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398" r:id="rId2"/>
    <p:sldId id="346" r:id="rId3"/>
    <p:sldId id="399" r:id="rId4"/>
    <p:sldId id="400" r:id="rId5"/>
    <p:sldId id="362" r:id="rId6"/>
    <p:sldId id="403" r:id="rId7"/>
    <p:sldId id="404" r:id="rId8"/>
    <p:sldId id="405" r:id="rId9"/>
    <p:sldId id="411" r:id="rId10"/>
    <p:sldId id="407" r:id="rId11"/>
    <p:sldId id="408" r:id="rId12"/>
    <p:sldId id="353" r:id="rId13"/>
    <p:sldId id="414" r:id="rId14"/>
    <p:sldId id="348" r:id="rId15"/>
    <p:sldId id="352" r:id="rId16"/>
    <p:sldId id="385" r:id="rId17"/>
    <p:sldId id="402" r:id="rId18"/>
    <p:sldId id="396" r:id="rId19"/>
    <p:sldId id="410" r:id="rId20"/>
    <p:sldId id="349" r:id="rId21"/>
    <p:sldId id="357" r:id="rId22"/>
    <p:sldId id="356" r:id="rId23"/>
    <p:sldId id="367" r:id="rId24"/>
    <p:sldId id="350" r:id="rId25"/>
    <p:sldId id="406" r:id="rId26"/>
    <p:sldId id="401" r:id="rId27"/>
    <p:sldId id="358" r:id="rId28"/>
    <p:sldId id="413" r:id="rId29"/>
    <p:sldId id="351" r:id="rId30"/>
    <p:sldId id="359" r:id="rId31"/>
    <p:sldId id="379" r:id="rId32"/>
    <p:sldId id="382" r:id="rId33"/>
    <p:sldId id="372" r:id="rId34"/>
    <p:sldId id="386" r:id="rId35"/>
    <p:sldId id="387" r:id="rId36"/>
    <p:sldId id="388" r:id="rId37"/>
    <p:sldId id="389" r:id="rId38"/>
    <p:sldId id="390" r:id="rId39"/>
    <p:sldId id="424" r:id="rId40"/>
    <p:sldId id="397" r:id="rId41"/>
    <p:sldId id="417" r:id="rId42"/>
    <p:sldId id="376" r:id="rId43"/>
    <p:sldId id="423" r:id="rId44"/>
    <p:sldId id="422" r:id="rId45"/>
    <p:sldId id="336" r:id="rId46"/>
  </p:sldIdLst>
  <p:sldSz cx="9144000" cy="6858000" type="screen4x3"/>
  <p:notesSz cx="6858000" cy="91440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990099"/>
    <a:srgbClr val="FF0000"/>
    <a:srgbClr val="FF9900"/>
    <a:srgbClr val="FFFF00"/>
    <a:srgbClr val="996633"/>
    <a:srgbClr val="009900"/>
    <a:srgbClr val="0000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713" autoAdjust="0"/>
  </p:normalViewPr>
  <p:slideViewPr>
    <p:cSldViewPr snapToGrid="0" snapToObjects="1">
      <p:cViewPr>
        <p:scale>
          <a:sx n="100" d="100"/>
          <a:sy n="100" d="100"/>
        </p:scale>
        <p:origin x="-2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82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AT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38F1154-1938-4BB3-BCF1-6AC6838063D8}" type="slidenum">
              <a:rPr lang="de-AT"/>
              <a:pPr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AT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E9EE0F-31B4-4967-BEE0-9FBD2833DF51}" type="slidenum">
              <a:rPr lang="de-AT"/>
              <a:pPr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0</a:t>
            </a:fld>
            <a:endParaRPr lang="de-A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10</a:t>
            </a:fld>
            <a:endParaRPr lang="de-A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11</a:t>
            </a:fld>
            <a:endParaRPr lang="de-A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13</a:t>
            </a:fld>
            <a:endParaRPr lang="de-A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14</a:t>
            </a:fld>
            <a:endParaRPr lang="de-A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15</a:t>
            </a:fld>
            <a:endParaRPr lang="de-A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16</a:t>
            </a:fld>
            <a:endParaRPr lang="de-A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17</a:t>
            </a:fld>
            <a:endParaRPr lang="de-A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18</a:t>
            </a:fld>
            <a:endParaRPr lang="de-A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19</a:t>
            </a:fld>
            <a:endParaRPr lang="de-A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20</a:t>
            </a:fld>
            <a:endParaRPr lang="de-A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1</a:t>
            </a:fld>
            <a:endParaRPr lang="de-A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21</a:t>
            </a:fld>
            <a:endParaRPr lang="de-A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22</a:t>
            </a:fld>
            <a:endParaRPr lang="de-A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23</a:t>
            </a:fld>
            <a:endParaRPr lang="de-A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24</a:t>
            </a:fld>
            <a:endParaRPr lang="de-AT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25</a:t>
            </a:fld>
            <a:endParaRPr lang="de-AT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26</a:t>
            </a:fld>
            <a:endParaRPr lang="de-AT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27</a:t>
            </a:fld>
            <a:endParaRPr lang="de-AT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28</a:t>
            </a:fld>
            <a:endParaRPr lang="de-AT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29</a:t>
            </a:fld>
            <a:endParaRPr lang="de-AT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30</a:t>
            </a:fld>
            <a:endParaRPr lang="de-A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2</a:t>
            </a:fld>
            <a:endParaRPr lang="de-AT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31</a:t>
            </a:fld>
            <a:endParaRPr lang="de-AT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32</a:t>
            </a:fld>
            <a:endParaRPr lang="de-AT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33</a:t>
            </a:fld>
            <a:endParaRPr lang="de-AT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34</a:t>
            </a:fld>
            <a:endParaRPr lang="de-AT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35</a:t>
            </a:fld>
            <a:endParaRPr lang="de-AT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36</a:t>
            </a:fld>
            <a:endParaRPr lang="de-AT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37</a:t>
            </a:fld>
            <a:endParaRPr lang="de-AT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39</a:t>
            </a:fld>
            <a:endParaRPr lang="de-AT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40</a:t>
            </a:fld>
            <a:endParaRPr lang="de-AT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41</a:t>
            </a:fld>
            <a:endParaRPr lang="de-A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3</a:t>
            </a:fld>
            <a:endParaRPr lang="de-AT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43</a:t>
            </a:fld>
            <a:endParaRPr lang="de-AT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91826A-A625-417A-850F-B732D0C170F3}" type="slidenum">
              <a:rPr lang="de-AT"/>
              <a:pPr/>
              <a:t>44</a:t>
            </a:fld>
            <a:endParaRPr lang="de-AT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more images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4</a:t>
            </a:fld>
            <a:endParaRPr lang="de-A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5</a:t>
            </a:fld>
            <a:endParaRPr lang="de-A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6</a:t>
            </a:fld>
            <a:endParaRPr lang="de-A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7</a:t>
            </a:fld>
            <a:endParaRPr lang="de-A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EE0F-31B4-4967-BEE0-9FBD2833DF51}" type="slidenum">
              <a:rPr lang="de-AT" smtClean="0"/>
              <a:pPr/>
              <a:t>9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 userDrawn="1"/>
        </p:nvGrpSpPr>
        <p:grpSpPr bwMode="auto">
          <a:xfrm>
            <a:off x="8693150" y="6327775"/>
            <a:ext cx="361950" cy="406400"/>
            <a:chOff x="5494" y="4030"/>
            <a:chExt cx="179" cy="201"/>
          </a:xfrm>
        </p:grpSpPr>
        <p:sp>
          <p:nvSpPr>
            <p:cNvPr id="2051" name="Freeform 3"/>
            <p:cNvSpPr>
              <a:spLocks/>
            </p:cNvSpPr>
            <p:nvPr userDrawn="1"/>
          </p:nvSpPr>
          <p:spPr bwMode="auto">
            <a:xfrm>
              <a:off x="5494" y="4030"/>
              <a:ext cx="160" cy="201"/>
            </a:xfrm>
            <a:custGeom>
              <a:avLst/>
              <a:gdLst/>
              <a:ahLst/>
              <a:cxnLst>
                <a:cxn ang="0">
                  <a:pos x="116" y="318"/>
                </a:cxn>
                <a:cxn ang="0">
                  <a:pos x="108" y="299"/>
                </a:cxn>
                <a:cxn ang="0">
                  <a:pos x="93" y="298"/>
                </a:cxn>
                <a:cxn ang="0">
                  <a:pos x="83" y="309"/>
                </a:cxn>
                <a:cxn ang="0">
                  <a:pos x="66" y="306"/>
                </a:cxn>
                <a:cxn ang="0">
                  <a:pos x="69" y="282"/>
                </a:cxn>
                <a:cxn ang="0">
                  <a:pos x="51" y="276"/>
                </a:cxn>
                <a:cxn ang="0">
                  <a:pos x="19" y="294"/>
                </a:cxn>
                <a:cxn ang="0">
                  <a:pos x="2" y="287"/>
                </a:cxn>
                <a:cxn ang="0">
                  <a:pos x="5" y="271"/>
                </a:cxn>
                <a:cxn ang="0">
                  <a:pos x="36" y="256"/>
                </a:cxn>
                <a:cxn ang="0">
                  <a:pos x="42" y="234"/>
                </a:cxn>
                <a:cxn ang="0">
                  <a:pos x="31" y="219"/>
                </a:cxn>
                <a:cxn ang="0">
                  <a:pos x="7" y="208"/>
                </a:cxn>
                <a:cxn ang="0">
                  <a:pos x="14" y="193"/>
                </a:cxn>
                <a:cxn ang="0">
                  <a:pos x="39" y="187"/>
                </a:cxn>
                <a:cxn ang="0">
                  <a:pos x="49" y="168"/>
                </a:cxn>
                <a:cxn ang="0">
                  <a:pos x="47" y="145"/>
                </a:cxn>
                <a:cxn ang="0">
                  <a:pos x="63" y="136"/>
                </a:cxn>
                <a:cxn ang="0">
                  <a:pos x="83" y="124"/>
                </a:cxn>
                <a:cxn ang="0">
                  <a:pos x="73" y="104"/>
                </a:cxn>
                <a:cxn ang="0">
                  <a:pos x="76" y="86"/>
                </a:cxn>
                <a:cxn ang="0">
                  <a:pos x="93" y="89"/>
                </a:cxn>
                <a:cxn ang="0">
                  <a:pos x="118" y="99"/>
                </a:cxn>
                <a:cxn ang="0">
                  <a:pos x="131" y="82"/>
                </a:cxn>
                <a:cxn ang="0">
                  <a:pos x="126" y="47"/>
                </a:cxn>
                <a:cxn ang="0">
                  <a:pos x="120" y="19"/>
                </a:cxn>
                <a:cxn ang="0">
                  <a:pos x="126" y="3"/>
                </a:cxn>
                <a:cxn ang="0">
                  <a:pos x="147" y="2"/>
                </a:cxn>
                <a:cxn ang="0">
                  <a:pos x="158" y="19"/>
                </a:cxn>
                <a:cxn ang="0">
                  <a:pos x="150" y="51"/>
                </a:cxn>
                <a:cxn ang="0">
                  <a:pos x="145" y="94"/>
                </a:cxn>
                <a:cxn ang="0">
                  <a:pos x="155" y="109"/>
                </a:cxn>
                <a:cxn ang="0">
                  <a:pos x="182" y="111"/>
                </a:cxn>
                <a:cxn ang="0">
                  <a:pos x="189" y="99"/>
                </a:cxn>
                <a:cxn ang="0">
                  <a:pos x="205" y="66"/>
                </a:cxn>
                <a:cxn ang="0">
                  <a:pos x="221" y="66"/>
                </a:cxn>
                <a:cxn ang="0">
                  <a:pos x="221" y="86"/>
                </a:cxn>
                <a:cxn ang="0">
                  <a:pos x="199" y="119"/>
                </a:cxn>
                <a:cxn ang="0">
                  <a:pos x="205" y="136"/>
                </a:cxn>
                <a:cxn ang="0">
                  <a:pos x="224" y="136"/>
                </a:cxn>
                <a:cxn ang="0">
                  <a:pos x="242" y="123"/>
                </a:cxn>
                <a:cxn ang="0">
                  <a:pos x="252" y="131"/>
                </a:cxn>
                <a:cxn ang="0">
                  <a:pos x="251" y="145"/>
                </a:cxn>
                <a:cxn ang="0">
                  <a:pos x="231" y="165"/>
                </a:cxn>
                <a:cxn ang="0">
                  <a:pos x="232" y="224"/>
                </a:cxn>
                <a:cxn ang="0">
                  <a:pos x="246" y="240"/>
                </a:cxn>
                <a:cxn ang="0">
                  <a:pos x="247" y="259"/>
                </a:cxn>
                <a:cxn ang="0">
                  <a:pos x="232" y="262"/>
                </a:cxn>
                <a:cxn ang="0">
                  <a:pos x="222" y="276"/>
                </a:cxn>
                <a:cxn ang="0">
                  <a:pos x="231" y="298"/>
                </a:cxn>
                <a:cxn ang="0">
                  <a:pos x="217" y="303"/>
                </a:cxn>
                <a:cxn ang="0">
                  <a:pos x="199" y="284"/>
                </a:cxn>
                <a:cxn ang="0">
                  <a:pos x="182" y="291"/>
                </a:cxn>
                <a:cxn ang="0">
                  <a:pos x="170" y="306"/>
                </a:cxn>
                <a:cxn ang="0">
                  <a:pos x="143" y="308"/>
                </a:cxn>
                <a:cxn ang="0">
                  <a:pos x="128" y="318"/>
                </a:cxn>
              </a:cxnLst>
              <a:rect l="0" t="0" r="r" b="b"/>
              <a:pathLst>
                <a:path w="254" h="319">
                  <a:moveTo>
                    <a:pt x="128" y="318"/>
                  </a:moveTo>
                  <a:lnTo>
                    <a:pt x="125" y="319"/>
                  </a:lnTo>
                  <a:lnTo>
                    <a:pt x="121" y="319"/>
                  </a:lnTo>
                  <a:lnTo>
                    <a:pt x="120" y="319"/>
                  </a:lnTo>
                  <a:lnTo>
                    <a:pt x="118" y="318"/>
                  </a:lnTo>
                  <a:lnTo>
                    <a:pt x="116" y="318"/>
                  </a:lnTo>
                  <a:lnTo>
                    <a:pt x="116" y="314"/>
                  </a:lnTo>
                  <a:lnTo>
                    <a:pt x="113" y="311"/>
                  </a:lnTo>
                  <a:lnTo>
                    <a:pt x="113" y="306"/>
                  </a:lnTo>
                  <a:lnTo>
                    <a:pt x="111" y="304"/>
                  </a:lnTo>
                  <a:lnTo>
                    <a:pt x="110" y="303"/>
                  </a:lnTo>
                  <a:lnTo>
                    <a:pt x="108" y="299"/>
                  </a:lnTo>
                  <a:lnTo>
                    <a:pt x="106" y="299"/>
                  </a:lnTo>
                  <a:lnTo>
                    <a:pt x="103" y="298"/>
                  </a:lnTo>
                  <a:lnTo>
                    <a:pt x="100" y="298"/>
                  </a:lnTo>
                  <a:lnTo>
                    <a:pt x="96" y="298"/>
                  </a:lnTo>
                  <a:lnTo>
                    <a:pt x="94" y="298"/>
                  </a:lnTo>
                  <a:lnTo>
                    <a:pt x="93" y="298"/>
                  </a:lnTo>
                  <a:lnTo>
                    <a:pt x="91" y="299"/>
                  </a:lnTo>
                  <a:lnTo>
                    <a:pt x="89" y="301"/>
                  </a:lnTo>
                  <a:lnTo>
                    <a:pt x="88" y="304"/>
                  </a:lnTo>
                  <a:lnTo>
                    <a:pt x="84" y="308"/>
                  </a:lnTo>
                  <a:lnTo>
                    <a:pt x="84" y="309"/>
                  </a:lnTo>
                  <a:lnTo>
                    <a:pt x="83" y="309"/>
                  </a:lnTo>
                  <a:lnTo>
                    <a:pt x="79" y="311"/>
                  </a:lnTo>
                  <a:lnTo>
                    <a:pt x="76" y="311"/>
                  </a:lnTo>
                  <a:lnTo>
                    <a:pt x="73" y="311"/>
                  </a:lnTo>
                  <a:lnTo>
                    <a:pt x="71" y="309"/>
                  </a:lnTo>
                  <a:lnTo>
                    <a:pt x="68" y="308"/>
                  </a:lnTo>
                  <a:lnTo>
                    <a:pt x="66" y="306"/>
                  </a:lnTo>
                  <a:lnTo>
                    <a:pt x="64" y="304"/>
                  </a:lnTo>
                  <a:lnTo>
                    <a:pt x="64" y="301"/>
                  </a:lnTo>
                  <a:lnTo>
                    <a:pt x="64" y="299"/>
                  </a:lnTo>
                  <a:lnTo>
                    <a:pt x="66" y="294"/>
                  </a:lnTo>
                  <a:lnTo>
                    <a:pt x="69" y="284"/>
                  </a:lnTo>
                  <a:lnTo>
                    <a:pt x="69" y="282"/>
                  </a:lnTo>
                  <a:lnTo>
                    <a:pt x="69" y="279"/>
                  </a:lnTo>
                  <a:lnTo>
                    <a:pt x="68" y="279"/>
                  </a:lnTo>
                  <a:lnTo>
                    <a:pt x="68" y="277"/>
                  </a:lnTo>
                  <a:lnTo>
                    <a:pt x="61" y="276"/>
                  </a:lnTo>
                  <a:lnTo>
                    <a:pt x="56" y="276"/>
                  </a:lnTo>
                  <a:lnTo>
                    <a:pt x="51" y="276"/>
                  </a:lnTo>
                  <a:lnTo>
                    <a:pt x="47" y="277"/>
                  </a:lnTo>
                  <a:lnTo>
                    <a:pt x="42" y="279"/>
                  </a:lnTo>
                  <a:lnTo>
                    <a:pt x="39" y="282"/>
                  </a:lnTo>
                  <a:lnTo>
                    <a:pt x="31" y="287"/>
                  </a:lnTo>
                  <a:lnTo>
                    <a:pt x="22" y="293"/>
                  </a:lnTo>
                  <a:lnTo>
                    <a:pt x="19" y="294"/>
                  </a:lnTo>
                  <a:lnTo>
                    <a:pt x="16" y="296"/>
                  </a:lnTo>
                  <a:lnTo>
                    <a:pt x="12" y="296"/>
                  </a:lnTo>
                  <a:lnTo>
                    <a:pt x="9" y="294"/>
                  </a:lnTo>
                  <a:lnTo>
                    <a:pt x="5" y="293"/>
                  </a:lnTo>
                  <a:lnTo>
                    <a:pt x="4" y="291"/>
                  </a:lnTo>
                  <a:lnTo>
                    <a:pt x="2" y="287"/>
                  </a:lnTo>
                  <a:lnTo>
                    <a:pt x="0" y="284"/>
                  </a:lnTo>
                  <a:lnTo>
                    <a:pt x="0" y="282"/>
                  </a:lnTo>
                  <a:lnTo>
                    <a:pt x="0" y="279"/>
                  </a:lnTo>
                  <a:lnTo>
                    <a:pt x="2" y="276"/>
                  </a:lnTo>
                  <a:lnTo>
                    <a:pt x="4" y="274"/>
                  </a:lnTo>
                  <a:lnTo>
                    <a:pt x="5" y="271"/>
                  </a:lnTo>
                  <a:lnTo>
                    <a:pt x="10" y="269"/>
                  </a:lnTo>
                  <a:lnTo>
                    <a:pt x="19" y="264"/>
                  </a:lnTo>
                  <a:lnTo>
                    <a:pt x="27" y="261"/>
                  </a:lnTo>
                  <a:lnTo>
                    <a:pt x="31" y="259"/>
                  </a:lnTo>
                  <a:lnTo>
                    <a:pt x="32" y="256"/>
                  </a:lnTo>
                  <a:lnTo>
                    <a:pt x="36" y="256"/>
                  </a:lnTo>
                  <a:lnTo>
                    <a:pt x="39" y="251"/>
                  </a:lnTo>
                  <a:lnTo>
                    <a:pt x="39" y="249"/>
                  </a:lnTo>
                  <a:lnTo>
                    <a:pt x="41" y="247"/>
                  </a:lnTo>
                  <a:lnTo>
                    <a:pt x="42" y="242"/>
                  </a:lnTo>
                  <a:lnTo>
                    <a:pt x="42" y="235"/>
                  </a:lnTo>
                  <a:lnTo>
                    <a:pt x="42" y="234"/>
                  </a:lnTo>
                  <a:lnTo>
                    <a:pt x="42" y="232"/>
                  </a:lnTo>
                  <a:lnTo>
                    <a:pt x="39" y="227"/>
                  </a:lnTo>
                  <a:lnTo>
                    <a:pt x="39" y="224"/>
                  </a:lnTo>
                  <a:lnTo>
                    <a:pt x="36" y="222"/>
                  </a:lnTo>
                  <a:lnTo>
                    <a:pt x="32" y="220"/>
                  </a:lnTo>
                  <a:lnTo>
                    <a:pt x="31" y="219"/>
                  </a:lnTo>
                  <a:lnTo>
                    <a:pt x="24" y="217"/>
                  </a:lnTo>
                  <a:lnTo>
                    <a:pt x="17" y="215"/>
                  </a:lnTo>
                  <a:lnTo>
                    <a:pt x="12" y="214"/>
                  </a:lnTo>
                  <a:lnTo>
                    <a:pt x="10" y="212"/>
                  </a:lnTo>
                  <a:lnTo>
                    <a:pt x="9" y="210"/>
                  </a:lnTo>
                  <a:lnTo>
                    <a:pt x="7" y="208"/>
                  </a:lnTo>
                  <a:lnTo>
                    <a:pt x="7" y="205"/>
                  </a:lnTo>
                  <a:lnTo>
                    <a:pt x="7" y="200"/>
                  </a:lnTo>
                  <a:lnTo>
                    <a:pt x="7" y="198"/>
                  </a:lnTo>
                  <a:lnTo>
                    <a:pt x="9" y="195"/>
                  </a:lnTo>
                  <a:lnTo>
                    <a:pt x="10" y="193"/>
                  </a:lnTo>
                  <a:lnTo>
                    <a:pt x="14" y="193"/>
                  </a:lnTo>
                  <a:lnTo>
                    <a:pt x="17" y="193"/>
                  </a:lnTo>
                  <a:lnTo>
                    <a:pt x="22" y="193"/>
                  </a:lnTo>
                  <a:lnTo>
                    <a:pt x="31" y="192"/>
                  </a:lnTo>
                  <a:lnTo>
                    <a:pt x="32" y="190"/>
                  </a:lnTo>
                  <a:lnTo>
                    <a:pt x="36" y="190"/>
                  </a:lnTo>
                  <a:lnTo>
                    <a:pt x="39" y="187"/>
                  </a:lnTo>
                  <a:lnTo>
                    <a:pt x="42" y="185"/>
                  </a:lnTo>
                  <a:lnTo>
                    <a:pt x="46" y="182"/>
                  </a:lnTo>
                  <a:lnTo>
                    <a:pt x="47" y="175"/>
                  </a:lnTo>
                  <a:lnTo>
                    <a:pt x="49" y="172"/>
                  </a:lnTo>
                  <a:lnTo>
                    <a:pt x="49" y="170"/>
                  </a:lnTo>
                  <a:lnTo>
                    <a:pt x="49" y="168"/>
                  </a:lnTo>
                  <a:lnTo>
                    <a:pt x="46" y="160"/>
                  </a:lnTo>
                  <a:lnTo>
                    <a:pt x="44" y="156"/>
                  </a:lnTo>
                  <a:lnTo>
                    <a:pt x="44" y="151"/>
                  </a:lnTo>
                  <a:lnTo>
                    <a:pt x="46" y="150"/>
                  </a:lnTo>
                  <a:lnTo>
                    <a:pt x="46" y="148"/>
                  </a:lnTo>
                  <a:lnTo>
                    <a:pt x="47" y="145"/>
                  </a:lnTo>
                  <a:lnTo>
                    <a:pt x="49" y="143"/>
                  </a:lnTo>
                  <a:lnTo>
                    <a:pt x="54" y="140"/>
                  </a:lnTo>
                  <a:lnTo>
                    <a:pt x="54" y="138"/>
                  </a:lnTo>
                  <a:lnTo>
                    <a:pt x="56" y="136"/>
                  </a:lnTo>
                  <a:lnTo>
                    <a:pt x="59" y="136"/>
                  </a:lnTo>
                  <a:lnTo>
                    <a:pt x="63" y="136"/>
                  </a:lnTo>
                  <a:lnTo>
                    <a:pt x="68" y="136"/>
                  </a:lnTo>
                  <a:lnTo>
                    <a:pt x="71" y="136"/>
                  </a:lnTo>
                  <a:lnTo>
                    <a:pt x="74" y="133"/>
                  </a:lnTo>
                  <a:lnTo>
                    <a:pt x="79" y="131"/>
                  </a:lnTo>
                  <a:lnTo>
                    <a:pt x="81" y="128"/>
                  </a:lnTo>
                  <a:lnTo>
                    <a:pt x="83" y="124"/>
                  </a:lnTo>
                  <a:lnTo>
                    <a:pt x="84" y="121"/>
                  </a:lnTo>
                  <a:lnTo>
                    <a:pt x="84" y="119"/>
                  </a:lnTo>
                  <a:lnTo>
                    <a:pt x="83" y="116"/>
                  </a:lnTo>
                  <a:lnTo>
                    <a:pt x="81" y="114"/>
                  </a:lnTo>
                  <a:lnTo>
                    <a:pt x="76" y="109"/>
                  </a:lnTo>
                  <a:lnTo>
                    <a:pt x="73" y="104"/>
                  </a:lnTo>
                  <a:lnTo>
                    <a:pt x="71" y="101"/>
                  </a:lnTo>
                  <a:lnTo>
                    <a:pt x="71" y="98"/>
                  </a:lnTo>
                  <a:lnTo>
                    <a:pt x="71" y="96"/>
                  </a:lnTo>
                  <a:lnTo>
                    <a:pt x="71" y="93"/>
                  </a:lnTo>
                  <a:lnTo>
                    <a:pt x="73" y="89"/>
                  </a:lnTo>
                  <a:lnTo>
                    <a:pt x="76" y="86"/>
                  </a:lnTo>
                  <a:lnTo>
                    <a:pt x="79" y="86"/>
                  </a:lnTo>
                  <a:lnTo>
                    <a:pt x="83" y="84"/>
                  </a:lnTo>
                  <a:lnTo>
                    <a:pt x="86" y="84"/>
                  </a:lnTo>
                  <a:lnTo>
                    <a:pt x="88" y="86"/>
                  </a:lnTo>
                  <a:lnTo>
                    <a:pt x="91" y="86"/>
                  </a:lnTo>
                  <a:lnTo>
                    <a:pt x="93" y="89"/>
                  </a:lnTo>
                  <a:lnTo>
                    <a:pt x="100" y="93"/>
                  </a:lnTo>
                  <a:lnTo>
                    <a:pt x="105" y="98"/>
                  </a:lnTo>
                  <a:lnTo>
                    <a:pt x="108" y="99"/>
                  </a:lnTo>
                  <a:lnTo>
                    <a:pt x="111" y="101"/>
                  </a:lnTo>
                  <a:lnTo>
                    <a:pt x="115" y="101"/>
                  </a:lnTo>
                  <a:lnTo>
                    <a:pt x="118" y="99"/>
                  </a:lnTo>
                  <a:lnTo>
                    <a:pt x="121" y="98"/>
                  </a:lnTo>
                  <a:lnTo>
                    <a:pt x="126" y="94"/>
                  </a:lnTo>
                  <a:lnTo>
                    <a:pt x="128" y="93"/>
                  </a:lnTo>
                  <a:lnTo>
                    <a:pt x="130" y="91"/>
                  </a:lnTo>
                  <a:lnTo>
                    <a:pt x="131" y="86"/>
                  </a:lnTo>
                  <a:lnTo>
                    <a:pt x="131" y="82"/>
                  </a:lnTo>
                  <a:lnTo>
                    <a:pt x="133" y="79"/>
                  </a:lnTo>
                  <a:lnTo>
                    <a:pt x="133" y="72"/>
                  </a:lnTo>
                  <a:lnTo>
                    <a:pt x="131" y="66"/>
                  </a:lnTo>
                  <a:lnTo>
                    <a:pt x="130" y="57"/>
                  </a:lnTo>
                  <a:lnTo>
                    <a:pt x="128" y="51"/>
                  </a:lnTo>
                  <a:lnTo>
                    <a:pt x="126" y="47"/>
                  </a:lnTo>
                  <a:lnTo>
                    <a:pt x="125" y="40"/>
                  </a:lnTo>
                  <a:lnTo>
                    <a:pt x="121" y="35"/>
                  </a:lnTo>
                  <a:lnTo>
                    <a:pt x="121" y="32"/>
                  </a:lnTo>
                  <a:lnTo>
                    <a:pt x="120" y="27"/>
                  </a:lnTo>
                  <a:lnTo>
                    <a:pt x="120" y="24"/>
                  </a:lnTo>
                  <a:lnTo>
                    <a:pt x="120" y="19"/>
                  </a:lnTo>
                  <a:lnTo>
                    <a:pt x="120" y="15"/>
                  </a:lnTo>
                  <a:lnTo>
                    <a:pt x="121" y="14"/>
                  </a:lnTo>
                  <a:lnTo>
                    <a:pt x="121" y="10"/>
                  </a:lnTo>
                  <a:lnTo>
                    <a:pt x="123" y="9"/>
                  </a:lnTo>
                  <a:lnTo>
                    <a:pt x="125" y="5"/>
                  </a:lnTo>
                  <a:lnTo>
                    <a:pt x="126" y="3"/>
                  </a:lnTo>
                  <a:lnTo>
                    <a:pt x="130" y="2"/>
                  </a:lnTo>
                  <a:lnTo>
                    <a:pt x="133" y="0"/>
                  </a:lnTo>
                  <a:lnTo>
                    <a:pt x="136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7" y="2"/>
                  </a:lnTo>
                  <a:lnTo>
                    <a:pt x="150" y="3"/>
                  </a:lnTo>
                  <a:lnTo>
                    <a:pt x="153" y="5"/>
                  </a:lnTo>
                  <a:lnTo>
                    <a:pt x="155" y="9"/>
                  </a:lnTo>
                  <a:lnTo>
                    <a:pt x="157" y="12"/>
                  </a:lnTo>
                  <a:lnTo>
                    <a:pt x="158" y="15"/>
                  </a:lnTo>
                  <a:lnTo>
                    <a:pt x="158" y="19"/>
                  </a:lnTo>
                  <a:lnTo>
                    <a:pt x="158" y="24"/>
                  </a:lnTo>
                  <a:lnTo>
                    <a:pt x="158" y="29"/>
                  </a:lnTo>
                  <a:lnTo>
                    <a:pt x="157" y="34"/>
                  </a:lnTo>
                  <a:lnTo>
                    <a:pt x="155" y="39"/>
                  </a:lnTo>
                  <a:lnTo>
                    <a:pt x="153" y="44"/>
                  </a:lnTo>
                  <a:lnTo>
                    <a:pt x="150" y="51"/>
                  </a:lnTo>
                  <a:lnTo>
                    <a:pt x="148" y="52"/>
                  </a:lnTo>
                  <a:lnTo>
                    <a:pt x="147" y="59"/>
                  </a:lnTo>
                  <a:lnTo>
                    <a:pt x="147" y="64"/>
                  </a:lnTo>
                  <a:lnTo>
                    <a:pt x="145" y="71"/>
                  </a:lnTo>
                  <a:lnTo>
                    <a:pt x="145" y="84"/>
                  </a:lnTo>
                  <a:lnTo>
                    <a:pt x="145" y="94"/>
                  </a:lnTo>
                  <a:lnTo>
                    <a:pt x="145" y="98"/>
                  </a:lnTo>
                  <a:lnTo>
                    <a:pt x="147" y="99"/>
                  </a:lnTo>
                  <a:lnTo>
                    <a:pt x="148" y="103"/>
                  </a:lnTo>
                  <a:lnTo>
                    <a:pt x="150" y="106"/>
                  </a:lnTo>
                  <a:lnTo>
                    <a:pt x="153" y="108"/>
                  </a:lnTo>
                  <a:lnTo>
                    <a:pt x="155" y="109"/>
                  </a:lnTo>
                  <a:lnTo>
                    <a:pt x="158" y="109"/>
                  </a:lnTo>
                  <a:lnTo>
                    <a:pt x="165" y="113"/>
                  </a:lnTo>
                  <a:lnTo>
                    <a:pt x="172" y="113"/>
                  </a:lnTo>
                  <a:lnTo>
                    <a:pt x="175" y="113"/>
                  </a:lnTo>
                  <a:lnTo>
                    <a:pt x="180" y="111"/>
                  </a:lnTo>
                  <a:lnTo>
                    <a:pt x="182" y="111"/>
                  </a:lnTo>
                  <a:lnTo>
                    <a:pt x="184" y="109"/>
                  </a:lnTo>
                  <a:lnTo>
                    <a:pt x="184" y="109"/>
                  </a:lnTo>
                  <a:lnTo>
                    <a:pt x="187" y="108"/>
                  </a:lnTo>
                  <a:lnTo>
                    <a:pt x="187" y="104"/>
                  </a:lnTo>
                  <a:lnTo>
                    <a:pt x="189" y="103"/>
                  </a:lnTo>
                  <a:lnTo>
                    <a:pt x="189" y="99"/>
                  </a:lnTo>
                  <a:lnTo>
                    <a:pt x="190" y="89"/>
                  </a:lnTo>
                  <a:lnTo>
                    <a:pt x="195" y="79"/>
                  </a:lnTo>
                  <a:lnTo>
                    <a:pt x="199" y="74"/>
                  </a:lnTo>
                  <a:lnTo>
                    <a:pt x="200" y="71"/>
                  </a:lnTo>
                  <a:lnTo>
                    <a:pt x="204" y="67"/>
                  </a:lnTo>
                  <a:lnTo>
                    <a:pt x="205" y="66"/>
                  </a:lnTo>
                  <a:lnTo>
                    <a:pt x="207" y="64"/>
                  </a:lnTo>
                  <a:lnTo>
                    <a:pt x="212" y="62"/>
                  </a:lnTo>
                  <a:lnTo>
                    <a:pt x="215" y="62"/>
                  </a:lnTo>
                  <a:lnTo>
                    <a:pt x="217" y="62"/>
                  </a:lnTo>
                  <a:lnTo>
                    <a:pt x="219" y="64"/>
                  </a:lnTo>
                  <a:lnTo>
                    <a:pt x="221" y="66"/>
                  </a:lnTo>
                  <a:lnTo>
                    <a:pt x="222" y="67"/>
                  </a:lnTo>
                  <a:lnTo>
                    <a:pt x="224" y="71"/>
                  </a:lnTo>
                  <a:lnTo>
                    <a:pt x="224" y="76"/>
                  </a:lnTo>
                  <a:lnTo>
                    <a:pt x="224" y="81"/>
                  </a:lnTo>
                  <a:lnTo>
                    <a:pt x="222" y="82"/>
                  </a:lnTo>
                  <a:lnTo>
                    <a:pt x="221" y="86"/>
                  </a:lnTo>
                  <a:lnTo>
                    <a:pt x="219" y="94"/>
                  </a:lnTo>
                  <a:lnTo>
                    <a:pt x="212" y="101"/>
                  </a:lnTo>
                  <a:lnTo>
                    <a:pt x="204" y="108"/>
                  </a:lnTo>
                  <a:lnTo>
                    <a:pt x="202" y="109"/>
                  </a:lnTo>
                  <a:lnTo>
                    <a:pt x="202" y="113"/>
                  </a:lnTo>
                  <a:lnTo>
                    <a:pt x="199" y="119"/>
                  </a:lnTo>
                  <a:lnTo>
                    <a:pt x="199" y="124"/>
                  </a:lnTo>
                  <a:lnTo>
                    <a:pt x="199" y="128"/>
                  </a:lnTo>
                  <a:lnTo>
                    <a:pt x="200" y="131"/>
                  </a:lnTo>
                  <a:lnTo>
                    <a:pt x="202" y="133"/>
                  </a:lnTo>
                  <a:lnTo>
                    <a:pt x="204" y="135"/>
                  </a:lnTo>
                  <a:lnTo>
                    <a:pt x="205" y="136"/>
                  </a:lnTo>
                  <a:lnTo>
                    <a:pt x="210" y="140"/>
                  </a:lnTo>
                  <a:lnTo>
                    <a:pt x="212" y="140"/>
                  </a:lnTo>
                  <a:lnTo>
                    <a:pt x="215" y="141"/>
                  </a:lnTo>
                  <a:lnTo>
                    <a:pt x="219" y="140"/>
                  </a:lnTo>
                  <a:lnTo>
                    <a:pt x="221" y="140"/>
                  </a:lnTo>
                  <a:lnTo>
                    <a:pt x="224" y="136"/>
                  </a:lnTo>
                  <a:lnTo>
                    <a:pt x="227" y="131"/>
                  </a:lnTo>
                  <a:lnTo>
                    <a:pt x="231" y="130"/>
                  </a:lnTo>
                  <a:lnTo>
                    <a:pt x="232" y="128"/>
                  </a:lnTo>
                  <a:lnTo>
                    <a:pt x="236" y="124"/>
                  </a:lnTo>
                  <a:lnTo>
                    <a:pt x="239" y="124"/>
                  </a:lnTo>
                  <a:lnTo>
                    <a:pt x="242" y="123"/>
                  </a:lnTo>
                  <a:lnTo>
                    <a:pt x="244" y="123"/>
                  </a:lnTo>
                  <a:lnTo>
                    <a:pt x="247" y="124"/>
                  </a:lnTo>
                  <a:lnTo>
                    <a:pt x="247" y="124"/>
                  </a:lnTo>
                  <a:lnTo>
                    <a:pt x="249" y="124"/>
                  </a:lnTo>
                  <a:lnTo>
                    <a:pt x="251" y="128"/>
                  </a:lnTo>
                  <a:lnTo>
                    <a:pt x="252" y="131"/>
                  </a:lnTo>
                  <a:lnTo>
                    <a:pt x="254" y="133"/>
                  </a:lnTo>
                  <a:lnTo>
                    <a:pt x="254" y="136"/>
                  </a:lnTo>
                  <a:lnTo>
                    <a:pt x="254" y="138"/>
                  </a:lnTo>
                  <a:lnTo>
                    <a:pt x="254" y="140"/>
                  </a:lnTo>
                  <a:lnTo>
                    <a:pt x="252" y="143"/>
                  </a:lnTo>
                  <a:lnTo>
                    <a:pt x="251" y="145"/>
                  </a:lnTo>
                  <a:lnTo>
                    <a:pt x="247" y="148"/>
                  </a:lnTo>
                  <a:lnTo>
                    <a:pt x="242" y="153"/>
                  </a:lnTo>
                  <a:lnTo>
                    <a:pt x="239" y="156"/>
                  </a:lnTo>
                  <a:lnTo>
                    <a:pt x="234" y="160"/>
                  </a:lnTo>
                  <a:lnTo>
                    <a:pt x="231" y="163"/>
                  </a:lnTo>
                  <a:lnTo>
                    <a:pt x="231" y="165"/>
                  </a:lnTo>
                  <a:lnTo>
                    <a:pt x="229" y="166"/>
                  </a:lnTo>
                  <a:lnTo>
                    <a:pt x="229" y="175"/>
                  </a:lnTo>
                  <a:lnTo>
                    <a:pt x="227" y="187"/>
                  </a:lnTo>
                  <a:lnTo>
                    <a:pt x="229" y="200"/>
                  </a:lnTo>
                  <a:lnTo>
                    <a:pt x="231" y="212"/>
                  </a:lnTo>
                  <a:lnTo>
                    <a:pt x="232" y="224"/>
                  </a:lnTo>
                  <a:lnTo>
                    <a:pt x="232" y="229"/>
                  </a:lnTo>
                  <a:lnTo>
                    <a:pt x="236" y="232"/>
                  </a:lnTo>
                  <a:lnTo>
                    <a:pt x="237" y="235"/>
                  </a:lnTo>
                  <a:lnTo>
                    <a:pt x="239" y="237"/>
                  </a:lnTo>
                  <a:lnTo>
                    <a:pt x="242" y="239"/>
                  </a:lnTo>
                  <a:lnTo>
                    <a:pt x="246" y="240"/>
                  </a:lnTo>
                  <a:lnTo>
                    <a:pt x="247" y="244"/>
                  </a:lnTo>
                  <a:lnTo>
                    <a:pt x="249" y="247"/>
                  </a:lnTo>
                  <a:lnTo>
                    <a:pt x="249" y="249"/>
                  </a:lnTo>
                  <a:lnTo>
                    <a:pt x="249" y="252"/>
                  </a:lnTo>
                  <a:lnTo>
                    <a:pt x="249" y="256"/>
                  </a:lnTo>
                  <a:lnTo>
                    <a:pt x="247" y="259"/>
                  </a:lnTo>
                  <a:lnTo>
                    <a:pt x="244" y="261"/>
                  </a:lnTo>
                  <a:lnTo>
                    <a:pt x="244" y="262"/>
                  </a:lnTo>
                  <a:lnTo>
                    <a:pt x="241" y="262"/>
                  </a:lnTo>
                  <a:lnTo>
                    <a:pt x="239" y="264"/>
                  </a:lnTo>
                  <a:lnTo>
                    <a:pt x="236" y="262"/>
                  </a:lnTo>
                  <a:lnTo>
                    <a:pt x="232" y="262"/>
                  </a:lnTo>
                  <a:lnTo>
                    <a:pt x="231" y="262"/>
                  </a:lnTo>
                  <a:lnTo>
                    <a:pt x="227" y="264"/>
                  </a:lnTo>
                  <a:lnTo>
                    <a:pt x="224" y="267"/>
                  </a:lnTo>
                  <a:lnTo>
                    <a:pt x="222" y="271"/>
                  </a:lnTo>
                  <a:lnTo>
                    <a:pt x="221" y="272"/>
                  </a:lnTo>
                  <a:lnTo>
                    <a:pt x="222" y="276"/>
                  </a:lnTo>
                  <a:lnTo>
                    <a:pt x="224" y="281"/>
                  </a:lnTo>
                  <a:lnTo>
                    <a:pt x="227" y="286"/>
                  </a:lnTo>
                  <a:lnTo>
                    <a:pt x="231" y="289"/>
                  </a:lnTo>
                  <a:lnTo>
                    <a:pt x="232" y="293"/>
                  </a:lnTo>
                  <a:lnTo>
                    <a:pt x="232" y="298"/>
                  </a:lnTo>
                  <a:lnTo>
                    <a:pt x="231" y="298"/>
                  </a:lnTo>
                  <a:lnTo>
                    <a:pt x="231" y="299"/>
                  </a:lnTo>
                  <a:lnTo>
                    <a:pt x="227" y="303"/>
                  </a:lnTo>
                  <a:lnTo>
                    <a:pt x="224" y="303"/>
                  </a:lnTo>
                  <a:lnTo>
                    <a:pt x="222" y="304"/>
                  </a:lnTo>
                  <a:lnTo>
                    <a:pt x="219" y="303"/>
                  </a:lnTo>
                  <a:lnTo>
                    <a:pt x="217" y="303"/>
                  </a:lnTo>
                  <a:lnTo>
                    <a:pt x="215" y="299"/>
                  </a:lnTo>
                  <a:lnTo>
                    <a:pt x="210" y="294"/>
                  </a:lnTo>
                  <a:lnTo>
                    <a:pt x="205" y="289"/>
                  </a:lnTo>
                  <a:lnTo>
                    <a:pt x="204" y="287"/>
                  </a:lnTo>
                  <a:lnTo>
                    <a:pt x="200" y="286"/>
                  </a:lnTo>
                  <a:lnTo>
                    <a:pt x="199" y="284"/>
                  </a:lnTo>
                  <a:lnTo>
                    <a:pt x="195" y="284"/>
                  </a:lnTo>
                  <a:lnTo>
                    <a:pt x="192" y="284"/>
                  </a:lnTo>
                  <a:lnTo>
                    <a:pt x="187" y="286"/>
                  </a:lnTo>
                  <a:lnTo>
                    <a:pt x="185" y="286"/>
                  </a:lnTo>
                  <a:lnTo>
                    <a:pt x="184" y="287"/>
                  </a:lnTo>
                  <a:lnTo>
                    <a:pt x="182" y="291"/>
                  </a:lnTo>
                  <a:lnTo>
                    <a:pt x="178" y="294"/>
                  </a:lnTo>
                  <a:lnTo>
                    <a:pt x="178" y="298"/>
                  </a:lnTo>
                  <a:lnTo>
                    <a:pt x="175" y="301"/>
                  </a:lnTo>
                  <a:lnTo>
                    <a:pt x="173" y="303"/>
                  </a:lnTo>
                  <a:lnTo>
                    <a:pt x="172" y="304"/>
                  </a:lnTo>
                  <a:lnTo>
                    <a:pt x="170" y="306"/>
                  </a:lnTo>
                  <a:lnTo>
                    <a:pt x="163" y="306"/>
                  </a:lnTo>
                  <a:lnTo>
                    <a:pt x="158" y="304"/>
                  </a:lnTo>
                  <a:lnTo>
                    <a:pt x="153" y="304"/>
                  </a:lnTo>
                  <a:lnTo>
                    <a:pt x="150" y="306"/>
                  </a:lnTo>
                  <a:lnTo>
                    <a:pt x="147" y="306"/>
                  </a:lnTo>
                  <a:lnTo>
                    <a:pt x="143" y="308"/>
                  </a:lnTo>
                  <a:lnTo>
                    <a:pt x="142" y="311"/>
                  </a:lnTo>
                  <a:lnTo>
                    <a:pt x="138" y="313"/>
                  </a:lnTo>
                  <a:lnTo>
                    <a:pt x="136" y="316"/>
                  </a:lnTo>
                  <a:lnTo>
                    <a:pt x="133" y="318"/>
                  </a:lnTo>
                  <a:lnTo>
                    <a:pt x="131" y="318"/>
                  </a:lnTo>
                  <a:lnTo>
                    <a:pt x="128" y="318"/>
                  </a:lnTo>
                  <a:close/>
                </a:path>
              </a:pathLst>
            </a:custGeom>
            <a:solidFill>
              <a:srgbClr val="C32D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" name="Freeform 4"/>
            <p:cNvSpPr>
              <a:spLocks/>
            </p:cNvSpPr>
            <p:nvPr userDrawn="1"/>
          </p:nvSpPr>
          <p:spPr bwMode="auto">
            <a:xfrm>
              <a:off x="5494" y="4030"/>
              <a:ext cx="100" cy="201"/>
            </a:xfrm>
            <a:custGeom>
              <a:avLst/>
              <a:gdLst/>
              <a:ahLst/>
              <a:cxnLst>
                <a:cxn ang="0">
                  <a:pos x="120" y="319"/>
                </a:cxn>
                <a:cxn ang="0">
                  <a:pos x="113" y="311"/>
                </a:cxn>
                <a:cxn ang="0">
                  <a:pos x="108" y="299"/>
                </a:cxn>
                <a:cxn ang="0">
                  <a:pos x="96" y="298"/>
                </a:cxn>
                <a:cxn ang="0">
                  <a:pos x="89" y="301"/>
                </a:cxn>
                <a:cxn ang="0">
                  <a:pos x="83" y="309"/>
                </a:cxn>
                <a:cxn ang="0">
                  <a:pos x="71" y="309"/>
                </a:cxn>
                <a:cxn ang="0">
                  <a:pos x="64" y="301"/>
                </a:cxn>
                <a:cxn ang="0">
                  <a:pos x="69" y="282"/>
                </a:cxn>
                <a:cxn ang="0">
                  <a:pos x="61" y="276"/>
                </a:cxn>
                <a:cxn ang="0">
                  <a:pos x="42" y="279"/>
                </a:cxn>
                <a:cxn ang="0">
                  <a:pos x="19" y="294"/>
                </a:cxn>
                <a:cxn ang="0">
                  <a:pos x="5" y="293"/>
                </a:cxn>
                <a:cxn ang="0">
                  <a:pos x="0" y="282"/>
                </a:cxn>
                <a:cxn ang="0">
                  <a:pos x="5" y="271"/>
                </a:cxn>
                <a:cxn ang="0">
                  <a:pos x="31" y="259"/>
                </a:cxn>
                <a:cxn ang="0">
                  <a:pos x="39" y="249"/>
                </a:cxn>
                <a:cxn ang="0">
                  <a:pos x="42" y="234"/>
                </a:cxn>
                <a:cxn ang="0">
                  <a:pos x="36" y="222"/>
                </a:cxn>
                <a:cxn ang="0">
                  <a:pos x="17" y="215"/>
                </a:cxn>
                <a:cxn ang="0">
                  <a:pos x="7" y="208"/>
                </a:cxn>
                <a:cxn ang="0">
                  <a:pos x="9" y="195"/>
                </a:cxn>
                <a:cxn ang="0">
                  <a:pos x="22" y="193"/>
                </a:cxn>
                <a:cxn ang="0">
                  <a:pos x="39" y="187"/>
                </a:cxn>
                <a:cxn ang="0">
                  <a:pos x="49" y="172"/>
                </a:cxn>
                <a:cxn ang="0">
                  <a:pos x="44" y="156"/>
                </a:cxn>
                <a:cxn ang="0">
                  <a:pos x="47" y="145"/>
                </a:cxn>
                <a:cxn ang="0">
                  <a:pos x="56" y="136"/>
                </a:cxn>
                <a:cxn ang="0">
                  <a:pos x="71" y="136"/>
                </a:cxn>
                <a:cxn ang="0">
                  <a:pos x="83" y="124"/>
                </a:cxn>
                <a:cxn ang="0">
                  <a:pos x="81" y="114"/>
                </a:cxn>
                <a:cxn ang="0">
                  <a:pos x="71" y="98"/>
                </a:cxn>
                <a:cxn ang="0">
                  <a:pos x="76" y="86"/>
                </a:cxn>
                <a:cxn ang="0">
                  <a:pos x="88" y="86"/>
                </a:cxn>
                <a:cxn ang="0">
                  <a:pos x="105" y="98"/>
                </a:cxn>
                <a:cxn ang="0">
                  <a:pos x="118" y="99"/>
                </a:cxn>
                <a:cxn ang="0">
                  <a:pos x="130" y="91"/>
                </a:cxn>
                <a:cxn ang="0">
                  <a:pos x="133" y="72"/>
                </a:cxn>
                <a:cxn ang="0">
                  <a:pos x="126" y="47"/>
                </a:cxn>
                <a:cxn ang="0">
                  <a:pos x="120" y="27"/>
                </a:cxn>
                <a:cxn ang="0">
                  <a:pos x="121" y="14"/>
                </a:cxn>
                <a:cxn ang="0">
                  <a:pos x="126" y="3"/>
                </a:cxn>
                <a:cxn ang="0">
                  <a:pos x="142" y="0"/>
                </a:cxn>
                <a:cxn ang="0">
                  <a:pos x="153" y="5"/>
                </a:cxn>
                <a:cxn ang="0">
                  <a:pos x="158" y="19"/>
                </a:cxn>
                <a:cxn ang="0">
                  <a:pos x="155" y="39"/>
                </a:cxn>
                <a:cxn ang="0">
                  <a:pos x="147" y="59"/>
                </a:cxn>
                <a:cxn ang="0">
                  <a:pos x="145" y="94"/>
                </a:cxn>
                <a:cxn ang="0">
                  <a:pos x="150" y="106"/>
                </a:cxn>
              </a:cxnLst>
              <a:rect l="0" t="0" r="r" b="b"/>
              <a:pathLst>
                <a:path w="158" h="319">
                  <a:moveTo>
                    <a:pt x="128" y="318"/>
                  </a:moveTo>
                  <a:lnTo>
                    <a:pt x="125" y="319"/>
                  </a:lnTo>
                  <a:lnTo>
                    <a:pt x="121" y="319"/>
                  </a:lnTo>
                  <a:lnTo>
                    <a:pt x="120" y="319"/>
                  </a:lnTo>
                  <a:lnTo>
                    <a:pt x="118" y="318"/>
                  </a:lnTo>
                  <a:lnTo>
                    <a:pt x="116" y="318"/>
                  </a:lnTo>
                  <a:lnTo>
                    <a:pt x="116" y="314"/>
                  </a:lnTo>
                  <a:lnTo>
                    <a:pt x="113" y="311"/>
                  </a:lnTo>
                  <a:lnTo>
                    <a:pt x="113" y="306"/>
                  </a:lnTo>
                  <a:lnTo>
                    <a:pt x="111" y="304"/>
                  </a:lnTo>
                  <a:lnTo>
                    <a:pt x="110" y="303"/>
                  </a:lnTo>
                  <a:lnTo>
                    <a:pt x="108" y="299"/>
                  </a:lnTo>
                  <a:lnTo>
                    <a:pt x="106" y="299"/>
                  </a:lnTo>
                  <a:lnTo>
                    <a:pt x="103" y="298"/>
                  </a:lnTo>
                  <a:lnTo>
                    <a:pt x="100" y="298"/>
                  </a:lnTo>
                  <a:lnTo>
                    <a:pt x="96" y="298"/>
                  </a:lnTo>
                  <a:lnTo>
                    <a:pt x="94" y="298"/>
                  </a:lnTo>
                  <a:lnTo>
                    <a:pt x="93" y="298"/>
                  </a:lnTo>
                  <a:lnTo>
                    <a:pt x="91" y="299"/>
                  </a:lnTo>
                  <a:lnTo>
                    <a:pt x="89" y="301"/>
                  </a:lnTo>
                  <a:lnTo>
                    <a:pt x="88" y="304"/>
                  </a:lnTo>
                  <a:lnTo>
                    <a:pt x="84" y="308"/>
                  </a:lnTo>
                  <a:lnTo>
                    <a:pt x="84" y="309"/>
                  </a:lnTo>
                  <a:lnTo>
                    <a:pt x="83" y="309"/>
                  </a:lnTo>
                  <a:lnTo>
                    <a:pt x="79" y="311"/>
                  </a:lnTo>
                  <a:lnTo>
                    <a:pt x="76" y="311"/>
                  </a:lnTo>
                  <a:lnTo>
                    <a:pt x="73" y="311"/>
                  </a:lnTo>
                  <a:lnTo>
                    <a:pt x="71" y="309"/>
                  </a:lnTo>
                  <a:lnTo>
                    <a:pt x="68" y="308"/>
                  </a:lnTo>
                  <a:lnTo>
                    <a:pt x="66" y="306"/>
                  </a:lnTo>
                  <a:lnTo>
                    <a:pt x="64" y="304"/>
                  </a:lnTo>
                  <a:lnTo>
                    <a:pt x="64" y="301"/>
                  </a:lnTo>
                  <a:lnTo>
                    <a:pt x="64" y="299"/>
                  </a:lnTo>
                  <a:lnTo>
                    <a:pt x="66" y="294"/>
                  </a:lnTo>
                  <a:lnTo>
                    <a:pt x="69" y="284"/>
                  </a:lnTo>
                  <a:lnTo>
                    <a:pt x="69" y="282"/>
                  </a:lnTo>
                  <a:lnTo>
                    <a:pt x="69" y="279"/>
                  </a:lnTo>
                  <a:lnTo>
                    <a:pt x="68" y="279"/>
                  </a:lnTo>
                  <a:lnTo>
                    <a:pt x="68" y="277"/>
                  </a:lnTo>
                  <a:lnTo>
                    <a:pt x="61" y="276"/>
                  </a:lnTo>
                  <a:lnTo>
                    <a:pt x="56" y="276"/>
                  </a:lnTo>
                  <a:lnTo>
                    <a:pt x="51" y="276"/>
                  </a:lnTo>
                  <a:lnTo>
                    <a:pt x="47" y="277"/>
                  </a:lnTo>
                  <a:lnTo>
                    <a:pt x="42" y="279"/>
                  </a:lnTo>
                  <a:lnTo>
                    <a:pt x="39" y="282"/>
                  </a:lnTo>
                  <a:lnTo>
                    <a:pt x="31" y="287"/>
                  </a:lnTo>
                  <a:lnTo>
                    <a:pt x="22" y="293"/>
                  </a:lnTo>
                  <a:lnTo>
                    <a:pt x="19" y="294"/>
                  </a:lnTo>
                  <a:lnTo>
                    <a:pt x="16" y="296"/>
                  </a:lnTo>
                  <a:lnTo>
                    <a:pt x="12" y="296"/>
                  </a:lnTo>
                  <a:lnTo>
                    <a:pt x="9" y="294"/>
                  </a:lnTo>
                  <a:lnTo>
                    <a:pt x="5" y="293"/>
                  </a:lnTo>
                  <a:lnTo>
                    <a:pt x="4" y="291"/>
                  </a:lnTo>
                  <a:lnTo>
                    <a:pt x="2" y="287"/>
                  </a:lnTo>
                  <a:lnTo>
                    <a:pt x="0" y="284"/>
                  </a:lnTo>
                  <a:lnTo>
                    <a:pt x="0" y="282"/>
                  </a:lnTo>
                  <a:lnTo>
                    <a:pt x="0" y="279"/>
                  </a:lnTo>
                  <a:lnTo>
                    <a:pt x="2" y="276"/>
                  </a:lnTo>
                  <a:lnTo>
                    <a:pt x="4" y="274"/>
                  </a:lnTo>
                  <a:lnTo>
                    <a:pt x="5" y="271"/>
                  </a:lnTo>
                  <a:lnTo>
                    <a:pt x="10" y="269"/>
                  </a:lnTo>
                  <a:lnTo>
                    <a:pt x="19" y="264"/>
                  </a:lnTo>
                  <a:lnTo>
                    <a:pt x="27" y="261"/>
                  </a:lnTo>
                  <a:lnTo>
                    <a:pt x="31" y="259"/>
                  </a:lnTo>
                  <a:lnTo>
                    <a:pt x="32" y="256"/>
                  </a:lnTo>
                  <a:lnTo>
                    <a:pt x="36" y="256"/>
                  </a:lnTo>
                  <a:lnTo>
                    <a:pt x="39" y="251"/>
                  </a:lnTo>
                  <a:lnTo>
                    <a:pt x="39" y="249"/>
                  </a:lnTo>
                  <a:lnTo>
                    <a:pt x="41" y="247"/>
                  </a:lnTo>
                  <a:lnTo>
                    <a:pt x="42" y="242"/>
                  </a:lnTo>
                  <a:lnTo>
                    <a:pt x="42" y="235"/>
                  </a:lnTo>
                  <a:lnTo>
                    <a:pt x="42" y="234"/>
                  </a:lnTo>
                  <a:lnTo>
                    <a:pt x="42" y="232"/>
                  </a:lnTo>
                  <a:lnTo>
                    <a:pt x="39" y="227"/>
                  </a:lnTo>
                  <a:lnTo>
                    <a:pt x="39" y="224"/>
                  </a:lnTo>
                  <a:lnTo>
                    <a:pt x="36" y="222"/>
                  </a:lnTo>
                  <a:lnTo>
                    <a:pt x="32" y="220"/>
                  </a:lnTo>
                  <a:lnTo>
                    <a:pt x="31" y="219"/>
                  </a:lnTo>
                  <a:lnTo>
                    <a:pt x="24" y="217"/>
                  </a:lnTo>
                  <a:lnTo>
                    <a:pt x="17" y="215"/>
                  </a:lnTo>
                  <a:lnTo>
                    <a:pt x="12" y="214"/>
                  </a:lnTo>
                  <a:lnTo>
                    <a:pt x="10" y="212"/>
                  </a:lnTo>
                  <a:lnTo>
                    <a:pt x="9" y="210"/>
                  </a:lnTo>
                  <a:lnTo>
                    <a:pt x="7" y="208"/>
                  </a:lnTo>
                  <a:lnTo>
                    <a:pt x="7" y="205"/>
                  </a:lnTo>
                  <a:lnTo>
                    <a:pt x="7" y="200"/>
                  </a:lnTo>
                  <a:lnTo>
                    <a:pt x="7" y="198"/>
                  </a:lnTo>
                  <a:lnTo>
                    <a:pt x="9" y="195"/>
                  </a:lnTo>
                  <a:lnTo>
                    <a:pt x="10" y="193"/>
                  </a:lnTo>
                  <a:lnTo>
                    <a:pt x="14" y="193"/>
                  </a:lnTo>
                  <a:lnTo>
                    <a:pt x="17" y="193"/>
                  </a:lnTo>
                  <a:lnTo>
                    <a:pt x="22" y="193"/>
                  </a:lnTo>
                  <a:lnTo>
                    <a:pt x="31" y="192"/>
                  </a:lnTo>
                  <a:lnTo>
                    <a:pt x="32" y="190"/>
                  </a:lnTo>
                  <a:lnTo>
                    <a:pt x="36" y="190"/>
                  </a:lnTo>
                  <a:lnTo>
                    <a:pt x="39" y="187"/>
                  </a:lnTo>
                  <a:lnTo>
                    <a:pt x="42" y="185"/>
                  </a:lnTo>
                  <a:lnTo>
                    <a:pt x="46" y="182"/>
                  </a:lnTo>
                  <a:lnTo>
                    <a:pt x="47" y="175"/>
                  </a:lnTo>
                  <a:lnTo>
                    <a:pt x="49" y="172"/>
                  </a:lnTo>
                  <a:lnTo>
                    <a:pt x="49" y="170"/>
                  </a:lnTo>
                  <a:lnTo>
                    <a:pt x="49" y="168"/>
                  </a:lnTo>
                  <a:lnTo>
                    <a:pt x="46" y="160"/>
                  </a:lnTo>
                  <a:lnTo>
                    <a:pt x="44" y="156"/>
                  </a:lnTo>
                  <a:lnTo>
                    <a:pt x="44" y="151"/>
                  </a:lnTo>
                  <a:lnTo>
                    <a:pt x="46" y="150"/>
                  </a:lnTo>
                  <a:lnTo>
                    <a:pt x="46" y="148"/>
                  </a:lnTo>
                  <a:lnTo>
                    <a:pt x="47" y="145"/>
                  </a:lnTo>
                  <a:lnTo>
                    <a:pt x="49" y="143"/>
                  </a:lnTo>
                  <a:lnTo>
                    <a:pt x="54" y="140"/>
                  </a:lnTo>
                  <a:lnTo>
                    <a:pt x="54" y="138"/>
                  </a:lnTo>
                  <a:lnTo>
                    <a:pt x="56" y="136"/>
                  </a:lnTo>
                  <a:lnTo>
                    <a:pt x="59" y="136"/>
                  </a:lnTo>
                  <a:lnTo>
                    <a:pt x="63" y="136"/>
                  </a:lnTo>
                  <a:lnTo>
                    <a:pt x="68" y="136"/>
                  </a:lnTo>
                  <a:lnTo>
                    <a:pt x="71" y="136"/>
                  </a:lnTo>
                  <a:lnTo>
                    <a:pt x="74" y="133"/>
                  </a:lnTo>
                  <a:lnTo>
                    <a:pt x="79" y="131"/>
                  </a:lnTo>
                  <a:lnTo>
                    <a:pt x="81" y="128"/>
                  </a:lnTo>
                  <a:lnTo>
                    <a:pt x="83" y="124"/>
                  </a:lnTo>
                  <a:lnTo>
                    <a:pt x="84" y="121"/>
                  </a:lnTo>
                  <a:lnTo>
                    <a:pt x="84" y="119"/>
                  </a:lnTo>
                  <a:lnTo>
                    <a:pt x="83" y="116"/>
                  </a:lnTo>
                  <a:lnTo>
                    <a:pt x="81" y="114"/>
                  </a:lnTo>
                  <a:lnTo>
                    <a:pt x="76" y="109"/>
                  </a:lnTo>
                  <a:lnTo>
                    <a:pt x="73" y="104"/>
                  </a:lnTo>
                  <a:lnTo>
                    <a:pt x="71" y="101"/>
                  </a:lnTo>
                  <a:lnTo>
                    <a:pt x="71" y="98"/>
                  </a:lnTo>
                  <a:lnTo>
                    <a:pt x="71" y="96"/>
                  </a:lnTo>
                  <a:lnTo>
                    <a:pt x="71" y="93"/>
                  </a:lnTo>
                  <a:lnTo>
                    <a:pt x="73" y="89"/>
                  </a:lnTo>
                  <a:lnTo>
                    <a:pt x="76" y="86"/>
                  </a:lnTo>
                  <a:lnTo>
                    <a:pt x="79" y="86"/>
                  </a:lnTo>
                  <a:lnTo>
                    <a:pt x="83" y="84"/>
                  </a:lnTo>
                  <a:lnTo>
                    <a:pt x="86" y="84"/>
                  </a:lnTo>
                  <a:lnTo>
                    <a:pt x="88" y="86"/>
                  </a:lnTo>
                  <a:lnTo>
                    <a:pt x="91" y="86"/>
                  </a:lnTo>
                  <a:lnTo>
                    <a:pt x="93" y="89"/>
                  </a:lnTo>
                  <a:lnTo>
                    <a:pt x="100" y="93"/>
                  </a:lnTo>
                  <a:lnTo>
                    <a:pt x="105" y="98"/>
                  </a:lnTo>
                  <a:lnTo>
                    <a:pt x="108" y="99"/>
                  </a:lnTo>
                  <a:lnTo>
                    <a:pt x="111" y="101"/>
                  </a:lnTo>
                  <a:lnTo>
                    <a:pt x="115" y="101"/>
                  </a:lnTo>
                  <a:lnTo>
                    <a:pt x="118" y="99"/>
                  </a:lnTo>
                  <a:lnTo>
                    <a:pt x="121" y="98"/>
                  </a:lnTo>
                  <a:lnTo>
                    <a:pt x="126" y="94"/>
                  </a:lnTo>
                  <a:lnTo>
                    <a:pt x="128" y="93"/>
                  </a:lnTo>
                  <a:lnTo>
                    <a:pt x="130" y="91"/>
                  </a:lnTo>
                  <a:lnTo>
                    <a:pt x="131" y="86"/>
                  </a:lnTo>
                  <a:lnTo>
                    <a:pt x="131" y="82"/>
                  </a:lnTo>
                  <a:lnTo>
                    <a:pt x="133" y="79"/>
                  </a:lnTo>
                  <a:lnTo>
                    <a:pt x="133" y="72"/>
                  </a:lnTo>
                  <a:lnTo>
                    <a:pt x="131" y="66"/>
                  </a:lnTo>
                  <a:lnTo>
                    <a:pt x="130" y="57"/>
                  </a:lnTo>
                  <a:lnTo>
                    <a:pt x="128" y="51"/>
                  </a:lnTo>
                  <a:lnTo>
                    <a:pt x="126" y="47"/>
                  </a:lnTo>
                  <a:lnTo>
                    <a:pt x="125" y="40"/>
                  </a:lnTo>
                  <a:lnTo>
                    <a:pt x="121" y="35"/>
                  </a:lnTo>
                  <a:lnTo>
                    <a:pt x="121" y="32"/>
                  </a:lnTo>
                  <a:lnTo>
                    <a:pt x="120" y="27"/>
                  </a:lnTo>
                  <a:lnTo>
                    <a:pt x="120" y="24"/>
                  </a:lnTo>
                  <a:lnTo>
                    <a:pt x="120" y="19"/>
                  </a:lnTo>
                  <a:lnTo>
                    <a:pt x="120" y="15"/>
                  </a:lnTo>
                  <a:lnTo>
                    <a:pt x="121" y="14"/>
                  </a:lnTo>
                  <a:lnTo>
                    <a:pt x="121" y="10"/>
                  </a:lnTo>
                  <a:lnTo>
                    <a:pt x="123" y="9"/>
                  </a:lnTo>
                  <a:lnTo>
                    <a:pt x="125" y="5"/>
                  </a:lnTo>
                  <a:lnTo>
                    <a:pt x="126" y="3"/>
                  </a:lnTo>
                  <a:lnTo>
                    <a:pt x="130" y="2"/>
                  </a:lnTo>
                  <a:lnTo>
                    <a:pt x="133" y="0"/>
                  </a:lnTo>
                  <a:lnTo>
                    <a:pt x="136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7" y="2"/>
                  </a:lnTo>
                  <a:lnTo>
                    <a:pt x="150" y="3"/>
                  </a:lnTo>
                  <a:lnTo>
                    <a:pt x="153" y="5"/>
                  </a:lnTo>
                  <a:lnTo>
                    <a:pt x="155" y="9"/>
                  </a:lnTo>
                  <a:lnTo>
                    <a:pt x="157" y="12"/>
                  </a:lnTo>
                  <a:lnTo>
                    <a:pt x="158" y="15"/>
                  </a:lnTo>
                  <a:lnTo>
                    <a:pt x="158" y="19"/>
                  </a:lnTo>
                  <a:lnTo>
                    <a:pt x="158" y="24"/>
                  </a:lnTo>
                  <a:lnTo>
                    <a:pt x="158" y="29"/>
                  </a:lnTo>
                  <a:lnTo>
                    <a:pt x="157" y="34"/>
                  </a:lnTo>
                  <a:lnTo>
                    <a:pt x="155" y="39"/>
                  </a:lnTo>
                  <a:lnTo>
                    <a:pt x="153" y="44"/>
                  </a:lnTo>
                  <a:lnTo>
                    <a:pt x="150" y="51"/>
                  </a:lnTo>
                  <a:lnTo>
                    <a:pt x="148" y="52"/>
                  </a:lnTo>
                  <a:lnTo>
                    <a:pt x="147" y="59"/>
                  </a:lnTo>
                  <a:lnTo>
                    <a:pt x="147" y="64"/>
                  </a:lnTo>
                  <a:lnTo>
                    <a:pt x="145" y="71"/>
                  </a:lnTo>
                  <a:lnTo>
                    <a:pt x="145" y="84"/>
                  </a:lnTo>
                  <a:lnTo>
                    <a:pt x="145" y="94"/>
                  </a:lnTo>
                  <a:lnTo>
                    <a:pt x="145" y="98"/>
                  </a:lnTo>
                  <a:lnTo>
                    <a:pt x="147" y="99"/>
                  </a:lnTo>
                  <a:lnTo>
                    <a:pt x="148" y="103"/>
                  </a:lnTo>
                  <a:lnTo>
                    <a:pt x="150" y="106"/>
                  </a:lnTo>
                  <a:lnTo>
                    <a:pt x="153" y="108"/>
                  </a:lnTo>
                </a:path>
              </a:pathLst>
            </a:custGeom>
            <a:noFill/>
            <a:ln w="3175">
              <a:solidFill>
                <a:srgbClr val="C32D9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" name="Freeform 5"/>
            <p:cNvSpPr>
              <a:spLocks/>
            </p:cNvSpPr>
            <p:nvPr userDrawn="1"/>
          </p:nvSpPr>
          <p:spPr bwMode="auto">
            <a:xfrm>
              <a:off x="5575" y="4069"/>
              <a:ext cx="79" cy="162"/>
            </a:xfrm>
            <a:custGeom>
              <a:avLst/>
              <a:gdLst/>
              <a:ahLst/>
              <a:cxnLst>
                <a:cxn ang="0">
                  <a:pos x="30" y="47"/>
                </a:cxn>
                <a:cxn ang="0">
                  <a:pos x="47" y="51"/>
                </a:cxn>
                <a:cxn ang="0">
                  <a:pos x="56" y="47"/>
                </a:cxn>
                <a:cxn ang="0">
                  <a:pos x="59" y="42"/>
                </a:cxn>
                <a:cxn ang="0">
                  <a:pos x="62" y="27"/>
                </a:cxn>
                <a:cxn ang="0">
                  <a:pos x="72" y="9"/>
                </a:cxn>
                <a:cxn ang="0">
                  <a:pos x="79" y="2"/>
                </a:cxn>
                <a:cxn ang="0">
                  <a:pos x="89" y="0"/>
                </a:cxn>
                <a:cxn ang="0">
                  <a:pos x="94" y="5"/>
                </a:cxn>
                <a:cxn ang="0">
                  <a:pos x="96" y="19"/>
                </a:cxn>
                <a:cxn ang="0">
                  <a:pos x="91" y="32"/>
                </a:cxn>
                <a:cxn ang="0">
                  <a:pos x="74" y="47"/>
                </a:cxn>
                <a:cxn ang="0">
                  <a:pos x="71" y="62"/>
                </a:cxn>
                <a:cxn ang="0">
                  <a:pos x="74" y="71"/>
                </a:cxn>
                <a:cxn ang="0">
                  <a:pos x="82" y="78"/>
                </a:cxn>
                <a:cxn ang="0">
                  <a:pos x="91" y="78"/>
                </a:cxn>
                <a:cxn ang="0">
                  <a:pos x="99" y="69"/>
                </a:cxn>
                <a:cxn ang="0">
                  <a:pos x="108" y="62"/>
                </a:cxn>
                <a:cxn ang="0">
                  <a:pos x="116" y="61"/>
                </a:cxn>
                <a:cxn ang="0">
                  <a:pos x="121" y="62"/>
                </a:cxn>
                <a:cxn ang="0">
                  <a:pos x="126" y="71"/>
                </a:cxn>
                <a:cxn ang="0">
                  <a:pos x="126" y="78"/>
                </a:cxn>
                <a:cxn ang="0">
                  <a:pos x="119" y="86"/>
                </a:cxn>
                <a:cxn ang="0">
                  <a:pos x="106" y="98"/>
                </a:cxn>
                <a:cxn ang="0">
                  <a:pos x="101" y="104"/>
                </a:cxn>
                <a:cxn ang="0">
                  <a:pos x="101" y="138"/>
                </a:cxn>
                <a:cxn ang="0">
                  <a:pos x="104" y="167"/>
                </a:cxn>
                <a:cxn ang="0">
                  <a:pos x="111" y="175"/>
                </a:cxn>
                <a:cxn ang="0">
                  <a:pos x="119" y="182"/>
                </a:cxn>
                <a:cxn ang="0">
                  <a:pos x="121" y="190"/>
                </a:cxn>
                <a:cxn ang="0">
                  <a:pos x="116" y="199"/>
                </a:cxn>
                <a:cxn ang="0">
                  <a:pos x="111" y="202"/>
                </a:cxn>
                <a:cxn ang="0">
                  <a:pos x="103" y="200"/>
                </a:cxn>
                <a:cxn ang="0">
                  <a:pos x="94" y="209"/>
                </a:cxn>
                <a:cxn ang="0">
                  <a:pos x="96" y="219"/>
                </a:cxn>
                <a:cxn ang="0">
                  <a:pos x="104" y="231"/>
                </a:cxn>
                <a:cxn ang="0">
                  <a:pos x="103" y="237"/>
                </a:cxn>
                <a:cxn ang="0">
                  <a:pos x="94" y="242"/>
                </a:cxn>
                <a:cxn ang="0">
                  <a:pos x="87" y="237"/>
                </a:cxn>
                <a:cxn ang="0">
                  <a:pos x="76" y="225"/>
                </a:cxn>
                <a:cxn ang="0">
                  <a:pos x="67" y="222"/>
                </a:cxn>
                <a:cxn ang="0">
                  <a:pos x="57" y="224"/>
                </a:cxn>
                <a:cxn ang="0">
                  <a:pos x="50" y="232"/>
                </a:cxn>
                <a:cxn ang="0">
                  <a:pos x="45" y="241"/>
                </a:cxn>
                <a:cxn ang="0">
                  <a:pos x="35" y="244"/>
                </a:cxn>
                <a:cxn ang="0">
                  <a:pos x="22" y="244"/>
                </a:cxn>
                <a:cxn ang="0">
                  <a:pos x="14" y="249"/>
                </a:cxn>
                <a:cxn ang="0">
                  <a:pos x="5" y="256"/>
                </a:cxn>
              </a:cxnLst>
              <a:rect l="0" t="0" r="r" b="b"/>
              <a:pathLst>
                <a:path w="126" h="256">
                  <a:moveTo>
                    <a:pt x="25" y="46"/>
                  </a:moveTo>
                  <a:lnTo>
                    <a:pt x="27" y="47"/>
                  </a:lnTo>
                  <a:lnTo>
                    <a:pt x="30" y="47"/>
                  </a:lnTo>
                  <a:lnTo>
                    <a:pt x="37" y="51"/>
                  </a:lnTo>
                  <a:lnTo>
                    <a:pt x="44" y="51"/>
                  </a:lnTo>
                  <a:lnTo>
                    <a:pt x="47" y="51"/>
                  </a:lnTo>
                  <a:lnTo>
                    <a:pt x="52" y="49"/>
                  </a:lnTo>
                  <a:lnTo>
                    <a:pt x="54" y="49"/>
                  </a:lnTo>
                  <a:lnTo>
                    <a:pt x="56" y="47"/>
                  </a:lnTo>
                  <a:lnTo>
                    <a:pt x="56" y="47"/>
                  </a:lnTo>
                  <a:lnTo>
                    <a:pt x="59" y="46"/>
                  </a:lnTo>
                  <a:lnTo>
                    <a:pt x="59" y="42"/>
                  </a:lnTo>
                  <a:lnTo>
                    <a:pt x="61" y="41"/>
                  </a:lnTo>
                  <a:lnTo>
                    <a:pt x="61" y="37"/>
                  </a:lnTo>
                  <a:lnTo>
                    <a:pt x="62" y="27"/>
                  </a:lnTo>
                  <a:lnTo>
                    <a:pt x="67" y="17"/>
                  </a:lnTo>
                  <a:lnTo>
                    <a:pt x="71" y="12"/>
                  </a:lnTo>
                  <a:lnTo>
                    <a:pt x="72" y="9"/>
                  </a:lnTo>
                  <a:lnTo>
                    <a:pt x="76" y="5"/>
                  </a:lnTo>
                  <a:lnTo>
                    <a:pt x="77" y="4"/>
                  </a:lnTo>
                  <a:lnTo>
                    <a:pt x="79" y="2"/>
                  </a:lnTo>
                  <a:lnTo>
                    <a:pt x="84" y="0"/>
                  </a:lnTo>
                  <a:lnTo>
                    <a:pt x="87" y="0"/>
                  </a:lnTo>
                  <a:lnTo>
                    <a:pt x="89" y="0"/>
                  </a:lnTo>
                  <a:lnTo>
                    <a:pt x="91" y="2"/>
                  </a:lnTo>
                  <a:lnTo>
                    <a:pt x="93" y="4"/>
                  </a:lnTo>
                  <a:lnTo>
                    <a:pt x="94" y="5"/>
                  </a:lnTo>
                  <a:lnTo>
                    <a:pt x="96" y="9"/>
                  </a:lnTo>
                  <a:lnTo>
                    <a:pt x="96" y="14"/>
                  </a:lnTo>
                  <a:lnTo>
                    <a:pt x="96" y="19"/>
                  </a:lnTo>
                  <a:lnTo>
                    <a:pt x="94" y="20"/>
                  </a:lnTo>
                  <a:lnTo>
                    <a:pt x="93" y="24"/>
                  </a:lnTo>
                  <a:lnTo>
                    <a:pt x="91" y="32"/>
                  </a:lnTo>
                  <a:lnTo>
                    <a:pt x="84" y="39"/>
                  </a:lnTo>
                  <a:lnTo>
                    <a:pt x="76" y="46"/>
                  </a:lnTo>
                  <a:lnTo>
                    <a:pt x="74" y="47"/>
                  </a:lnTo>
                  <a:lnTo>
                    <a:pt x="74" y="51"/>
                  </a:lnTo>
                  <a:lnTo>
                    <a:pt x="71" y="57"/>
                  </a:lnTo>
                  <a:lnTo>
                    <a:pt x="71" y="62"/>
                  </a:lnTo>
                  <a:lnTo>
                    <a:pt x="71" y="66"/>
                  </a:lnTo>
                  <a:lnTo>
                    <a:pt x="72" y="69"/>
                  </a:lnTo>
                  <a:lnTo>
                    <a:pt x="74" y="71"/>
                  </a:lnTo>
                  <a:lnTo>
                    <a:pt x="76" y="73"/>
                  </a:lnTo>
                  <a:lnTo>
                    <a:pt x="77" y="74"/>
                  </a:lnTo>
                  <a:lnTo>
                    <a:pt x="82" y="78"/>
                  </a:lnTo>
                  <a:lnTo>
                    <a:pt x="84" y="78"/>
                  </a:lnTo>
                  <a:lnTo>
                    <a:pt x="87" y="79"/>
                  </a:lnTo>
                  <a:lnTo>
                    <a:pt x="91" y="78"/>
                  </a:lnTo>
                  <a:lnTo>
                    <a:pt x="93" y="78"/>
                  </a:lnTo>
                  <a:lnTo>
                    <a:pt x="96" y="74"/>
                  </a:lnTo>
                  <a:lnTo>
                    <a:pt x="99" y="69"/>
                  </a:lnTo>
                  <a:lnTo>
                    <a:pt x="103" y="68"/>
                  </a:lnTo>
                  <a:lnTo>
                    <a:pt x="104" y="66"/>
                  </a:lnTo>
                  <a:lnTo>
                    <a:pt x="108" y="62"/>
                  </a:lnTo>
                  <a:lnTo>
                    <a:pt x="111" y="62"/>
                  </a:lnTo>
                  <a:lnTo>
                    <a:pt x="114" y="61"/>
                  </a:lnTo>
                  <a:lnTo>
                    <a:pt x="116" y="61"/>
                  </a:lnTo>
                  <a:lnTo>
                    <a:pt x="119" y="62"/>
                  </a:lnTo>
                  <a:lnTo>
                    <a:pt x="119" y="62"/>
                  </a:lnTo>
                  <a:lnTo>
                    <a:pt x="121" y="62"/>
                  </a:lnTo>
                  <a:lnTo>
                    <a:pt x="123" y="66"/>
                  </a:lnTo>
                  <a:lnTo>
                    <a:pt x="124" y="69"/>
                  </a:lnTo>
                  <a:lnTo>
                    <a:pt x="126" y="71"/>
                  </a:lnTo>
                  <a:lnTo>
                    <a:pt x="126" y="74"/>
                  </a:lnTo>
                  <a:lnTo>
                    <a:pt x="126" y="76"/>
                  </a:lnTo>
                  <a:lnTo>
                    <a:pt x="126" y="78"/>
                  </a:lnTo>
                  <a:lnTo>
                    <a:pt x="124" y="81"/>
                  </a:lnTo>
                  <a:lnTo>
                    <a:pt x="123" y="83"/>
                  </a:lnTo>
                  <a:lnTo>
                    <a:pt x="119" y="86"/>
                  </a:lnTo>
                  <a:lnTo>
                    <a:pt x="114" y="91"/>
                  </a:lnTo>
                  <a:lnTo>
                    <a:pt x="111" y="94"/>
                  </a:lnTo>
                  <a:lnTo>
                    <a:pt x="106" y="98"/>
                  </a:lnTo>
                  <a:lnTo>
                    <a:pt x="103" y="101"/>
                  </a:lnTo>
                  <a:lnTo>
                    <a:pt x="103" y="103"/>
                  </a:lnTo>
                  <a:lnTo>
                    <a:pt x="101" y="104"/>
                  </a:lnTo>
                  <a:lnTo>
                    <a:pt x="101" y="113"/>
                  </a:lnTo>
                  <a:lnTo>
                    <a:pt x="99" y="125"/>
                  </a:lnTo>
                  <a:lnTo>
                    <a:pt x="101" y="138"/>
                  </a:lnTo>
                  <a:lnTo>
                    <a:pt x="103" y="150"/>
                  </a:lnTo>
                  <a:lnTo>
                    <a:pt x="104" y="162"/>
                  </a:lnTo>
                  <a:lnTo>
                    <a:pt x="104" y="167"/>
                  </a:lnTo>
                  <a:lnTo>
                    <a:pt x="108" y="170"/>
                  </a:lnTo>
                  <a:lnTo>
                    <a:pt x="109" y="173"/>
                  </a:lnTo>
                  <a:lnTo>
                    <a:pt x="111" y="175"/>
                  </a:lnTo>
                  <a:lnTo>
                    <a:pt x="114" y="177"/>
                  </a:lnTo>
                  <a:lnTo>
                    <a:pt x="118" y="178"/>
                  </a:lnTo>
                  <a:lnTo>
                    <a:pt x="119" y="182"/>
                  </a:lnTo>
                  <a:lnTo>
                    <a:pt x="121" y="185"/>
                  </a:lnTo>
                  <a:lnTo>
                    <a:pt x="121" y="187"/>
                  </a:lnTo>
                  <a:lnTo>
                    <a:pt x="121" y="190"/>
                  </a:lnTo>
                  <a:lnTo>
                    <a:pt x="121" y="194"/>
                  </a:lnTo>
                  <a:lnTo>
                    <a:pt x="119" y="197"/>
                  </a:lnTo>
                  <a:lnTo>
                    <a:pt x="116" y="199"/>
                  </a:lnTo>
                  <a:lnTo>
                    <a:pt x="116" y="200"/>
                  </a:lnTo>
                  <a:lnTo>
                    <a:pt x="113" y="200"/>
                  </a:lnTo>
                  <a:lnTo>
                    <a:pt x="111" y="202"/>
                  </a:lnTo>
                  <a:lnTo>
                    <a:pt x="108" y="200"/>
                  </a:lnTo>
                  <a:lnTo>
                    <a:pt x="104" y="200"/>
                  </a:lnTo>
                  <a:lnTo>
                    <a:pt x="103" y="200"/>
                  </a:lnTo>
                  <a:lnTo>
                    <a:pt x="99" y="202"/>
                  </a:lnTo>
                  <a:lnTo>
                    <a:pt x="96" y="205"/>
                  </a:lnTo>
                  <a:lnTo>
                    <a:pt x="94" y="209"/>
                  </a:lnTo>
                  <a:lnTo>
                    <a:pt x="93" y="210"/>
                  </a:lnTo>
                  <a:lnTo>
                    <a:pt x="94" y="214"/>
                  </a:lnTo>
                  <a:lnTo>
                    <a:pt x="96" y="219"/>
                  </a:lnTo>
                  <a:lnTo>
                    <a:pt x="99" y="224"/>
                  </a:lnTo>
                  <a:lnTo>
                    <a:pt x="103" y="227"/>
                  </a:lnTo>
                  <a:lnTo>
                    <a:pt x="104" y="231"/>
                  </a:lnTo>
                  <a:lnTo>
                    <a:pt x="104" y="236"/>
                  </a:lnTo>
                  <a:lnTo>
                    <a:pt x="103" y="236"/>
                  </a:lnTo>
                  <a:lnTo>
                    <a:pt x="103" y="237"/>
                  </a:lnTo>
                  <a:lnTo>
                    <a:pt x="99" y="241"/>
                  </a:lnTo>
                  <a:lnTo>
                    <a:pt x="96" y="241"/>
                  </a:lnTo>
                  <a:lnTo>
                    <a:pt x="94" y="242"/>
                  </a:lnTo>
                  <a:lnTo>
                    <a:pt x="91" y="241"/>
                  </a:lnTo>
                  <a:lnTo>
                    <a:pt x="89" y="241"/>
                  </a:lnTo>
                  <a:lnTo>
                    <a:pt x="87" y="237"/>
                  </a:lnTo>
                  <a:lnTo>
                    <a:pt x="82" y="232"/>
                  </a:lnTo>
                  <a:lnTo>
                    <a:pt x="77" y="227"/>
                  </a:lnTo>
                  <a:lnTo>
                    <a:pt x="76" y="225"/>
                  </a:lnTo>
                  <a:lnTo>
                    <a:pt x="72" y="224"/>
                  </a:lnTo>
                  <a:lnTo>
                    <a:pt x="71" y="222"/>
                  </a:lnTo>
                  <a:lnTo>
                    <a:pt x="67" y="222"/>
                  </a:lnTo>
                  <a:lnTo>
                    <a:pt x="64" y="222"/>
                  </a:lnTo>
                  <a:lnTo>
                    <a:pt x="59" y="224"/>
                  </a:lnTo>
                  <a:lnTo>
                    <a:pt x="57" y="224"/>
                  </a:lnTo>
                  <a:lnTo>
                    <a:pt x="56" y="225"/>
                  </a:lnTo>
                  <a:lnTo>
                    <a:pt x="54" y="229"/>
                  </a:lnTo>
                  <a:lnTo>
                    <a:pt x="50" y="232"/>
                  </a:lnTo>
                  <a:lnTo>
                    <a:pt x="50" y="236"/>
                  </a:lnTo>
                  <a:lnTo>
                    <a:pt x="47" y="239"/>
                  </a:lnTo>
                  <a:lnTo>
                    <a:pt x="45" y="241"/>
                  </a:lnTo>
                  <a:lnTo>
                    <a:pt x="44" y="242"/>
                  </a:lnTo>
                  <a:lnTo>
                    <a:pt x="42" y="244"/>
                  </a:lnTo>
                  <a:lnTo>
                    <a:pt x="35" y="244"/>
                  </a:lnTo>
                  <a:lnTo>
                    <a:pt x="30" y="242"/>
                  </a:lnTo>
                  <a:lnTo>
                    <a:pt x="25" y="242"/>
                  </a:lnTo>
                  <a:lnTo>
                    <a:pt x="22" y="244"/>
                  </a:lnTo>
                  <a:lnTo>
                    <a:pt x="19" y="244"/>
                  </a:lnTo>
                  <a:lnTo>
                    <a:pt x="15" y="246"/>
                  </a:lnTo>
                  <a:lnTo>
                    <a:pt x="14" y="249"/>
                  </a:lnTo>
                  <a:lnTo>
                    <a:pt x="10" y="251"/>
                  </a:lnTo>
                  <a:lnTo>
                    <a:pt x="8" y="254"/>
                  </a:lnTo>
                  <a:lnTo>
                    <a:pt x="5" y="256"/>
                  </a:lnTo>
                  <a:lnTo>
                    <a:pt x="3" y="256"/>
                  </a:lnTo>
                  <a:lnTo>
                    <a:pt x="0" y="256"/>
                  </a:lnTo>
                </a:path>
              </a:pathLst>
            </a:custGeom>
            <a:noFill/>
            <a:ln w="3175">
              <a:solidFill>
                <a:srgbClr val="C32D9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4" name="Freeform 6"/>
            <p:cNvSpPr>
              <a:spLocks/>
            </p:cNvSpPr>
            <p:nvPr userDrawn="1"/>
          </p:nvSpPr>
          <p:spPr bwMode="auto">
            <a:xfrm>
              <a:off x="5633" y="4039"/>
              <a:ext cx="19" cy="21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13" y="31"/>
                </a:cxn>
                <a:cxn ang="0">
                  <a:pos x="10" y="29"/>
                </a:cxn>
                <a:cxn ang="0">
                  <a:pos x="6" y="29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6" y="2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3" y="4"/>
                </a:cxn>
                <a:cxn ang="0">
                  <a:pos x="26" y="5"/>
                </a:cxn>
                <a:cxn ang="0">
                  <a:pos x="28" y="9"/>
                </a:cxn>
                <a:cxn ang="0">
                  <a:pos x="28" y="12"/>
                </a:cxn>
                <a:cxn ang="0">
                  <a:pos x="30" y="14"/>
                </a:cxn>
                <a:cxn ang="0">
                  <a:pos x="30" y="17"/>
                </a:cxn>
                <a:cxn ang="0">
                  <a:pos x="30" y="20"/>
                </a:cxn>
                <a:cxn ang="0">
                  <a:pos x="28" y="24"/>
                </a:cxn>
                <a:cxn ang="0">
                  <a:pos x="28" y="25"/>
                </a:cxn>
                <a:cxn ang="0">
                  <a:pos x="26" y="27"/>
                </a:cxn>
                <a:cxn ang="0">
                  <a:pos x="23" y="29"/>
                </a:cxn>
                <a:cxn ang="0">
                  <a:pos x="20" y="31"/>
                </a:cxn>
                <a:cxn ang="0">
                  <a:pos x="18" y="31"/>
                </a:cxn>
                <a:cxn ang="0">
                  <a:pos x="16" y="32"/>
                </a:cxn>
              </a:cxnLst>
              <a:rect l="0" t="0" r="r" b="b"/>
              <a:pathLst>
                <a:path w="30" h="32">
                  <a:moveTo>
                    <a:pt x="16" y="32"/>
                  </a:moveTo>
                  <a:lnTo>
                    <a:pt x="13" y="31"/>
                  </a:lnTo>
                  <a:lnTo>
                    <a:pt x="10" y="29"/>
                  </a:lnTo>
                  <a:lnTo>
                    <a:pt x="6" y="29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6" y="5"/>
                  </a:lnTo>
                  <a:lnTo>
                    <a:pt x="28" y="9"/>
                  </a:lnTo>
                  <a:lnTo>
                    <a:pt x="28" y="12"/>
                  </a:lnTo>
                  <a:lnTo>
                    <a:pt x="30" y="14"/>
                  </a:lnTo>
                  <a:lnTo>
                    <a:pt x="30" y="17"/>
                  </a:lnTo>
                  <a:lnTo>
                    <a:pt x="30" y="20"/>
                  </a:lnTo>
                  <a:lnTo>
                    <a:pt x="28" y="24"/>
                  </a:lnTo>
                  <a:lnTo>
                    <a:pt x="28" y="25"/>
                  </a:lnTo>
                  <a:lnTo>
                    <a:pt x="26" y="27"/>
                  </a:lnTo>
                  <a:lnTo>
                    <a:pt x="23" y="29"/>
                  </a:lnTo>
                  <a:lnTo>
                    <a:pt x="20" y="31"/>
                  </a:lnTo>
                  <a:lnTo>
                    <a:pt x="18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C32D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" name="Freeform 7"/>
            <p:cNvSpPr>
              <a:spLocks/>
            </p:cNvSpPr>
            <p:nvPr userDrawn="1"/>
          </p:nvSpPr>
          <p:spPr bwMode="auto">
            <a:xfrm>
              <a:off x="5633" y="4039"/>
              <a:ext cx="19" cy="21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13" y="31"/>
                </a:cxn>
                <a:cxn ang="0">
                  <a:pos x="10" y="29"/>
                </a:cxn>
                <a:cxn ang="0">
                  <a:pos x="6" y="29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6" y="2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3" y="4"/>
                </a:cxn>
                <a:cxn ang="0">
                  <a:pos x="26" y="5"/>
                </a:cxn>
                <a:cxn ang="0">
                  <a:pos x="28" y="9"/>
                </a:cxn>
                <a:cxn ang="0">
                  <a:pos x="28" y="12"/>
                </a:cxn>
                <a:cxn ang="0">
                  <a:pos x="30" y="14"/>
                </a:cxn>
                <a:cxn ang="0">
                  <a:pos x="30" y="17"/>
                </a:cxn>
                <a:cxn ang="0">
                  <a:pos x="30" y="20"/>
                </a:cxn>
                <a:cxn ang="0">
                  <a:pos x="28" y="24"/>
                </a:cxn>
                <a:cxn ang="0">
                  <a:pos x="28" y="25"/>
                </a:cxn>
                <a:cxn ang="0">
                  <a:pos x="26" y="27"/>
                </a:cxn>
                <a:cxn ang="0">
                  <a:pos x="23" y="29"/>
                </a:cxn>
                <a:cxn ang="0">
                  <a:pos x="20" y="31"/>
                </a:cxn>
                <a:cxn ang="0">
                  <a:pos x="18" y="31"/>
                </a:cxn>
                <a:cxn ang="0">
                  <a:pos x="16" y="32"/>
                </a:cxn>
              </a:cxnLst>
              <a:rect l="0" t="0" r="r" b="b"/>
              <a:pathLst>
                <a:path w="30" h="32">
                  <a:moveTo>
                    <a:pt x="16" y="32"/>
                  </a:moveTo>
                  <a:lnTo>
                    <a:pt x="13" y="31"/>
                  </a:lnTo>
                  <a:lnTo>
                    <a:pt x="10" y="29"/>
                  </a:lnTo>
                  <a:lnTo>
                    <a:pt x="6" y="29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6" y="5"/>
                  </a:lnTo>
                  <a:lnTo>
                    <a:pt x="28" y="9"/>
                  </a:lnTo>
                  <a:lnTo>
                    <a:pt x="28" y="12"/>
                  </a:lnTo>
                  <a:lnTo>
                    <a:pt x="30" y="14"/>
                  </a:lnTo>
                  <a:lnTo>
                    <a:pt x="30" y="17"/>
                  </a:lnTo>
                  <a:lnTo>
                    <a:pt x="30" y="20"/>
                  </a:lnTo>
                  <a:lnTo>
                    <a:pt x="28" y="24"/>
                  </a:lnTo>
                  <a:lnTo>
                    <a:pt x="28" y="25"/>
                  </a:lnTo>
                  <a:lnTo>
                    <a:pt x="26" y="27"/>
                  </a:lnTo>
                  <a:lnTo>
                    <a:pt x="23" y="29"/>
                  </a:lnTo>
                  <a:lnTo>
                    <a:pt x="20" y="31"/>
                  </a:lnTo>
                  <a:lnTo>
                    <a:pt x="18" y="31"/>
                  </a:lnTo>
                  <a:lnTo>
                    <a:pt x="16" y="32"/>
                  </a:lnTo>
                </a:path>
              </a:pathLst>
            </a:custGeom>
            <a:noFill/>
            <a:ln w="3175">
              <a:solidFill>
                <a:srgbClr val="C32D9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" name="Freeform 8"/>
            <p:cNvSpPr>
              <a:spLocks/>
            </p:cNvSpPr>
            <p:nvPr userDrawn="1"/>
          </p:nvSpPr>
          <p:spPr bwMode="auto">
            <a:xfrm>
              <a:off x="5643" y="4044"/>
              <a:ext cx="7" cy="1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3" y="17"/>
                </a:cxn>
                <a:cxn ang="0">
                  <a:pos x="5" y="17"/>
                </a:cxn>
                <a:cxn ang="0">
                  <a:pos x="5" y="15"/>
                </a:cxn>
                <a:cxn ang="0">
                  <a:pos x="8" y="12"/>
                </a:cxn>
                <a:cxn ang="0">
                  <a:pos x="8" y="10"/>
                </a:cxn>
                <a:cxn ang="0">
                  <a:pos x="6" y="7"/>
                </a:cxn>
                <a:cxn ang="0">
                  <a:pos x="5" y="5"/>
                </a:cxn>
                <a:cxn ang="0">
                  <a:pos x="3" y="2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5" y="2"/>
                </a:cxn>
                <a:cxn ang="0">
                  <a:pos x="6" y="2"/>
                </a:cxn>
                <a:cxn ang="0">
                  <a:pos x="8" y="5"/>
                </a:cxn>
                <a:cxn ang="0">
                  <a:pos x="10" y="5"/>
                </a:cxn>
                <a:cxn ang="0">
                  <a:pos x="10" y="7"/>
                </a:cxn>
                <a:cxn ang="0">
                  <a:pos x="11" y="10"/>
                </a:cxn>
                <a:cxn ang="0">
                  <a:pos x="11" y="12"/>
                </a:cxn>
                <a:cxn ang="0">
                  <a:pos x="8" y="15"/>
                </a:cxn>
                <a:cxn ang="0">
                  <a:pos x="6" y="17"/>
                </a:cxn>
                <a:cxn ang="0">
                  <a:pos x="3" y="18"/>
                </a:cxn>
                <a:cxn ang="0">
                  <a:pos x="0" y="18"/>
                </a:cxn>
              </a:cxnLst>
              <a:rect l="0" t="0" r="r" b="b"/>
              <a:pathLst>
                <a:path w="11" h="18">
                  <a:moveTo>
                    <a:pt x="0" y="18"/>
                  </a:moveTo>
                  <a:lnTo>
                    <a:pt x="3" y="17"/>
                  </a:lnTo>
                  <a:lnTo>
                    <a:pt x="5" y="17"/>
                  </a:lnTo>
                  <a:lnTo>
                    <a:pt x="5" y="15"/>
                  </a:lnTo>
                  <a:lnTo>
                    <a:pt x="8" y="12"/>
                  </a:lnTo>
                  <a:lnTo>
                    <a:pt x="8" y="10"/>
                  </a:lnTo>
                  <a:lnTo>
                    <a:pt x="6" y="7"/>
                  </a:lnTo>
                  <a:lnTo>
                    <a:pt x="5" y="5"/>
                  </a:lnTo>
                  <a:lnTo>
                    <a:pt x="3" y="2"/>
                  </a:lnTo>
                  <a:lnTo>
                    <a:pt x="1" y="0"/>
                  </a:lnTo>
                  <a:lnTo>
                    <a:pt x="3" y="0"/>
                  </a:lnTo>
                  <a:lnTo>
                    <a:pt x="5" y="2"/>
                  </a:lnTo>
                  <a:lnTo>
                    <a:pt x="6" y="2"/>
                  </a:lnTo>
                  <a:lnTo>
                    <a:pt x="8" y="5"/>
                  </a:lnTo>
                  <a:lnTo>
                    <a:pt x="10" y="5"/>
                  </a:lnTo>
                  <a:lnTo>
                    <a:pt x="10" y="7"/>
                  </a:lnTo>
                  <a:lnTo>
                    <a:pt x="11" y="10"/>
                  </a:lnTo>
                  <a:lnTo>
                    <a:pt x="11" y="12"/>
                  </a:lnTo>
                  <a:lnTo>
                    <a:pt x="8" y="15"/>
                  </a:lnTo>
                  <a:lnTo>
                    <a:pt x="6" y="17"/>
                  </a:lnTo>
                  <a:lnTo>
                    <a:pt x="3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Freeform 9"/>
            <p:cNvSpPr>
              <a:spLocks/>
            </p:cNvSpPr>
            <p:nvPr userDrawn="1"/>
          </p:nvSpPr>
          <p:spPr bwMode="auto">
            <a:xfrm>
              <a:off x="5550" y="4145"/>
              <a:ext cx="80" cy="67"/>
            </a:xfrm>
            <a:custGeom>
              <a:avLst/>
              <a:gdLst/>
              <a:ahLst/>
              <a:cxnLst>
                <a:cxn ang="0">
                  <a:pos x="29" y="99"/>
                </a:cxn>
                <a:cxn ang="0">
                  <a:pos x="34" y="104"/>
                </a:cxn>
                <a:cxn ang="0">
                  <a:pos x="41" y="106"/>
                </a:cxn>
                <a:cxn ang="0">
                  <a:pos x="49" y="104"/>
                </a:cxn>
                <a:cxn ang="0">
                  <a:pos x="56" y="99"/>
                </a:cxn>
                <a:cxn ang="0">
                  <a:pos x="58" y="99"/>
                </a:cxn>
                <a:cxn ang="0">
                  <a:pos x="64" y="101"/>
                </a:cxn>
                <a:cxn ang="0">
                  <a:pos x="69" y="99"/>
                </a:cxn>
                <a:cxn ang="0">
                  <a:pos x="81" y="93"/>
                </a:cxn>
                <a:cxn ang="0">
                  <a:pos x="88" y="84"/>
                </a:cxn>
                <a:cxn ang="0">
                  <a:pos x="95" y="81"/>
                </a:cxn>
                <a:cxn ang="0">
                  <a:pos x="101" y="83"/>
                </a:cxn>
                <a:cxn ang="0">
                  <a:pos x="110" y="83"/>
                </a:cxn>
                <a:cxn ang="0">
                  <a:pos x="115" y="79"/>
                </a:cxn>
                <a:cxn ang="0">
                  <a:pos x="115" y="76"/>
                </a:cxn>
                <a:cxn ang="0">
                  <a:pos x="115" y="73"/>
                </a:cxn>
                <a:cxn ang="0">
                  <a:pos x="118" y="69"/>
                </a:cxn>
                <a:cxn ang="0">
                  <a:pos x="123" y="64"/>
                </a:cxn>
                <a:cxn ang="0">
                  <a:pos x="125" y="61"/>
                </a:cxn>
                <a:cxn ang="0">
                  <a:pos x="126" y="54"/>
                </a:cxn>
                <a:cxn ang="0">
                  <a:pos x="121" y="41"/>
                </a:cxn>
                <a:cxn ang="0">
                  <a:pos x="120" y="34"/>
                </a:cxn>
                <a:cxn ang="0">
                  <a:pos x="120" y="14"/>
                </a:cxn>
                <a:cxn ang="0">
                  <a:pos x="118" y="5"/>
                </a:cxn>
                <a:cxn ang="0">
                  <a:pos x="115" y="22"/>
                </a:cxn>
                <a:cxn ang="0">
                  <a:pos x="113" y="39"/>
                </a:cxn>
                <a:cxn ang="0">
                  <a:pos x="113" y="52"/>
                </a:cxn>
                <a:cxn ang="0">
                  <a:pos x="111" y="57"/>
                </a:cxn>
                <a:cxn ang="0">
                  <a:pos x="106" y="64"/>
                </a:cxn>
                <a:cxn ang="0">
                  <a:pos x="101" y="69"/>
                </a:cxn>
                <a:cxn ang="0">
                  <a:pos x="98" y="71"/>
                </a:cxn>
                <a:cxn ang="0">
                  <a:pos x="95" y="69"/>
                </a:cxn>
                <a:cxn ang="0">
                  <a:pos x="88" y="69"/>
                </a:cxn>
                <a:cxn ang="0">
                  <a:pos x="81" y="79"/>
                </a:cxn>
                <a:cxn ang="0">
                  <a:pos x="73" y="84"/>
                </a:cxn>
                <a:cxn ang="0">
                  <a:pos x="69" y="84"/>
                </a:cxn>
                <a:cxn ang="0">
                  <a:pos x="58" y="84"/>
                </a:cxn>
                <a:cxn ang="0">
                  <a:pos x="53" y="86"/>
                </a:cxn>
                <a:cxn ang="0">
                  <a:pos x="46" y="91"/>
                </a:cxn>
                <a:cxn ang="0">
                  <a:pos x="41" y="93"/>
                </a:cxn>
                <a:cxn ang="0">
                  <a:pos x="32" y="93"/>
                </a:cxn>
                <a:cxn ang="0">
                  <a:pos x="27" y="91"/>
                </a:cxn>
                <a:cxn ang="0">
                  <a:pos x="17" y="89"/>
                </a:cxn>
                <a:cxn ang="0">
                  <a:pos x="7" y="91"/>
                </a:cxn>
                <a:cxn ang="0">
                  <a:pos x="11" y="93"/>
                </a:cxn>
                <a:cxn ang="0">
                  <a:pos x="26" y="98"/>
                </a:cxn>
              </a:cxnLst>
              <a:rect l="0" t="0" r="r" b="b"/>
              <a:pathLst>
                <a:path w="126" h="106">
                  <a:moveTo>
                    <a:pt x="26" y="98"/>
                  </a:moveTo>
                  <a:lnTo>
                    <a:pt x="29" y="99"/>
                  </a:lnTo>
                  <a:lnTo>
                    <a:pt x="29" y="101"/>
                  </a:lnTo>
                  <a:lnTo>
                    <a:pt x="34" y="104"/>
                  </a:lnTo>
                  <a:lnTo>
                    <a:pt x="37" y="104"/>
                  </a:lnTo>
                  <a:lnTo>
                    <a:pt x="41" y="106"/>
                  </a:lnTo>
                  <a:lnTo>
                    <a:pt x="46" y="104"/>
                  </a:lnTo>
                  <a:lnTo>
                    <a:pt x="49" y="104"/>
                  </a:lnTo>
                  <a:lnTo>
                    <a:pt x="53" y="103"/>
                  </a:lnTo>
                  <a:lnTo>
                    <a:pt x="56" y="99"/>
                  </a:lnTo>
                  <a:lnTo>
                    <a:pt x="58" y="99"/>
                  </a:lnTo>
                  <a:lnTo>
                    <a:pt x="58" y="99"/>
                  </a:lnTo>
                  <a:lnTo>
                    <a:pt x="63" y="101"/>
                  </a:lnTo>
                  <a:lnTo>
                    <a:pt x="64" y="101"/>
                  </a:lnTo>
                  <a:lnTo>
                    <a:pt x="66" y="101"/>
                  </a:lnTo>
                  <a:lnTo>
                    <a:pt x="69" y="99"/>
                  </a:lnTo>
                  <a:lnTo>
                    <a:pt x="74" y="98"/>
                  </a:lnTo>
                  <a:lnTo>
                    <a:pt x="81" y="93"/>
                  </a:lnTo>
                  <a:lnTo>
                    <a:pt x="86" y="89"/>
                  </a:lnTo>
                  <a:lnTo>
                    <a:pt x="88" y="84"/>
                  </a:lnTo>
                  <a:lnTo>
                    <a:pt x="93" y="81"/>
                  </a:lnTo>
                  <a:lnTo>
                    <a:pt x="95" y="81"/>
                  </a:lnTo>
                  <a:lnTo>
                    <a:pt x="96" y="81"/>
                  </a:lnTo>
                  <a:lnTo>
                    <a:pt x="101" y="83"/>
                  </a:lnTo>
                  <a:lnTo>
                    <a:pt x="106" y="84"/>
                  </a:lnTo>
                  <a:lnTo>
                    <a:pt x="110" y="83"/>
                  </a:lnTo>
                  <a:lnTo>
                    <a:pt x="111" y="81"/>
                  </a:lnTo>
                  <a:lnTo>
                    <a:pt x="115" y="79"/>
                  </a:lnTo>
                  <a:lnTo>
                    <a:pt x="115" y="78"/>
                  </a:lnTo>
                  <a:lnTo>
                    <a:pt x="115" y="76"/>
                  </a:lnTo>
                  <a:lnTo>
                    <a:pt x="115" y="76"/>
                  </a:lnTo>
                  <a:lnTo>
                    <a:pt x="115" y="73"/>
                  </a:lnTo>
                  <a:lnTo>
                    <a:pt x="116" y="71"/>
                  </a:lnTo>
                  <a:lnTo>
                    <a:pt x="118" y="69"/>
                  </a:lnTo>
                  <a:lnTo>
                    <a:pt x="121" y="66"/>
                  </a:lnTo>
                  <a:lnTo>
                    <a:pt x="123" y="64"/>
                  </a:lnTo>
                  <a:lnTo>
                    <a:pt x="125" y="62"/>
                  </a:lnTo>
                  <a:lnTo>
                    <a:pt x="125" y="61"/>
                  </a:lnTo>
                  <a:lnTo>
                    <a:pt x="126" y="57"/>
                  </a:lnTo>
                  <a:lnTo>
                    <a:pt x="126" y="54"/>
                  </a:lnTo>
                  <a:lnTo>
                    <a:pt x="125" y="49"/>
                  </a:lnTo>
                  <a:lnTo>
                    <a:pt x="121" y="41"/>
                  </a:lnTo>
                  <a:lnTo>
                    <a:pt x="121" y="37"/>
                  </a:lnTo>
                  <a:lnTo>
                    <a:pt x="120" y="34"/>
                  </a:lnTo>
                  <a:lnTo>
                    <a:pt x="120" y="24"/>
                  </a:lnTo>
                  <a:lnTo>
                    <a:pt x="120" y="14"/>
                  </a:lnTo>
                  <a:lnTo>
                    <a:pt x="120" y="0"/>
                  </a:lnTo>
                  <a:lnTo>
                    <a:pt x="118" y="5"/>
                  </a:lnTo>
                  <a:lnTo>
                    <a:pt x="115" y="15"/>
                  </a:lnTo>
                  <a:lnTo>
                    <a:pt x="115" y="22"/>
                  </a:lnTo>
                  <a:lnTo>
                    <a:pt x="113" y="31"/>
                  </a:lnTo>
                  <a:lnTo>
                    <a:pt x="113" y="39"/>
                  </a:lnTo>
                  <a:lnTo>
                    <a:pt x="113" y="49"/>
                  </a:lnTo>
                  <a:lnTo>
                    <a:pt x="113" y="52"/>
                  </a:lnTo>
                  <a:lnTo>
                    <a:pt x="113" y="56"/>
                  </a:lnTo>
                  <a:lnTo>
                    <a:pt x="111" y="57"/>
                  </a:lnTo>
                  <a:lnTo>
                    <a:pt x="110" y="61"/>
                  </a:lnTo>
                  <a:lnTo>
                    <a:pt x="106" y="64"/>
                  </a:lnTo>
                  <a:lnTo>
                    <a:pt x="101" y="69"/>
                  </a:lnTo>
                  <a:lnTo>
                    <a:pt x="101" y="69"/>
                  </a:lnTo>
                  <a:lnTo>
                    <a:pt x="101" y="69"/>
                  </a:lnTo>
                  <a:lnTo>
                    <a:pt x="98" y="71"/>
                  </a:lnTo>
                  <a:lnTo>
                    <a:pt x="96" y="69"/>
                  </a:lnTo>
                  <a:lnTo>
                    <a:pt x="95" y="69"/>
                  </a:lnTo>
                  <a:lnTo>
                    <a:pt x="89" y="69"/>
                  </a:lnTo>
                  <a:lnTo>
                    <a:pt x="88" y="69"/>
                  </a:lnTo>
                  <a:lnTo>
                    <a:pt x="86" y="71"/>
                  </a:lnTo>
                  <a:lnTo>
                    <a:pt x="81" y="79"/>
                  </a:lnTo>
                  <a:lnTo>
                    <a:pt x="76" y="83"/>
                  </a:lnTo>
                  <a:lnTo>
                    <a:pt x="73" y="84"/>
                  </a:lnTo>
                  <a:lnTo>
                    <a:pt x="71" y="84"/>
                  </a:lnTo>
                  <a:lnTo>
                    <a:pt x="69" y="84"/>
                  </a:lnTo>
                  <a:lnTo>
                    <a:pt x="66" y="84"/>
                  </a:lnTo>
                  <a:lnTo>
                    <a:pt x="58" y="84"/>
                  </a:lnTo>
                  <a:lnTo>
                    <a:pt x="54" y="86"/>
                  </a:lnTo>
                  <a:lnTo>
                    <a:pt x="53" y="86"/>
                  </a:lnTo>
                  <a:lnTo>
                    <a:pt x="49" y="88"/>
                  </a:lnTo>
                  <a:lnTo>
                    <a:pt x="46" y="91"/>
                  </a:lnTo>
                  <a:lnTo>
                    <a:pt x="42" y="93"/>
                  </a:lnTo>
                  <a:lnTo>
                    <a:pt x="41" y="93"/>
                  </a:lnTo>
                  <a:lnTo>
                    <a:pt x="37" y="93"/>
                  </a:lnTo>
                  <a:lnTo>
                    <a:pt x="32" y="93"/>
                  </a:lnTo>
                  <a:lnTo>
                    <a:pt x="31" y="93"/>
                  </a:lnTo>
                  <a:lnTo>
                    <a:pt x="27" y="91"/>
                  </a:lnTo>
                  <a:lnTo>
                    <a:pt x="21" y="91"/>
                  </a:lnTo>
                  <a:lnTo>
                    <a:pt x="17" y="89"/>
                  </a:lnTo>
                  <a:lnTo>
                    <a:pt x="12" y="91"/>
                  </a:lnTo>
                  <a:lnTo>
                    <a:pt x="7" y="91"/>
                  </a:lnTo>
                  <a:lnTo>
                    <a:pt x="0" y="93"/>
                  </a:lnTo>
                  <a:lnTo>
                    <a:pt x="11" y="93"/>
                  </a:lnTo>
                  <a:lnTo>
                    <a:pt x="16" y="94"/>
                  </a:lnTo>
                  <a:lnTo>
                    <a:pt x="26" y="9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Freeform 10"/>
            <p:cNvSpPr>
              <a:spLocks/>
            </p:cNvSpPr>
            <p:nvPr userDrawn="1"/>
          </p:nvSpPr>
          <p:spPr bwMode="auto">
            <a:xfrm>
              <a:off x="5656" y="4187"/>
              <a:ext cx="17" cy="17"/>
            </a:xfrm>
            <a:custGeom>
              <a:avLst/>
              <a:gdLst/>
              <a:ahLst/>
              <a:cxnLst>
                <a:cxn ang="0">
                  <a:pos x="12" y="27"/>
                </a:cxn>
                <a:cxn ang="0">
                  <a:pos x="11" y="27"/>
                </a:cxn>
                <a:cxn ang="0">
                  <a:pos x="7" y="27"/>
                </a:cxn>
                <a:cxn ang="0">
                  <a:pos x="4" y="23"/>
                </a:cxn>
                <a:cxn ang="0">
                  <a:pos x="2" y="22"/>
                </a:cxn>
                <a:cxn ang="0">
                  <a:pos x="2" y="18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4" y="3"/>
                </a:cxn>
                <a:cxn ang="0">
                  <a:pos x="7" y="3"/>
                </a:cxn>
                <a:cxn ang="0">
                  <a:pos x="9" y="2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7" y="0"/>
                </a:cxn>
                <a:cxn ang="0">
                  <a:pos x="19" y="2"/>
                </a:cxn>
                <a:cxn ang="0">
                  <a:pos x="24" y="5"/>
                </a:cxn>
                <a:cxn ang="0">
                  <a:pos x="26" y="7"/>
                </a:cxn>
                <a:cxn ang="0">
                  <a:pos x="27" y="10"/>
                </a:cxn>
                <a:cxn ang="0">
                  <a:pos x="27" y="12"/>
                </a:cxn>
                <a:cxn ang="0">
                  <a:pos x="27" y="15"/>
                </a:cxn>
                <a:cxn ang="0">
                  <a:pos x="27" y="18"/>
                </a:cxn>
                <a:cxn ang="0">
                  <a:pos x="26" y="20"/>
                </a:cxn>
                <a:cxn ang="0">
                  <a:pos x="24" y="25"/>
                </a:cxn>
                <a:cxn ang="0">
                  <a:pos x="21" y="25"/>
                </a:cxn>
                <a:cxn ang="0">
                  <a:pos x="19" y="27"/>
                </a:cxn>
                <a:cxn ang="0">
                  <a:pos x="16" y="27"/>
                </a:cxn>
                <a:cxn ang="0">
                  <a:pos x="12" y="27"/>
                </a:cxn>
              </a:cxnLst>
              <a:rect l="0" t="0" r="r" b="b"/>
              <a:pathLst>
                <a:path w="27" h="27">
                  <a:moveTo>
                    <a:pt x="12" y="27"/>
                  </a:moveTo>
                  <a:lnTo>
                    <a:pt x="11" y="27"/>
                  </a:lnTo>
                  <a:lnTo>
                    <a:pt x="7" y="27"/>
                  </a:lnTo>
                  <a:lnTo>
                    <a:pt x="4" y="23"/>
                  </a:lnTo>
                  <a:lnTo>
                    <a:pt x="2" y="22"/>
                  </a:lnTo>
                  <a:lnTo>
                    <a:pt x="2" y="18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3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4" y="5"/>
                  </a:lnTo>
                  <a:lnTo>
                    <a:pt x="26" y="7"/>
                  </a:lnTo>
                  <a:lnTo>
                    <a:pt x="27" y="10"/>
                  </a:lnTo>
                  <a:lnTo>
                    <a:pt x="27" y="12"/>
                  </a:lnTo>
                  <a:lnTo>
                    <a:pt x="27" y="15"/>
                  </a:lnTo>
                  <a:lnTo>
                    <a:pt x="27" y="18"/>
                  </a:lnTo>
                  <a:lnTo>
                    <a:pt x="26" y="20"/>
                  </a:lnTo>
                  <a:lnTo>
                    <a:pt x="24" y="25"/>
                  </a:lnTo>
                  <a:lnTo>
                    <a:pt x="21" y="25"/>
                  </a:lnTo>
                  <a:lnTo>
                    <a:pt x="19" y="27"/>
                  </a:lnTo>
                  <a:lnTo>
                    <a:pt x="16" y="27"/>
                  </a:lnTo>
                  <a:lnTo>
                    <a:pt x="12" y="27"/>
                  </a:lnTo>
                  <a:close/>
                </a:path>
              </a:pathLst>
            </a:custGeom>
            <a:solidFill>
              <a:srgbClr val="C32D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9" name="Group 11"/>
          <p:cNvGrpSpPr>
            <a:grpSpLocks/>
          </p:cNvGrpSpPr>
          <p:nvPr userDrawn="1"/>
        </p:nvGrpSpPr>
        <p:grpSpPr bwMode="auto">
          <a:xfrm>
            <a:off x="8691563" y="85725"/>
            <a:ext cx="336550" cy="6121400"/>
            <a:chOff x="5475" y="54"/>
            <a:chExt cx="212" cy="3856"/>
          </a:xfrm>
        </p:grpSpPr>
        <p:sp>
          <p:nvSpPr>
            <p:cNvPr id="2060" name="Rectangle 12"/>
            <p:cNvSpPr>
              <a:spLocks noChangeArrowheads="1"/>
            </p:cNvSpPr>
            <p:nvPr userDrawn="1"/>
          </p:nvSpPr>
          <p:spPr bwMode="auto">
            <a:xfrm>
              <a:off x="5633" y="53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Rectangle 13"/>
            <p:cNvSpPr>
              <a:spLocks noChangeArrowheads="1"/>
            </p:cNvSpPr>
            <p:nvPr userDrawn="1"/>
          </p:nvSpPr>
          <p:spPr bwMode="auto">
            <a:xfrm>
              <a:off x="5527" y="53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Rectangle 14"/>
            <p:cNvSpPr>
              <a:spLocks noChangeArrowheads="1"/>
            </p:cNvSpPr>
            <p:nvPr userDrawn="1"/>
          </p:nvSpPr>
          <p:spPr bwMode="auto">
            <a:xfrm>
              <a:off x="5633" y="582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Rectangle 15"/>
            <p:cNvSpPr>
              <a:spLocks noChangeArrowheads="1"/>
            </p:cNvSpPr>
            <p:nvPr userDrawn="1"/>
          </p:nvSpPr>
          <p:spPr bwMode="auto">
            <a:xfrm>
              <a:off x="5475" y="582"/>
              <a:ext cx="52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Rectangle 16"/>
            <p:cNvSpPr>
              <a:spLocks noChangeArrowheads="1"/>
            </p:cNvSpPr>
            <p:nvPr userDrawn="1"/>
          </p:nvSpPr>
          <p:spPr bwMode="auto">
            <a:xfrm>
              <a:off x="5633" y="635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Rectangle 17"/>
            <p:cNvSpPr>
              <a:spLocks noChangeArrowheads="1"/>
            </p:cNvSpPr>
            <p:nvPr userDrawn="1"/>
          </p:nvSpPr>
          <p:spPr bwMode="auto">
            <a:xfrm>
              <a:off x="5581" y="635"/>
              <a:ext cx="52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Rectangle 18"/>
            <p:cNvSpPr>
              <a:spLocks noChangeArrowheads="1"/>
            </p:cNvSpPr>
            <p:nvPr userDrawn="1"/>
          </p:nvSpPr>
          <p:spPr bwMode="auto">
            <a:xfrm>
              <a:off x="5633" y="688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Rectangle 19"/>
            <p:cNvSpPr>
              <a:spLocks noChangeArrowheads="1"/>
            </p:cNvSpPr>
            <p:nvPr userDrawn="1"/>
          </p:nvSpPr>
          <p:spPr bwMode="auto">
            <a:xfrm>
              <a:off x="5581" y="582"/>
              <a:ext cx="52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Rectangle 20"/>
            <p:cNvSpPr>
              <a:spLocks noChangeArrowheads="1"/>
            </p:cNvSpPr>
            <p:nvPr userDrawn="1"/>
          </p:nvSpPr>
          <p:spPr bwMode="auto">
            <a:xfrm>
              <a:off x="5527" y="688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Rectangle 21"/>
            <p:cNvSpPr>
              <a:spLocks noChangeArrowheads="1"/>
            </p:cNvSpPr>
            <p:nvPr userDrawn="1"/>
          </p:nvSpPr>
          <p:spPr bwMode="auto">
            <a:xfrm>
              <a:off x="5475" y="688"/>
              <a:ext cx="52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Rectangle 22"/>
            <p:cNvSpPr>
              <a:spLocks noChangeArrowheads="1"/>
            </p:cNvSpPr>
            <p:nvPr userDrawn="1"/>
          </p:nvSpPr>
          <p:spPr bwMode="auto">
            <a:xfrm>
              <a:off x="5633" y="741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Rectangle 23"/>
            <p:cNvSpPr>
              <a:spLocks noChangeArrowheads="1"/>
            </p:cNvSpPr>
            <p:nvPr userDrawn="1"/>
          </p:nvSpPr>
          <p:spPr bwMode="auto">
            <a:xfrm>
              <a:off x="5581" y="741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Rectangle 24"/>
            <p:cNvSpPr>
              <a:spLocks noChangeArrowheads="1"/>
            </p:cNvSpPr>
            <p:nvPr userDrawn="1"/>
          </p:nvSpPr>
          <p:spPr bwMode="auto">
            <a:xfrm>
              <a:off x="5527" y="793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Rectangle 25"/>
            <p:cNvSpPr>
              <a:spLocks noChangeArrowheads="1"/>
            </p:cNvSpPr>
            <p:nvPr userDrawn="1"/>
          </p:nvSpPr>
          <p:spPr bwMode="auto">
            <a:xfrm>
              <a:off x="5633" y="793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Rectangle 26"/>
            <p:cNvSpPr>
              <a:spLocks noChangeArrowheads="1"/>
            </p:cNvSpPr>
            <p:nvPr userDrawn="1"/>
          </p:nvSpPr>
          <p:spPr bwMode="auto">
            <a:xfrm>
              <a:off x="5633" y="847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" name="Rectangle 27"/>
            <p:cNvSpPr>
              <a:spLocks noChangeArrowheads="1"/>
            </p:cNvSpPr>
            <p:nvPr userDrawn="1"/>
          </p:nvSpPr>
          <p:spPr bwMode="auto">
            <a:xfrm>
              <a:off x="5581" y="847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Rectangle 28"/>
            <p:cNvSpPr>
              <a:spLocks noChangeArrowheads="1"/>
            </p:cNvSpPr>
            <p:nvPr userDrawn="1"/>
          </p:nvSpPr>
          <p:spPr bwMode="auto">
            <a:xfrm>
              <a:off x="5475" y="847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Rectangle 29"/>
            <p:cNvSpPr>
              <a:spLocks noChangeArrowheads="1"/>
            </p:cNvSpPr>
            <p:nvPr userDrawn="1"/>
          </p:nvSpPr>
          <p:spPr bwMode="auto">
            <a:xfrm>
              <a:off x="5633" y="899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Rectangle 30"/>
            <p:cNvSpPr>
              <a:spLocks noChangeArrowheads="1"/>
            </p:cNvSpPr>
            <p:nvPr userDrawn="1"/>
          </p:nvSpPr>
          <p:spPr bwMode="auto">
            <a:xfrm>
              <a:off x="5581" y="899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Rectangle 31"/>
            <p:cNvSpPr>
              <a:spLocks noChangeArrowheads="1"/>
            </p:cNvSpPr>
            <p:nvPr userDrawn="1"/>
          </p:nvSpPr>
          <p:spPr bwMode="auto">
            <a:xfrm>
              <a:off x="5527" y="899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Rectangle 32"/>
            <p:cNvSpPr>
              <a:spLocks noChangeArrowheads="1"/>
            </p:cNvSpPr>
            <p:nvPr userDrawn="1"/>
          </p:nvSpPr>
          <p:spPr bwMode="auto">
            <a:xfrm>
              <a:off x="5633" y="953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" name="Rectangle 33"/>
            <p:cNvSpPr>
              <a:spLocks noChangeArrowheads="1"/>
            </p:cNvSpPr>
            <p:nvPr userDrawn="1"/>
          </p:nvSpPr>
          <p:spPr bwMode="auto">
            <a:xfrm>
              <a:off x="5581" y="953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Rectangle 34"/>
            <p:cNvSpPr>
              <a:spLocks noChangeArrowheads="1"/>
            </p:cNvSpPr>
            <p:nvPr userDrawn="1"/>
          </p:nvSpPr>
          <p:spPr bwMode="auto">
            <a:xfrm>
              <a:off x="5475" y="953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Rectangle 35"/>
            <p:cNvSpPr>
              <a:spLocks noChangeArrowheads="1"/>
            </p:cNvSpPr>
            <p:nvPr userDrawn="1"/>
          </p:nvSpPr>
          <p:spPr bwMode="auto">
            <a:xfrm>
              <a:off x="5633" y="1005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4" name="Rectangle 36"/>
            <p:cNvSpPr>
              <a:spLocks noChangeArrowheads="1"/>
            </p:cNvSpPr>
            <p:nvPr userDrawn="1"/>
          </p:nvSpPr>
          <p:spPr bwMode="auto">
            <a:xfrm>
              <a:off x="5527" y="1005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" name="Rectangle 37"/>
            <p:cNvSpPr>
              <a:spLocks noChangeArrowheads="1"/>
            </p:cNvSpPr>
            <p:nvPr userDrawn="1"/>
          </p:nvSpPr>
          <p:spPr bwMode="auto">
            <a:xfrm>
              <a:off x="5633" y="1057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6" name="Rectangle 38"/>
            <p:cNvSpPr>
              <a:spLocks noChangeArrowheads="1"/>
            </p:cNvSpPr>
            <p:nvPr userDrawn="1"/>
          </p:nvSpPr>
          <p:spPr bwMode="auto">
            <a:xfrm>
              <a:off x="5581" y="1057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7" name="Rectangle 39"/>
            <p:cNvSpPr>
              <a:spLocks noChangeArrowheads="1"/>
            </p:cNvSpPr>
            <p:nvPr userDrawn="1"/>
          </p:nvSpPr>
          <p:spPr bwMode="auto">
            <a:xfrm>
              <a:off x="5475" y="1057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8" name="Rectangle 40"/>
            <p:cNvSpPr>
              <a:spLocks noChangeArrowheads="1"/>
            </p:cNvSpPr>
            <p:nvPr userDrawn="1"/>
          </p:nvSpPr>
          <p:spPr bwMode="auto">
            <a:xfrm>
              <a:off x="5633" y="1111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9" name="Rectangle 41"/>
            <p:cNvSpPr>
              <a:spLocks noChangeArrowheads="1"/>
            </p:cNvSpPr>
            <p:nvPr userDrawn="1"/>
          </p:nvSpPr>
          <p:spPr bwMode="auto">
            <a:xfrm>
              <a:off x="5581" y="1111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0" name="Rectangle 42"/>
            <p:cNvSpPr>
              <a:spLocks noChangeArrowheads="1"/>
            </p:cNvSpPr>
            <p:nvPr userDrawn="1"/>
          </p:nvSpPr>
          <p:spPr bwMode="auto">
            <a:xfrm>
              <a:off x="5633" y="1163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1" name="Rectangle 43"/>
            <p:cNvSpPr>
              <a:spLocks noChangeArrowheads="1"/>
            </p:cNvSpPr>
            <p:nvPr userDrawn="1"/>
          </p:nvSpPr>
          <p:spPr bwMode="auto">
            <a:xfrm>
              <a:off x="5527" y="1163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" name="Rectangle 44"/>
            <p:cNvSpPr>
              <a:spLocks noChangeArrowheads="1"/>
            </p:cNvSpPr>
            <p:nvPr userDrawn="1"/>
          </p:nvSpPr>
          <p:spPr bwMode="auto">
            <a:xfrm>
              <a:off x="5633" y="1217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3" name="Rectangle 45"/>
            <p:cNvSpPr>
              <a:spLocks noChangeArrowheads="1"/>
            </p:cNvSpPr>
            <p:nvPr userDrawn="1"/>
          </p:nvSpPr>
          <p:spPr bwMode="auto">
            <a:xfrm>
              <a:off x="5581" y="1217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4" name="Rectangle 46"/>
            <p:cNvSpPr>
              <a:spLocks noChangeArrowheads="1"/>
            </p:cNvSpPr>
            <p:nvPr userDrawn="1"/>
          </p:nvSpPr>
          <p:spPr bwMode="auto">
            <a:xfrm>
              <a:off x="5527" y="1217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5" name="Rectangle 47"/>
            <p:cNvSpPr>
              <a:spLocks noChangeArrowheads="1"/>
            </p:cNvSpPr>
            <p:nvPr userDrawn="1"/>
          </p:nvSpPr>
          <p:spPr bwMode="auto">
            <a:xfrm>
              <a:off x="5633" y="1269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6" name="Rectangle 48"/>
            <p:cNvSpPr>
              <a:spLocks noChangeArrowheads="1"/>
            </p:cNvSpPr>
            <p:nvPr userDrawn="1"/>
          </p:nvSpPr>
          <p:spPr bwMode="auto">
            <a:xfrm>
              <a:off x="5581" y="1269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7" name="Rectangle 49"/>
            <p:cNvSpPr>
              <a:spLocks noChangeArrowheads="1"/>
            </p:cNvSpPr>
            <p:nvPr userDrawn="1"/>
          </p:nvSpPr>
          <p:spPr bwMode="auto">
            <a:xfrm>
              <a:off x="5475" y="1269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8" name="Rectangle 50"/>
            <p:cNvSpPr>
              <a:spLocks noChangeArrowheads="1"/>
            </p:cNvSpPr>
            <p:nvPr userDrawn="1"/>
          </p:nvSpPr>
          <p:spPr bwMode="auto">
            <a:xfrm>
              <a:off x="5633" y="1323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9" name="Rectangle 51"/>
            <p:cNvSpPr>
              <a:spLocks noChangeArrowheads="1"/>
            </p:cNvSpPr>
            <p:nvPr userDrawn="1"/>
          </p:nvSpPr>
          <p:spPr bwMode="auto">
            <a:xfrm>
              <a:off x="5527" y="1323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" name="Rectangle 52"/>
            <p:cNvSpPr>
              <a:spLocks noChangeArrowheads="1"/>
            </p:cNvSpPr>
            <p:nvPr userDrawn="1"/>
          </p:nvSpPr>
          <p:spPr bwMode="auto">
            <a:xfrm>
              <a:off x="5633" y="1375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1" name="Rectangle 53"/>
            <p:cNvSpPr>
              <a:spLocks noChangeArrowheads="1"/>
            </p:cNvSpPr>
            <p:nvPr userDrawn="1"/>
          </p:nvSpPr>
          <p:spPr bwMode="auto">
            <a:xfrm>
              <a:off x="5581" y="1375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2" name="Rectangle 54"/>
            <p:cNvSpPr>
              <a:spLocks noChangeArrowheads="1"/>
            </p:cNvSpPr>
            <p:nvPr userDrawn="1"/>
          </p:nvSpPr>
          <p:spPr bwMode="auto">
            <a:xfrm>
              <a:off x="5527" y="1375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3" name="Rectangle 55"/>
            <p:cNvSpPr>
              <a:spLocks noChangeArrowheads="1"/>
            </p:cNvSpPr>
            <p:nvPr userDrawn="1"/>
          </p:nvSpPr>
          <p:spPr bwMode="auto">
            <a:xfrm>
              <a:off x="5633" y="1427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4" name="Rectangle 56"/>
            <p:cNvSpPr>
              <a:spLocks noChangeArrowheads="1"/>
            </p:cNvSpPr>
            <p:nvPr userDrawn="1"/>
          </p:nvSpPr>
          <p:spPr bwMode="auto">
            <a:xfrm>
              <a:off x="5581" y="1427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5" name="Rectangle 57"/>
            <p:cNvSpPr>
              <a:spLocks noChangeArrowheads="1"/>
            </p:cNvSpPr>
            <p:nvPr userDrawn="1"/>
          </p:nvSpPr>
          <p:spPr bwMode="auto">
            <a:xfrm>
              <a:off x="5633" y="1481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6" name="Rectangle 58"/>
            <p:cNvSpPr>
              <a:spLocks noChangeArrowheads="1"/>
            </p:cNvSpPr>
            <p:nvPr userDrawn="1"/>
          </p:nvSpPr>
          <p:spPr bwMode="auto">
            <a:xfrm>
              <a:off x="5581" y="1481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7" name="Rectangle 59"/>
            <p:cNvSpPr>
              <a:spLocks noChangeArrowheads="1"/>
            </p:cNvSpPr>
            <p:nvPr userDrawn="1"/>
          </p:nvSpPr>
          <p:spPr bwMode="auto">
            <a:xfrm>
              <a:off x="5527" y="1481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8" name="Rectangle 60"/>
            <p:cNvSpPr>
              <a:spLocks noChangeArrowheads="1"/>
            </p:cNvSpPr>
            <p:nvPr userDrawn="1"/>
          </p:nvSpPr>
          <p:spPr bwMode="auto">
            <a:xfrm>
              <a:off x="5633" y="1533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9" name="Rectangle 61"/>
            <p:cNvSpPr>
              <a:spLocks noChangeArrowheads="1"/>
            </p:cNvSpPr>
            <p:nvPr userDrawn="1"/>
          </p:nvSpPr>
          <p:spPr bwMode="auto">
            <a:xfrm>
              <a:off x="5475" y="1533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0" name="Rectangle 62"/>
            <p:cNvSpPr>
              <a:spLocks noChangeArrowheads="1"/>
            </p:cNvSpPr>
            <p:nvPr userDrawn="1"/>
          </p:nvSpPr>
          <p:spPr bwMode="auto">
            <a:xfrm>
              <a:off x="5633" y="1586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1" name="Rectangle 63"/>
            <p:cNvSpPr>
              <a:spLocks noChangeArrowheads="1"/>
            </p:cNvSpPr>
            <p:nvPr userDrawn="1"/>
          </p:nvSpPr>
          <p:spPr bwMode="auto">
            <a:xfrm>
              <a:off x="5581" y="1586"/>
              <a:ext cx="52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2" name="Rectangle 64"/>
            <p:cNvSpPr>
              <a:spLocks noChangeArrowheads="1"/>
            </p:cNvSpPr>
            <p:nvPr userDrawn="1"/>
          </p:nvSpPr>
          <p:spPr bwMode="auto">
            <a:xfrm>
              <a:off x="5527" y="1586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3" name="Rectangle 65"/>
            <p:cNvSpPr>
              <a:spLocks noChangeArrowheads="1"/>
            </p:cNvSpPr>
            <p:nvPr userDrawn="1"/>
          </p:nvSpPr>
          <p:spPr bwMode="auto">
            <a:xfrm>
              <a:off x="5633" y="1639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4" name="Rectangle 66"/>
            <p:cNvSpPr>
              <a:spLocks noChangeArrowheads="1"/>
            </p:cNvSpPr>
            <p:nvPr userDrawn="1"/>
          </p:nvSpPr>
          <p:spPr bwMode="auto">
            <a:xfrm>
              <a:off x="5633" y="1692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5" name="Rectangle 67"/>
            <p:cNvSpPr>
              <a:spLocks noChangeArrowheads="1"/>
            </p:cNvSpPr>
            <p:nvPr userDrawn="1"/>
          </p:nvSpPr>
          <p:spPr bwMode="auto">
            <a:xfrm>
              <a:off x="5581" y="1692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6" name="Rectangle 68"/>
            <p:cNvSpPr>
              <a:spLocks noChangeArrowheads="1"/>
            </p:cNvSpPr>
            <p:nvPr userDrawn="1"/>
          </p:nvSpPr>
          <p:spPr bwMode="auto">
            <a:xfrm>
              <a:off x="5527" y="1692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7" name="Rectangle 69"/>
            <p:cNvSpPr>
              <a:spLocks noChangeArrowheads="1"/>
            </p:cNvSpPr>
            <p:nvPr userDrawn="1"/>
          </p:nvSpPr>
          <p:spPr bwMode="auto">
            <a:xfrm>
              <a:off x="5633" y="1744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8" name="Rectangle 70"/>
            <p:cNvSpPr>
              <a:spLocks noChangeArrowheads="1"/>
            </p:cNvSpPr>
            <p:nvPr userDrawn="1"/>
          </p:nvSpPr>
          <p:spPr bwMode="auto">
            <a:xfrm>
              <a:off x="5581" y="1744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9" name="Rectangle 71"/>
            <p:cNvSpPr>
              <a:spLocks noChangeArrowheads="1"/>
            </p:cNvSpPr>
            <p:nvPr userDrawn="1"/>
          </p:nvSpPr>
          <p:spPr bwMode="auto">
            <a:xfrm>
              <a:off x="5527" y="1744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0" name="Rectangle 72"/>
            <p:cNvSpPr>
              <a:spLocks noChangeArrowheads="1"/>
            </p:cNvSpPr>
            <p:nvPr userDrawn="1"/>
          </p:nvSpPr>
          <p:spPr bwMode="auto">
            <a:xfrm>
              <a:off x="5633" y="1798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1" name="Rectangle 73"/>
            <p:cNvSpPr>
              <a:spLocks noChangeArrowheads="1"/>
            </p:cNvSpPr>
            <p:nvPr userDrawn="1"/>
          </p:nvSpPr>
          <p:spPr bwMode="auto">
            <a:xfrm>
              <a:off x="5527" y="185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2" name="Rectangle 74"/>
            <p:cNvSpPr>
              <a:spLocks noChangeArrowheads="1"/>
            </p:cNvSpPr>
            <p:nvPr userDrawn="1"/>
          </p:nvSpPr>
          <p:spPr bwMode="auto">
            <a:xfrm>
              <a:off x="5475" y="1798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3" name="Rectangle 75"/>
            <p:cNvSpPr>
              <a:spLocks noChangeArrowheads="1"/>
            </p:cNvSpPr>
            <p:nvPr userDrawn="1"/>
          </p:nvSpPr>
          <p:spPr bwMode="auto">
            <a:xfrm>
              <a:off x="5633" y="185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4" name="Rectangle 76"/>
            <p:cNvSpPr>
              <a:spLocks noChangeArrowheads="1"/>
            </p:cNvSpPr>
            <p:nvPr userDrawn="1"/>
          </p:nvSpPr>
          <p:spPr bwMode="auto">
            <a:xfrm>
              <a:off x="5633" y="1902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5" name="Rectangle 77"/>
            <p:cNvSpPr>
              <a:spLocks noChangeArrowheads="1"/>
            </p:cNvSpPr>
            <p:nvPr userDrawn="1"/>
          </p:nvSpPr>
          <p:spPr bwMode="auto">
            <a:xfrm>
              <a:off x="5581" y="1902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6" name="Rectangle 78"/>
            <p:cNvSpPr>
              <a:spLocks noChangeArrowheads="1"/>
            </p:cNvSpPr>
            <p:nvPr userDrawn="1"/>
          </p:nvSpPr>
          <p:spPr bwMode="auto">
            <a:xfrm>
              <a:off x="5633" y="2432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7" name="Rectangle 79"/>
            <p:cNvSpPr>
              <a:spLocks noChangeArrowheads="1"/>
            </p:cNvSpPr>
            <p:nvPr userDrawn="1"/>
          </p:nvSpPr>
          <p:spPr bwMode="auto">
            <a:xfrm>
              <a:off x="5581" y="2432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8" name="Rectangle 80"/>
            <p:cNvSpPr>
              <a:spLocks noChangeArrowheads="1"/>
            </p:cNvSpPr>
            <p:nvPr userDrawn="1"/>
          </p:nvSpPr>
          <p:spPr bwMode="auto">
            <a:xfrm>
              <a:off x="5527" y="2432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9" name="Rectangle 81"/>
            <p:cNvSpPr>
              <a:spLocks noChangeArrowheads="1"/>
            </p:cNvSpPr>
            <p:nvPr userDrawn="1"/>
          </p:nvSpPr>
          <p:spPr bwMode="auto">
            <a:xfrm>
              <a:off x="5633" y="2484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0" name="Rectangle 82"/>
            <p:cNvSpPr>
              <a:spLocks noChangeArrowheads="1"/>
            </p:cNvSpPr>
            <p:nvPr userDrawn="1"/>
          </p:nvSpPr>
          <p:spPr bwMode="auto">
            <a:xfrm>
              <a:off x="5581" y="2484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1" name="Rectangle 83"/>
            <p:cNvSpPr>
              <a:spLocks noChangeArrowheads="1"/>
            </p:cNvSpPr>
            <p:nvPr userDrawn="1"/>
          </p:nvSpPr>
          <p:spPr bwMode="auto">
            <a:xfrm>
              <a:off x="5633" y="2538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2" name="Rectangle 84"/>
            <p:cNvSpPr>
              <a:spLocks noChangeArrowheads="1"/>
            </p:cNvSpPr>
            <p:nvPr userDrawn="1"/>
          </p:nvSpPr>
          <p:spPr bwMode="auto">
            <a:xfrm>
              <a:off x="5527" y="2538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3" name="Rectangle 85"/>
            <p:cNvSpPr>
              <a:spLocks noChangeArrowheads="1"/>
            </p:cNvSpPr>
            <p:nvPr userDrawn="1"/>
          </p:nvSpPr>
          <p:spPr bwMode="auto">
            <a:xfrm>
              <a:off x="5633" y="2590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4" name="Rectangle 86"/>
            <p:cNvSpPr>
              <a:spLocks noChangeArrowheads="1"/>
            </p:cNvSpPr>
            <p:nvPr userDrawn="1"/>
          </p:nvSpPr>
          <p:spPr bwMode="auto">
            <a:xfrm>
              <a:off x="5581" y="2590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5" name="Rectangle 87"/>
            <p:cNvSpPr>
              <a:spLocks noChangeArrowheads="1"/>
            </p:cNvSpPr>
            <p:nvPr userDrawn="1"/>
          </p:nvSpPr>
          <p:spPr bwMode="auto">
            <a:xfrm>
              <a:off x="5475" y="2590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6" name="Rectangle 88"/>
            <p:cNvSpPr>
              <a:spLocks noChangeArrowheads="1"/>
            </p:cNvSpPr>
            <p:nvPr userDrawn="1"/>
          </p:nvSpPr>
          <p:spPr bwMode="auto">
            <a:xfrm>
              <a:off x="5633" y="2643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7" name="Rectangle 89"/>
            <p:cNvSpPr>
              <a:spLocks noChangeArrowheads="1"/>
            </p:cNvSpPr>
            <p:nvPr userDrawn="1"/>
          </p:nvSpPr>
          <p:spPr bwMode="auto">
            <a:xfrm>
              <a:off x="5581" y="2643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8" name="Rectangle 90"/>
            <p:cNvSpPr>
              <a:spLocks noChangeArrowheads="1"/>
            </p:cNvSpPr>
            <p:nvPr userDrawn="1"/>
          </p:nvSpPr>
          <p:spPr bwMode="auto">
            <a:xfrm>
              <a:off x="5527" y="2643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9" name="Rectangle 91"/>
            <p:cNvSpPr>
              <a:spLocks noChangeArrowheads="1"/>
            </p:cNvSpPr>
            <p:nvPr userDrawn="1"/>
          </p:nvSpPr>
          <p:spPr bwMode="auto">
            <a:xfrm>
              <a:off x="5633" y="2695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0" name="Rectangle 92"/>
            <p:cNvSpPr>
              <a:spLocks noChangeArrowheads="1"/>
            </p:cNvSpPr>
            <p:nvPr userDrawn="1"/>
          </p:nvSpPr>
          <p:spPr bwMode="auto">
            <a:xfrm>
              <a:off x="5581" y="2695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1" name="Rectangle 93"/>
            <p:cNvSpPr>
              <a:spLocks noChangeArrowheads="1"/>
            </p:cNvSpPr>
            <p:nvPr userDrawn="1"/>
          </p:nvSpPr>
          <p:spPr bwMode="auto">
            <a:xfrm>
              <a:off x="5633" y="2748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2" name="Rectangle 94"/>
            <p:cNvSpPr>
              <a:spLocks noChangeArrowheads="1"/>
            </p:cNvSpPr>
            <p:nvPr userDrawn="1"/>
          </p:nvSpPr>
          <p:spPr bwMode="auto">
            <a:xfrm>
              <a:off x="5581" y="2748"/>
              <a:ext cx="52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3" name="Rectangle 95"/>
            <p:cNvSpPr>
              <a:spLocks noChangeArrowheads="1"/>
            </p:cNvSpPr>
            <p:nvPr userDrawn="1"/>
          </p:nvSpPr>
          <p:spPr bwMode="auto">
            <a:xfrm>
              <a:off x="5527" y="2748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4" name="Rectangle 96"/>
            <p:cNvSpPr>
              <a:spLocks noChangeArrowheads="1"/>
            </p:cNvSpPr>
            <p:nvPr userDrawn="1"/>
          </p:nvSpPr>
          <p:spPr bwMode="auto">
            <a:xfrm>
              <a:off x="5633" y="2801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5" name="Rectangle 97"/>
            <p:cNvSpPr>
              <a:spLocks noChangeArrowheads="1"/>
            </p:cNvSpPr>
            <p:nvPr userDrawn="1"/>
          </p:nvSpPr>
          <p:spPr bwMode="auto">
            <a:xfrm>
              <a:off x="5581" y="2801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6" name="Rectangle 98"/>
            <p:cNvSpPr>
              <a:spLocks noChangeArrowheads="1"/>
            </p:cNvSpPr>
            <p:nvPr userDrawn="1"/>
          </p:nvSpPr>
          <p:spPr bwMode="auto">
            <a:xfrm>
              <a:off x="5475" y="2801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7" name="Rectangle 99"/>
            <p:cNvSpPr>
              <a:spLocks noChangeArrowheads="1"/>
            </p:cNvSpPr>
            <p:nvPr userDrawn="1"/>
          </p:nvSpPr>
          <p:spPr bwMode="auto">
            <a:xfrm>
              <a:off x="5633" y="2853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8" name="Rectangle 100"/>
            <p:cNvSpPr>
              <a:spLocks noChangeArrowheads="1"/>
            </p:cNvSpPr>
            <p:nvPr userDrawn="1"/>
          </p:nvSpPr>
          <p:spPr bwMode="auto">
            <a:xfrm>
              <a:off x="5527" y="2853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9" name="Rectangle 101"/>
            <p:cNvSpPr>
              <a:spLocks noChangeArrowheads="1"/>
            </p:cNvSpPr>
            <p:nvPr userDrawn="1"/>
          </p:nvSpPr>
          <p:spPr bwMode="auto">
            <a:xfrm>
              <a:off x="5633" y="2907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0" name="Rectangle 102"/>
            <p:cNvSpPr>
              <a:spLocks noChangeArrowheads="1"/>
            </p:cNvSpPr>
            <p:nvPr userDrawn="1"/>
          </p:nvSpPr>
          <p:spPr bwMode="auto">
            <a:xfrm>
              <a:off x="5581" y="2907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" name="Rectangle 103"/>
            <p:cNvSpPr>
              <a:spLocks noChangeArrowheads="1"/>
            </p:cNvSpPr>
            <p:nvPr userDrawn="1"/>
          </p:nvSpPr>
          <p:spPr bwMode="auto">
            <a:xfrm>
              <a:off x="5475" y="2907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" name="Rectangle 104"/>
            <p:cNvSpPr>
              <a:spLocks noChangeArrowheads="1"/>
            </p:cNvSpPr>
            <p:nvPr userDrawn="1"/>
          </p:nvSpPr>
          <p:spPr bwMode="auto">
            <a:xfrm>
              <a:off x="5633" y="2959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" name="Rectangle 105"/>
            <p:cNvSpPr>
              <a:spLocks noChangeArrowheads="1"/>
            </p:cNvSpPr>
            <p:nvPr userDrawn="1"/>
          </p:nvSpPr>
          <p:spPr bwMode="auto">
            <a:xfrm>
              <a:off x="5581" y="2959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" name="Rectangle 106"/>
            <p:cNvSpPr>
              <a:spLocks noChangeArrowheads="1"/>
            </p:cNvSpPr>
            <p:nvPr userDrawn="1"/>
          </p:nvSpPr>
          <p:spPr bwMode="auto">
            <a:xfrm>
              <a:off x="5527" y="2959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" name="Rectangle 107"/>
            <p:cNvSpPr>
              <a:spLocks noChangeArrowheads="1"/>
            </p:cNvSpPr>
            <p:nvPr userDrawn="1"/>
          </p:nvSpPr>
          <p:spPr bwMode="auto">
            <a:xfrm>
              <a:off x="5633" y="3013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" name="Rectangle 108"/>
            <p:cNvSpPr>
              <a:spLocks noChangeArrowheads="1"/>
            </p:cNvSpPr>
            <p:nvPr userDrawn="1"/>
          </p:nvSpPr>
          <p:spPr bwMode="auto">
            <a:xfrm>
              <a:off x="5475" y="3013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" name="Rectangle 109"/>
            <p:cNvSpPr>
              <a:spLocks noChangeArrowheads="1"/>
            </p:cNvSpPr>
            <p:nvPr userDrawn="1"/>
          </p:nvSpPr>
          <p:spPr bwMode="auto">
            <a:xfrm>
              <a:off x="5633" y="3065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" name="Rectangle 110"/>
            <p:cNvSpPr>
              <a:spLocks noChangeArrowheads="1"/>
            </p:cNvSpPr>
            <p:nvPr userDrawn="1"/>
          </p:nvSpPr>
          <p:spPr bwMode="auto">
            <a:xfrm>
              <a:off x="5581" y="3065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" name="Rectangle 111"/>
            <p:cNvSpPr>
              <a:spLocks noChangeArrowheads="1"/>
            </p:cNvSpPr>
            <p:nvPr userDrawn="1"/>
          </p:nvSpPr>
          <p:spPr bwMode="auto">
            <a:xfrm>
              <a:off x="5527" y="3065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" name="Rectangle 112"/>
            <p:cNvSpPr>
              <a:spLocks noChangeArrowheads="1"/>
            </p:cNvSpPr>
            <p:nvPr userDrawn="1"/>
          </p:nvSpPr>
          <p:spPr bwMode="auto">
            <a:xfrm>
              <a:off x="5633" y="3117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" name="Rectangle 113"/>
            <p:cNvSpPr>
              <a:spLocks noChangeArrowheads="1"/>
            </p:cNvSpPr>
            <p:nvPr userDrawn="1"/>
          </p:nvSpPr>
          <p:spPr bwMode="auto">
            <a:xfrm>
              <a:off x="5581" y="3117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" name="Rectangle 114"/>
            <p:cNvSpPr>
              <a:spLocks noChangeArrowheads="1"/>
            </p:cNvSpPr>
            <p:nvPr userDrawn="1"/>
          </p:nvSpPr>
          <p:spPr bwMode="auto">
            <a:xfrm>
              <a:off x="5633" y="3171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" name="Rectangle 115"/>
            <p:cNvSpPr>
              <a:spLocks noChangeArrowheads="1"/>
            </p:cNvSpPr>
            <p:nvPr userDrawn="1"/>
          </p:nvSpPr>
          <p:spPr bwMode="auto">
            <a:xfrm>
              <a:off x="5527" y="3171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" name="Rectangle 116"/>
            <p:cNvSpPr>
              <a:spLocks noChangeArrowheads="1"/>
            </p:cNvSpPr>
            <p:nvPr userDrawn="1"/>
          </p:nvSpPr>
          <p:spPr bwMode="auto">
            <a:xfrm>
              <a:off x="5633" y="3223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" name="Rectangle 117"/>
            <p:cNvSpPr>
              <a:spLocks noChangeArrowheads="1"/>
            </p:cNvSpPr>
            <p:nvPr userDrawn="1"/>
          </p:nvSpPr>
          <p:spPr bwMode="auto">
            <a:xfrm>
              <a:off x="5581" y="3223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" name="Rectangle 118"/>
            <p:cNvSpPr>
              <a:spLocks noChangeArrowheads="1"/>
            </p:cNvSpPr>
            <p:nvPr userDrawn="1"/>
          </p:nvSpPr>
          <p:spPr bwMode="auto">
            <a:xfrm>
              <a:off x="5475" y="3223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" name="Rectangle 119"/>
            <p:cNvSpPr>
              <a:spLocks noChangeArrowheads="1"/>
            </p:cNvSpPr>
            <p:nvPr userDrawn="1"/>
          </p:nvSpPr>
          <p:spPr bwMode="auto">
            <a:xfrm>
              <a:off x="5633" y="3277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" name="Rectangle 120"/>
            <p:cNvSpPr>
              <a:spLocks noChangeArrowheads="1"/>
            </p:cNvSpPr>
            <p:nvPr userDrawn="1"/>
          </p:nvSpPr>
          <p:spPr bwMode="auto">
            <a:xfrm>
              <a:off x="5581" y="3277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" name="Rectangle 121"/>
            <p:cNvSpPr>
              <a:spLocks noChangeArrowheads="1"/>
            </p:cNvSpPr>
            <p:nvPr userDrawn="1"/>
          </p:nvSpPr>
          <p:spPr bwMode="auto">
            <a:xfrm>
              <a:off x="5527" y="3277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" name="Rectangle 122"/>
            <p:cNvSpPr>
              <a:spLocks noChangeArrowheads="1"/>
            </p:cNvSpPr>
            <p:nvPr userDrawn="1"/>
          </p:nvSpPr>
          <p:spPr bwMode="auto">
            <a:xfrm>
              <a:off x="5633" y="3329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" name="Rectangle 123"/>
            <p:cNvSpPr>
              <a:spLocks noChangeArrowheads="1"/>
            </p:cNvSpPr>
            <p:nvPr userDrawn="1"/>
          </p:nvSpPr>
          <p:spPr bwMode="auto">
            <a:xfrm>
              <a:off x="5581" y="3329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" name="Rectangle 124"/>
            <p:cNvSpPr>
              <a:spLocks noChangeArrowheads="1"/>
            </p:cNvSpPr>
            <p:nvPr userDrawn="1"/>
          </p:nvSpPr>
          <p:spPr bwMode="auto">
            <a:xfrm>
              <a:off x="5475" y="3329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" name="Rectangle 125"/>
            <p:cNvSpPr>
              <a:spLocks noChangeArrowheads="1"/>
            </p:cNvSpPr>
            <p:nvPr userDrawn="1"/>
          </p:nvSpPr>
          <p:spPr bwMode="auto">
            <a:xfrm>
              <a:off x="5633" y="3383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" name="Rectangle 126"/>
            <p:cNvSpPr>
              <a:spLocks noChangeArrowheads="1"/>
            </p:cNvSpPr>
            <p:nvPr userDrawn="1"/>
          </p:nvSpPr>
          <p:spPr bwMode="auto">
            <a:xfrm>
              <a:off x="5581" y="3383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" name="Rectangle 127"/>
            <p:cNvSpPr>
              <a:spLocks noChangeArrowheads="1"/>
            </p:cNvSpPr>
            <p:nvPr userDrawn="1"/>
          </p:nvSpPr>
          <p:spPr bwMode="auto">
            <a:xfrm>
              <a:off x="5527" y="3383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" name="Rectangle 128"/>
            <p:cNvSpPr>
              <a:spLocks noChangeArrowheads="1"/>
            </p:cNvSpPr>
            <p:nvPr userDrawn="1"/>
          </p:nvSpPr>
          <p:spPr bwMode="auto">
            <a:xfrm>
              <a:off x="5633" y="3435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" name="Rectangle 129"/>
            <p:cNvSpPr>
              <a:spLocks noChangeArrowheads="1"/>
            </p:cNvSpPr>
            <p:nvPr userDrawn="1"/>
          </p:nvSpPr>
          <p:spPr bwMode="auto">
            <a:xfrm>
              <a:off x="5633" y="3489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" name="Rectangle 130"/>
            <p:cNvSpPr>
              <a:spLocks noChangeArrowheads="1"/>
            </p:cNvSpPr>
            <p:nvPr userDrawn="1"/>
          </p:nvSpPr>
          <p:spPr bwMode="auto">
            <a:xfrm>
              <a:off x="5581" y="3489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" name="Rectangle 131"/>
            <p:cNvSpPr>
              <a:spLocks noChangeArrowheads="1"/>
            </p:cNvSpPr>
            <p:nvPr userDrawn="1"/>
          </p:nvSpPr>
          <p:spPr bwMode="auto">
            <a:xfrm>
              <a:off x="5527" y="3489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" name="Rectangle 132"/>
            <p:cNvSpPr>
              <a:spLocks noChangeArrowheads="1"/>
            </p:cNvSpPr>
            <p:nvPr userDrawn="1"/>
          </p:nvSpPr>
          <p:spPr bwMode="auto">
            <a:xfrm>
              <a:off x="5633" y="3541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" name="Rectangle 133"/>
            <p:cNvSpPr>
              <a:spLocks noChangeArrowheads="1"/>
            </p:cNvSpPr>
            <p:nvPr userDrawn="1"/>
          </p:nvSpPr>
          <p:spPr bwMode="auto">
            <a:xfrm>
              <a:off x="5581" y="3541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" name="Rectangle 134"/>
            <p:cNvSpPr>
              <a:spLocks noChangeArrowheads="1"/>
            </p:cNvSpPr>
            <p:nvPr userDrawn="1"/>
          </p:nvSpPr>
          <p:spPr bwMode="auto">
            <a:xfrm>
              <a:off x="5475" y="3541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" name="Rectangle 135"/>
            <p:cNvSpPr>
              <a:spLocks noChangeArrowheads="1"/>
            </p:cNvSpPr>
            <p:nvPr userDrawn="1"/>
          </p:nvSpPr>
          <p:spPr bwMode="auto">
            <a:xfrm>
              <a:off x="5633" y="3593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" name="Rectangle 136"/>
            <p:cNvSpPr>
              <a:spLocks noChangeArrowheads="1"/>
            </p:cNvSpPr>
            <p:nvPr userDrawn="1"/>
          </p:nvSpPr>
          <p:spPr bwMode="auto">
            <a:xfrm>
              <a:off x="5527" y="3593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" name="Rectangle 137"/>
            <p:cNvSpPr>
              <a:spLocks noChangeArrowheads="1"/>
            </p:cNvSpPr>
            <p:nvPr userDrawn="1"/>
          </p:nvSpPr>
          <p:spPr bwMode="auto">
            <a:xfrm>
              <a:off x="5633" y="3647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" name="Rectangle 138"/>
            <p:cNvSpPr>
              <a:spLocks noChangeArrowheads="1"/>
            </p:cNvSpPr>
            <p:nvPr userDrawn="1"/>
          </p:nvSpPr>
          <p:spPr bwMode="auto">
            <a:xfrm>
              <a:off x="5581" y="3647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" name="Rectangle 139"/>
            <p:cNvSpPr>
              <a:spLocks noChangeArrowheads="1"/>
            </p:cNvSpPr>
            <p:nvPr userDrawn="1"/>
          </p:nvSpPr>
          <p:spPr bwMode="auto">
            <a:xfrm>
              <a:off x="5475" y="3699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" name="Rectangle 140"/>
            <p:cNvSpPr>
              <a:spLocks noChangeArrowheads="1"/>
            </p:cNvSpPr>
            <p:nvPr userDrawn="1"/>
          </p:nvSpPr>
          <p:spPr bwMode="auto">
            <a:xfrm>
              <a:off x="5633" y="3699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" name="Rectangle 141"/>
            <p:cNvSpPr>
              <a:spLocks noChangeArrowheads="1"/>
            </p:cNvSpPr>
            <p:nvPr userDrawn="1"/>
          </p:nvSpPr>
          <p:spPr bwMode="auto">
            <a:xfrm>
              <a:off x="5581" y="3699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" name="Rectangle 142"/>
            <p:cNvSpPr>
              <a:spLocks noChangeArrowheads="1"/>
            </p:cNvSpPr>
            <p:nvPr userDrawn="1"/>
          </p:nvSpPr>
          <p:spPr bwMode="auto">
            <a:xfrm>
              <a:off x="5633" y="3752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" name="Rectangle 143"/>
            <p:cNvSpPr>
              <a:spLocks noChangeArrowheads="1"/>
            </p:cNvSpPr>
            <p:nvPr userDrawn="1"/>
          </p:nvSpPr>
          <p:spPr bwMode="auto">
            <a:xfrm>
              <a:off x="5527" y="3752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" name="Rectangle 144"/>
            <p:cNvSpPr>
              <a:spLocks noChangeArrowheads="1"/>
            </p:cNvSpPr>
            <p:nvPr userDrawn="1"/>
          </p:nvSpPr>
          <p:spPr bwMode="auto">
            <a:xfrm>
              <a:off x="5633" y="3804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" name="Rectangle 145"/>
            <p:cNvSpPr>
              <a:spLocks noChangeArrowheads="1"/>
            </p:cNvSpPr>
            <p:nvPr userDrawn="1"/>
          </p:nvSpPr>
          <p:spPr bwMode="auto">
            <a:xfrm>
              <a:off x="5581" y="3804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" name="Rectangle 146"/>
            <p:cNvSpPr>
              <a:spLocks noChangeArrowheads="1"/>
            </p:cNvSpPr>
            <p:nvPr userDrawn="1"/>
          </p:nvSpPr>
          <p:spPr bwMode="auto">
            <a:xfrm>
              <a:off x="5527" y="3804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" name="Rectangle 147"/>
            <p:cNvSpPr>
              <a:spLocks noChangeArrowheads="1"/>
            </p:cNvSpPr>
            <p:nvPr userDrawn="1"/>
          </p:nvSpPr>
          <p:spPr bwMode="auto">
            <a:xfrm>
              <a:off x="5633" y="3858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" name="Rectangle 148"/>
            <p:cNvSpPr>
              <a:spLocks noChangeArrowheads="1"/>
            </p:cNvSpPr>
            <p:nvPr userDrawn="1"/>
          </p:nvSpPr>
          <p:spPr bwMode="auto">
            <a:xfrm>
              <a:off x="5581" y="3858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" name="Rectangle 149"/>
            <p:cNvSpPr>
              <a:spLocks noChangeArrowheads="1"/>
            </p:cNvSpPr>
            <p:nvPr userDrawn="1"/>
          </p:nvSpPr>
          <p:spPr bwMode="auto">
            <a:xfrm>
              <a:off x="5527" y="3858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" name="Rectangle 150"/>
            <p:cNvSpPr>
              <a:spLocks noChangeArrowheads="1"/>
            </p:cNvSpPr>
            <p:nvPr userDrawn="1"/>
          </p:nvSpPr>
          <p:spPr bwMode="auto">
            <a:xfrm>
              <a:off x="5475" y="3858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" name="Rectangle 151"/>
            <p:cNvSpPr>
              <a:spLocks noChangeArrowheads="1"/>
            </p:cNvSpPr>
            <p:nvPr userDrawn="1"/>
          </p:nvSpPr>
          <p:spPr bwMode="auto">
            <a:xfrm>
              <a:off x="5633" y="1956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" name="Rectangle 152"/>
            <p:cNvSpPr>
              <a:spLocks noChangeArrowheads="1"/>
            </p:cNvSpPr>
            <p:nvPr userDrawn="1"/>
          </p:nvSpPr>
          <p:spPr bwMode="auto">
            <a:xfrm>
              <a:off x="5581" y="1956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" name="Rectangle 153"/>
            <p:cNvSpPr>
              <a:spLocks noChangeArrowheads="1"/>
            </p:cNvSpPr>
            <p:nvPr userDrawn="1"/>
          </p:nvSpPr>
          <p:spPr bwMode="auto">
            <a:xfrm>
              <a:off x="5527" y="1956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" name="Rectangle 154"/>
            <p:cNvSpPr>
              <a:spLocks noChangeArrowheads="1"/>
            </p:cNvSpPr>
            <p:nvPr userDrawn="1"/>
          </p:nvSpPr>
          <p:spPr bwMode="auto">
            <a:xfrm>
              <a:off x="5633" y="2008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" name="Rectangle 155"/>
            <p:cNvSpPr>
              <a:spLocks noChangeArrowheads="1"/>
            </p:cNvSpPr>
            <p:nvPr userDrawn="1"/>
          </p:nvSpPr>
          <p:spPr bwMode="auto">
            <a:xfrm>
              <a:off x="5527" y="2114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" name="Rectangle 156"/>
            <p:cNvSpPr>
              <a:spLocks noChangeArrowheads="1"/>
            </p:cNvSpPr>
            <p:nvPr userDrawn="1"/>
          </p:nvSpPr>
          <p:spPr bwMode="auto">
            <a:xfrm>
              <a:off x="5527" y="2008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" name="Rectangle 157"/>
            <p:cNvSpPr>
              <a:spLocks noChangeArrowheads="1"/>
            </p:cNvSpPr>
            <p:nvPr userDrawn="1"/>
          </p:nvSpPr>
          <p:spPr bwMode="auto">
            <a:xfrm>
              <a:off x="5633" y="2062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" name="Rectangle 158"/>
            <p:cNvSpPr>
              <a:spLocks noChangeArrowheads="1"/>
            </p:cNvSpPr>
            <p:nvPr userDrawn="1"/>
          </p:nvSpPr>
          <p:spPr bwMode="auto">
            <a:xfrm>
              <a:off x="5581" y="2062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" name="Rectangle 159"/>
            <p:cNvSpPr>
              <a:spLocks noChangeArrowheads="1"/>
            </p:cNvSpPr>
            <p:nvPr userDrawn="1"/>
          </p:nvSpPr>
          <p:spPr bwMode="auto">
            <a:xfrm>
              <a:off x="5475" y="2062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8" name="Rectangle 160"/>
            <p:cNvSpPr>
              <a:spLocks noChangeArrowheads="1"/>
            </p:cNvSpPr>
            <p:nvPr userDrawn="1"/>
          </p:nvSpPr>
          <p:spPr bwMode="auto">
            <a:xfrm>
              <a:off x="5633" y="2114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9" name="Rectangle 161"/>
            <p:cNvSpPr>
              <a:spLocks noChangeArrowheads="1"/>
            </p:cNvSpPr>
            <p:nvPr userDrawn="1"/>
          </p:nvSpPr>
          <p:spPr bwMode="auto">
            <a:xfrm>
              <a:off x="5633" y="2168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" name="Rectangle 162"/>
            <p:cNvSpPr>
              <a:spLocks noChangeArrowheads="1"/>
            </p:cNvSpPr>
            <p:nvPr userDrawn="1"/>
          </p:nvSpPr>
          <p:spPr bwMode="auto">
            <a:xfrm>
              <a:off x="5581" y="2168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" name="Rectangle 163"/>
            <p:cNvSpPr>
              <a:spLocks noChangeArrowheads="1"/>
            </p:cNvSpPr>
            <p:nvPr userDrawn="1"/>
          </p:nvSpPr>
          <p:spPr bwMode="auto">
            <a:xfrm>
              <a:off x="5633" y="222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" name="Rectangle 164"/>
            <p:cNvSpPr>
              <a:spLocks noChangeArrowheads="1"/>
            </p:cNvSpPr>
            <p:nvPr userDrawn="1"/>
          </p:nvSpPr>
          <p:spPr bwMode="auto">
            <a:xfrm>
              <a:off x="5581" y="2220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" name="Rectangle 165"/>
            <p:cNvSpPr>
              <a:spLocks noChangeArrowheads="1"/>
            </p:cNvSpPr>
            <p:nvPr userDrawn="1"/>
          </p:nvSpPr>
          <p:spPr bwMode="auto">
            <a:xfrm>
              <a:off x="5527" y="222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" name="Rectangle 166"/>
            <p:cNvSpPr>
              <a:spLocks noChangeArrowheads="1"/>
            </p:cNvSpPr>
            <p:nvPr userDrawn="1"/>
          </p:nvSpPr>
          <p:spPr bwMode="auto">
            <a:xfrm>
              <a:off x="5633" y="2272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" name="Rectangle 167"/>
            <p:cNvSpPr>
              <a:spLocks noChangeArrowheads="1"/>
            </p:cNvSpPr>
            <p:nvPr userDrawn="1"/>
          </p:nvSpPr>
          <p:spPr bwMode="auto">
            <a:xfrm>
              <a:off x="5633" y="2326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" name="Rectangle 168"/>
            <p:cNvSpPr>
              <a:spLocks noChangeArrowheads="1"/>
            </p:cNvSpPr>
            <p:nvPr userDrawn="1"/>
          </p:nvSpPr>
          <p:spPr bwMode="auto">
            <a:xfrm>
              <a:off x="5581" y="2272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" name="Rectangle 169"/>
            <p:cNvSpPr>
              <a:spLocks noChangeArrowheads="1"/>
            </p:cNvSpPr>
            <p:nvPr userDrawn="1"/>
          </p:nvSpPr>
          <p:spPr bwMode="auto">
            <a:xfrm>
              <a:off x="5527" y="2326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" name="Rectangle 170"/>
            <p:cNvSpPr>
              <a:spLocks noChangeArrowheads="1"/>
            </p:cNvSpPr>
            <p:nvPr userDrawn="1"/>
          </p:nvSpPr>
          <p:spPr bwMode="auto">
            <a:xfrm>
              <a:off x="5633" y="2378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" name="Rectangle 171"/>
            <p:cNvSpPr>
              <a:spLocks noChangeArrowheads="1"/>
            </p:cNvSpPr>
            <p:nvPr userDrawn="1"/>
          </p:nvSpPr>
          <p:spPr bwMode="auto">
            <a:xfrm>
              <a:off x="5581" y="2378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" name="Rectangle 172"/>
            <p:cNvSpPr>
              <a:spLocks noChangeArrowheads="1"/>
            </p:cNvSpPr>
            <p:nvPr userDrawn="1"/>
          </p:nvSpPr>
          <p:spPr bwMode="auto">
            <a:xfrm>
              <a:off x="5475" y="2378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" name="Rectangle 173"/>
            <p:cNvSpPr>
              <a:spLocks noChangeArrowheads="1"/>
            </p:cNvSpPr>
            <p:nvPr userDrawn="1"/>
          </p:nvSpPr>
          <p:spPr bwMode="auto">
            <a:xfrm>
              <a:off x="5581" y="1798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" name="Rectangle 174"/>
            <p:cNvSpPr>
              <a:spLocks noChangeArrowheads="1"/>
            </p:cNvSpPr>
            <p:nvPr userDrawn="1"/>
          </p:nvSpPr>
          <p:spPr bwMode="auto">
            <a:xfrm>
              <a:off x="5581" y="477"/>
              <a:ext cx="52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" name="Rectangle 175"/>
            <p:cNvSpPr>
              <a:spLocks noChangeArrowheads="1"/>
            </p:cNvSpPr>
            <p:nvPr userDrawn="1"/>
          </p:nvSpPr>
          <p:spPr bwMode="auto">
            <a:xfrm>
              <a:off x="5633" y="477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" name="Rectangle 176"/>
            <p:cNvSpPr>
              <a:spLocks noChangeArrowheads="1"/>
            </p:cNvSpPr>
            <p:nvPr userDrawn="1"/>
          </p:nvSpPr>
          <p:spPr bwMode="auto">
            <a:xfrm>
              <a:off x="5527" y="424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" name="Rectangle 177"/>
            <p:cNvSpPr>
              <a:spLocks noChangeArrowheads="1"/>
            </p:cNvSpPr>
            <p:nvPr userDrawn="1"/>
          </p:nvSpPr>
          <p:spPr bwMode="auto">
            <a:xfrm>
              <a:off x="5581" y="424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" name="Rectangle 178"/>
            <p:cNvSpPr>
              <a:spLocks noChangeArrowheads="1"/>
            </p:cNvSpPr>
            <p:nvPr userDrawn="1"/>
          </p:nvSpPr>
          <p:spPr bwMode="auto">
            <a:xfrm>
              <a:off x="5633" y="424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" name="Rectangle 179"/>
            <p:cNvSpPr>
              <a:spLocks noChangeArrowheads="1"/>
            </p:cNvSpPr>
            <p:nvPr userDrawn="1"/>
          </p:nvSpPr>
          <p:spPr bwMode="auto">
            <a:xfrm>
              <a:off x="5633" y="372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" name="Rectangle 180"/>
            <p:cNvSpPr>
              <a:spLocks noChangeArrowheads="1"/>
            </p:cNvSpPr>
            <p:nvPr userDrawn="1"/>
          </p:nvSpPr>
          <p:spPr bwMode="auto">
            <a:xfrm>
              <a:off x="5475" y="372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9" name="Rectangle 181"/>
            <p:cNvSpPr>
              <a:spLocks noChangeArrowheads="1"/>
            </p:cNvSpPr>
            <p:nvPr userDrawn="1"/>
          </p:nvSpPr>
          <p:spPr bwMode="auto">
            <a:xfrm>
              <a:off x="5527" y="318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0" name="Rectangle 182"/>
            <p:cNvSpPr>
              <a:spLocks noChangeArrowheads="1"/>
            </p:cNvSpPr>
            <p:nvPr userDrawn="1"/>
          </p:nvSpPr>
          <p:spPr bwMode="auto">
            <a:xfrm>
              <a:off x="5581" y="318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" name="Rectangle 183"/>
            <p:cNvSpPr>
              <a:spLocks noChangeArrowheads="1"/>
            </p:cNvSpPr>
            <p:nvPr userDrawn="1"/>
          </p:nvSpPr>
          <p:spPr bwMode="auto">
            <a:xfrm>
              <a:off x="5633" y="318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2" name="Rectangle 184"/>
            <p:cNvSpPr>
              <a:spLocks noChangeArrowheads="1"/>
            </p:cNvSpPr>
            <p:nvPr userDrawn="1"/>
          </p:nvSpPr>
          <p:spPr bwMode="auto">
            <a:xfrm>
              <a:off x="5581" y="266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3" name="Rectangle 185"/>
            <p:cNvSpPr>
              <a:spLocks noChangeArrowheads="1"/>
            </p:cNvSpPr>
            <p:nvPr userDrawn="1"/>
          </p:nvSpPr>
          <p:spPr bwMode="auto">
            <a:xfrm>
              <a:off x="5633" y="266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4" name="Rectangle 186"/>
            <p:cNvSpPr>
              <a:spLocks noChangeArrowheads="1"/>
            </p:cNvSpPr>
            <p:nvPr userDrawn="1"/>
          </p:nvSpPr>
          <p:spPr bwMode="auto">
            <a:xfrm>
              <a:off x="5527" y="212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5" name="Rectangle 187"/>
            <p:cNvSpPr>
              <a:spLocks noChangeArrowheads="1"/>
            </p:cNvSpPr>
            <p:nvPr userDrawn="1"/>
          </p:nvSpPr>
          <p:spPr bwMode="auto">
            <a:xfrm>
              <a:off x="5581" y="212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6" name="Rectangle 188"/>
            <p:cNvSpPr>
              <a:spLocks noChangeArrowheads="1"/>
            </p:cNvSpPr>
            <p:nvPr userDrawn="1"/>
          </p:nvSpPr>
          <p:spPr bwMode="auto">
            <a:xfrm>
              <a:off x="5633" y="212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7" name="Rectangle 189"/>
            <p:cNvSpPr>
              <a:spLocks noChangeArrowheads="1"/>
            </p:cNvSpPr>
            <p:nvPr userDrawn="1"/>
          </p:nvSpPr>
          <p:spPr bwMode="auto">
            <a:xfrm>
              <a:off x="5476" y="214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8" name="Rectangle 190"/>
            <p:cNvSpPr>
              <a:spLocks noChangeArrowheads="1"/>
            </p:cNvSpPr>
            <p:nvPr userDrawn="1"/>
          </p:nvSpPr>
          <p:spPr bwMode="auto">
            <a:xfrm>
              <a:off x="5527" y="16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9" name="Rectangle 191"/>
            <p:cNvSpPr>
              <a:spLocks noChangeArrowheads="1"/>
            </p:cNvSpPr>
            <p:nvPr userDrawn="1"/>
          </p:nvSpPr>
          <p:spPr bwMode="auto">
            <a:xfrm>
              <a:off x="5581" y="160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0" name="Rectangle 192"/>
            <p:cNvSpPr>
              <a:spLocks noChangeArrowheads="1"/>
            </p:cNvSpPr>
            <p:nvPr userDrawn="1"/>
          </p:nvSpPr>
          <p:spPr bwMode="auto">
            <a:xfrm>
              <a:off x="5633" y="16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1" name="Rectangle 193"/>
            <p:cNvSpPr>
              <a:spLocks noChangeArrowheads="1"/>
            </p:cNvSpPr>
            <p:nvPr userDrawn="1"/>
          </p:nvSpPr>
          <p:spPr bwMode="auto">
            <a:xfrm>
              <a:off x="5581" y="106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2" name="Rectangle 194"/>
            <p:cNvSpPr>
              <a:spLocks noChangeArrowheads="1"/>
            </p:cNvSpPr>
            <p:nvPr userDrawn="1"/>
          </p:nvSpPr>
          <p:spPr bwMode="auto">
            <a:xfrm>
              <a:off x="5633" y="106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3" name="Rectangle 195"/>
            <p:cNvSpPr>
              <a:spLocks noChangeArrowheads="1"/>
            </p:cNvSpPr>
            <p:nvPr userDrawn="1"/>
          </p:nvSpPr>
          <p:spPr bwMode="auto">
            <a:xfrm>
              <a:off x="5527" y="54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4" name="Rectangle 196"/>
            <p:cNvSpPr>
              <a:spLocks noChangeArrowheads="1"/>
            </p:cNvSpPr>
            <p:nvPr userDrawn="1"/>
          </p:nvSpPr>
          <p:spPr bwMode="auto">
            <a:xfrm>
              <a:off x="5581" y="54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5" name="Rectangle 197"/>
            <p:cNvSpPr>
              <a:spLocks noChangeArrowheads="1"/>
            </p:cNvSpPr>
            <p:nvPr userDrawn="1"/>
          </p:nvSpPr>
          <p:spPr bwMode="auto">
            <a:xfrm>
              <a:off x="5633" y="54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6" name="Rectangle 198"/>
            <p:cNvSpPr>
              <a:spLocks noChangeArrowheads="1"/>
            </p:cNvSpPr>
            <p:nvPr userDrawn="1"/>
          </p:nvSpPr>
          <p:spPr bwMode="auto">
            <a:xfrm>
              <a:off x="5475" y="54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47" name="Rectangle 199"/>
          <p:cNvSpPr>
            <a:spLocks noGrp="1" noChangeArrowheads="1"/>
          </p:cNvSpPr>
          <p:nvPr>
            <p:ph type="ctrTitle"/>
          </p:nvPr>
        </p:nvSpPr>
        <p:spPr>
          <a:xfrm>
            <a:off x="179388" y="115888"/>
            <a:ext cx="8424862" cy="2736850"/>
          </a:xfrm>
        </p:spPr>
        <p:txBody>
          <a:bodyPr anchor="b" anchorCtr="1"/>
          <a:lstStyle>
            <a:lvl1pPr algn="ctr"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de-AT"/>
              <a:t>Click to edit Master title style</a:t>
            </a:r>
          </a:p>
        </p:txBody>
      </p:sp>
      <p:sp>
        <p:nvSpPr>
          <p:cNvPr id="2248" name="Rectangle 200"/>
          <p:cNvSpPr>
            <a:spLocks noGrp="1" noChangeArrowheads="1"/>
          </p:cNvSpPr>
          <p:nvPr>
            <p:ph type="subTitle" idx="1"/>
          </p:nvPr>
        </p:nvSpPr>
        <p:spPr>
          <a:xfrm>
            <a:off x="179388" y="2997200"/>
            <a:ext cx="8424862" cy="1439863"/>
          </a:xfrm>
        </p:spPr>
        <p:txBody>
          <a:bodyPr anchor="ctr"/>
          <a:lstStyle>
            <a:lvl1pPr marL="0" indent="0" algn="ctr">
              <a:buFont typeface="Arial" charset="0"/>
              <a:buNone/>
              <a:defRPr sz="3600"/>
            </a:lvl1pPr>
          </a:lstStyle>
          <a:p>
            <a:r>
              <a:rPr lang="de-AT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300892-9B7B-4AE6-A7D2-A260D3E9C952}" type="slidenum">
              <a:rPr lang="de-AT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44450"/>
            <a:ext cx="2225675" cy="63373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063" y="44450"/>
            <a:ext cx="6529387" cy="6337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BED86D-8B85-401B-9B9D-16DB09C77802}" type="slidenum">
              <a:rPr lang="de-AT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450"/>
            <a:ext cx="7761287" cy="757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063" y="908050"/>
            <a:ext cx="4376737" cy="5473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908050"/>
            <a:ext cx="4378325" cy="5473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15888" y="6511925"/>
            <a:ext cx="3760787" cy="301625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030663" y="6507163"/>
            <a:ext cx="1079500" cy="306387"/>
          </a:xfrm>
        </p:spPr>
        <p:txBody>
          <a:bodyPr/>
          <a:lstStyle>
            <a:lvl1pPr>
              <a:defRPr/>
            </a:lvl1pPr>
          </a:lstStyle>
          <a:p>
            <a:fld id="{77316AA4-8469-43F7-B161-8782FC57E577}" type="slidenum">
              <a:rPr lang="de-AT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0E5CF0-CAD6-418B-A05D-7CBC2BE10B7E}" type="slidenum">
              <a:rPr lang="de-AT"/>
              <a:pPr/>
              <a:t>‹#›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881337-BE38-41AB-B6D3-DEF2A2734382}" type="slidenum">
              <a:rPr lang="de-AT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063" y="908050"/>
            <a:ext cx="4376737" cy="547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8050"/>
            <a:ext cx="4378325" cy="547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7AB6E-D252-436E-AC51-1AEEE66FCAF4}" type="slidenum">
              <a:rPr lang="de-AT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062" y="907200"/>
            <a:ext cx="4377600" cy="714380"/>
          </a:xfrm>
        </p:spPr>
        <p:txBody>
          <a:bodyPr anchor="t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907200"/>
            <a:ext cx="4377600" cy="714380"/>
          </a:xfrm>
        </p:spPr>
        <p:txBody>
          <a:bodyPr anchor="t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A96C62-06C5-4155-A2AF-DF1388F42A93}" type="slidenum">
              <a:rPr lang="de-AT"/>
              <a:pPr/>
              <a:t>‹#›</a:t>
            </a:fld>
            <a:endParaRPr lang="de-AT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68313" y="44450"/>
            <a:ext cx="7761287" cy="757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2"/>
          </p:nvPr>
        </p:nvSpPr>
        <p:spPr>
          <a:xfrm>
            <a:off x="119063" y="1785926"/>
            <a:ext cx="4376737" cy="45958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85926"/>
            <a:ext cx="4378325" cy="45958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E0ED3B-7BBB-4D0A-A604-3BFB8B400C73}" type="slidenum">
              <a:rPr lang="de-AT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9448B7-294F-4737-A383-89954B46862D}" type="slidenum">
              <a:rPr lang="de-AT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865FD3-C4FD-4282-B440-BAFFF66C0B75}" type="slidenum">
              <a:rPr lang="de-AT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E5AA2A-CCC4-444E-B706-7CC78B7714F6}" type="slidenum">
              <a:rPr lang="de-AT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8693150" y="6327775"/>
            <a:ext cx="361950" cy="406400"/>
            <a:chOff x="5494" y="4030"/>
            <a:chExt cx="179" cy="201"/>
          </a:xfrm>
        </p:grpSpPr>
        <p:sp>
          <p:nvSpPr>
            <p:cNvPr id="1027" name="Freeform 3"/>
            <p:cNvSpPr>
              <a:spLocks/>
            </p:cNvSpPr>
            <p:nvPr userDrawn="1"/>
          </p:nvSpPr>
          <p:spPr bwMode="auto">
            <a:xfrm>
              <a:off x="5494" y="4030"/>
              <a:ext cx="160" cy="201"/>
            </a:xfrm>
            <a:custGeom>
              <a:avLst/>
              <a:gdLst/>
              <a:ahLst/>
              <a:cxnLst>
                <a:cxn ang="0">
                  <a:pos x="116" y="318"/>
                </a:cxn>
                <a:cxn ang="0">
                  <a:pos x="108" y="299"/>
                </a:cxn>
                <a:cxn ang="0">
                  <a:pos x="93" y="298"/>
                </a:cxn>
                <a:cxn ang="0">
                  <a:pos x="83" y="309"/>
                </a:cxn>
                <a:cxn ang="0">
                  <a:pos x="66" y="306"/>
                </a:cxn>
                <a:cxn ang="0">
                  <a:pos x="69" y="282"/>
                </a:cxn>
                <a:cxn ang="0">
                  <a:pos x="51" y="276"/>
                </a:cxn>
                <a:cxn ang="0">
                  <a:pos x="19" y="294"/>
                </a:cxn>
                <a:cxn ang="0">
                  <a:pos x="2" y="287"/>
                </a:cxn>
                <a:cxn ang="0">
                  <a:pos x="5" y="271"/>
                </a:cxn>
                <a:cxn ang="0">
                  <a:pos x="36" y="256"/>
                </a:cxn>
                <a:cxn ang="0">
                  <a:pos x="42" y="234"/>
                </a:cxn>
                <a:cxn ang="0">
                  <a:pos x="31" y="219"/>
                </a:cxn>
                <a:cxn ang="0">
                  <a:pos x="7" y="208"/>
                </a:cxn>
                <a:cxn ang="0">
                  <a:pos x="14" y="193"/>
                </a:cxn>
                <a:cxn ang="0">
                  <a:pos x="39" y="187"/>
                </a:cxn>
                <a:cxn ang="0">
                  <a:pos x="49" y="168"/>
                </a:cxn>
                <a:cxn ang="0">
                  <a:pos x="47" y="145"/>
                </a:cxn>
                <a:cxn ang="0">
                  <a:pos x="63" y="136"/>
                </a:cxn>
                <a:cxn ang="0">
                  <a:pos x="83" y="124"/>
                </a:cxn>
                <a:cxn ang="0">
                  <a:pos x="73" y="104"/>
                </a:cxn>
                <a:cxn ang="0">
                  <a:pos x="76" y="86"/>
                </a:cxn>
                <a:cxn ang="0">
                  <a:pos x="93" y="89"/>
                </a:cxn>
                <a:cxn ang="0">
                  <a:pos x="118" y="99"/>
                </a:cxn>
                <a:cxn ang="0">
                  <a:pos x="131" y="82"/>
                </a:cxn>
                <a:cxn ang="0">
                  <a:pos x="126" y="47"/>
                </a:cxn>
                <a:cxn ang="0">
                  <a:pos x="120" y="19"/>
                </a:cxn>
                <a:cxn ang="0">
                  <a:pos x="126" y="3"/>
                </a:cxn>
                <a:cxn ang="0">
                  <a:pos x="147" y="2"/>
                </a:cxn>
                <a:cxn ang="0">
                  <a:pos x="158" y="19"/>
                </a:cxn>
                <a:cxn ang="0">
                  <a:pos x="150" y="51"/>
                </a:cxn>
                <a:cxn ang="0">
                  <a:pos x="145" y="94"/>
                </a:cxn>
                <a:cxn ang="0">
                  <a:pos x="155" y="109"/>
                </a:cxn>
                <a:cxn ang="0">
                  <a:pos x="182" y="111"/>
                </a:cxn>
                <a:cxn ang="0">
                  <a:pos x="189" y="99"/>
                </a:cxn>
                <a:cxn ang="0">
                  <a:pos x="205" y="66"/>
                </a:cxn>
                <a:cxn ang="0">
                  <a:pos x="221" y="66"/>
                </a:cxn>
                <a:cxn ang="0">
                  <a:pos x="221" y="86"/>
                </a:cxn>
                <a:cxn ang="0">
                  <a:pos x="199" y="119"/>
                </a:cxn>
                <a:cxn ang="0">
                  <a:pos x="205" y="136"/>
                </a:cxn>
                <a:cxn ang="0">
                  <a:pos x="224" y="136"/>
                </a:cxn>
                <a:cxn ang="0">
                  <a:pos x="242" y="123"/>
                </a:cxn>
                <a:cxn ang="0">
                  <a:pos x="252" y="131"/>
                </a:cxn>
                <a:cxn ang="0">
                  <a:pos x="251" y="145"/>
                </a:cxn>
                <a:cxn ang="0">
                  <a:pos x="231" y="165"/>
                </a:cxn>
                <a:cxn ang="0">
                  <a:pos x="232" y="224"/>
                </a:cxn>
                <a:cxn ang="0">
                  <a:pos x="246" y="240"/>
                </a:cxn>
                <a:cxn ang="0">
                  <a:pos x="247" y="259"/>
                </a:cxn>
                <a:cxn ang="0">
                  <a:pos x="232" y="262"/>
                </a:cxn>
                <a:cxn ang="0">
                  <a:pos x="222" y="276"/>
                </a:cxn>
                <a:cxn ang="0">
                  <a:pos x="231" y="298"/>
                </a:cxn>
                <a:cxn ang="0">
                  <a:pos x="217" y="303"/>
                </a:cxn>
                <a:cxn ang="0">
                  <a:pos x="199" y="284"/>
                </a:cxn>
                <a:cxn ang="0">
                  <a:pos x="182" y="291"/>
                </a:cxn>
                <a:cxn ang="0">
                  <a:pos x="170" y="306"/>
                </a:cxn>
                <a:cxn ang="0">
                  <a:pos x="143" y="308"/>
                </a:cxn>
                <a:cxn ang="0">
                  <a:pos x="128" y="318"/>
                </a:cxn>
              </a:cxnLst>
              <a:rect l="0" t="0" r="r" b="b"/>
              <a:pathLst>
                <a:path w="254" h="319">
                  <a:moveTo>
                    <a:pt x="128" y="318"/>
                  </a:moveTo>
                  <a:lnTo>
                    <a:pt x="125" y="319"/>
                  </a:lnTo>
                  <a:lnTo>
                    <a:pt x="121" y="319"/>
                  </a:lnTo>
                  <a:lnTo>
                    <a:pt x="120" y="319"/>
                  </a:lnTo>
                  <a:lnTo>
                    <a:pt x="118" y="318"/>
                  </a:lnTo>
                  <a:lnTo>
                    <a:pt x="116" y="318"/>
                  </a:lnTo>
                  <a:lnTo>
                    <a:pt x="116" y="314"/>
                  </a:lnTo>
                  <a:lnTo>
                    <a:pt x="113" y="311"/>
                  </a:lnTo>
                  <a:lnTo>
                    <a:pt x="113" y="306"/>
                  </a:lnTo>
                  <a:lnTo>
                    <a:pt x="111" y="304"/>
                  </a:lnTo>
                  <a:lnTo>
                    <a:pt x="110" y="303"/>
                  </a:lnTo>
                  <a:lnTo>
                    <a:pt x="108" y="299"/>
                  </a:lnTo>
                  <a:lnTo>
                    <a:pt x="106" y="299"/>
                  </a:lnTo>
                  <a:lnTo>
                    <a:pt x="103" y="298"/>
                  </a:lnTo>
                  <a:lnTo>
                    <a:pt x="100" y="298"/>
                  </a:lnTo>
                  <a:lnTo>
                    <a:pt x="96" y="298"/>
                  </a:lnTo>
                  <a:lnTo>
                    <a:pt x="94" y="298"/>
                  </a:lnTo>
                  <a:lnTo>
                    <a:pt x="93" y="298"/>
                  </a:lnTo>
                  <a:lnTo>
                    <a:pt x="91" y="299"/>
                  </a:lnTo>
                  <a:lnTo>
                    <a:pt x="89" y="301"/>
                  </a:lnTo>
                  <a:lnTo>
                    <a:pt x="88" y="304"/>
                  </a:lnTo>
                  <a:lnTo>
                    <a:pt x="84" y="308"/>
                  </a:lnTo>
                  <a:lnTo>
                    <a:pt x="84" y="309"/>
                  </a:lnTo>
                  <a:lnTo>
                    <a:pt x="83" y="309"/>
                  </a:lnTo>
                  <a:lnTo>
                    <a:pt x="79" y="311"/>
                  </a:lnTo>
                  <a:lnTo>
                    <a:pt x="76" y="311"/>
                  </a:lnTo>
                  <a:lnTo>
                    <a:pt x="73" y="311"/>
                  </a:lnTo>
                  <a:lnTo>
                    <a:pt x="71" y="309"/>
                  </a:lnTo>
                  <a:lnTo>
                    <a:pt x="68" y="308"/>
                  </a:lnTo>
                  <a:lnTo>
                    <a:pt x="66" y="306"/>
                  </a:lnTo>
                  <a:lnTo>
                    <a:pt x="64" y="304"/>
                  </a:lnTo>
                  <a:lnTo>
                    <a:pt x="64" y="301"/>
                  </a:lnTo>
                  <a:lnTo>
                    <a:pt x="64" y="299"/>
                  </a:lnTo>
                  <a:lnTo>
                    <a:pt x="66" y="294"/>
                  </a:lnTo>
                  <a:lnTo>
                    <a:pt x="69" y="284"/>
                  </a:lnTo>
                  <a:lnTo>
                    <a:pt x="69" y="282"/>
                  </a:lnTo>
                  <a:lnTo>
                    <a:pt x="69" y="279"/>
                  </a:lnTo>
                  <a:lnTo>
                    <a:pt x="68" y="279"/>
                  </a:lnTo>
                  <a:lnTo>
                    <a:pt x="68" y="277"/>
                  </a:lnTo>
                  <a:lnTo>
                    <a:pt x="61" y="276"/>
                  </a:lnTo>
                  <a:lnTo>
                    <a:pt x="56" y="276"/>
                  </a:lnTo>
                  <a:lnTo>
                    <a:pt x="51" y="276"/>
                  </a:lnTo>
                  <a:lnTo>
                    <a:pt x="47" y="277"/>
                  </a:lnTo>
                  <a:lnTo>
                    <a:pt x="42" y="279"/>
                  </a:lnTo>
                  <a:lnTo>
                    <a:pt x="39" y="282"/>
                  </a:lnTo>
                  <a:lnTo>
                    <a:pt x="31" y="287"/>
                  </a:lnTo>
                  <a:lnTo>
                    <a:pt x="22" y="293"/>
                  </a:lnTo>
                  <a:lnTo>
                    <a:pt x="19" y="294"/>
                  </a:lnTo>
                  <a:lnTo>
                    <a:pt x="16" y="296"/>
                  </a:lnTo>
                  <a:lnTo>
                    <a:pt x="12" y="296"/>
                  </a:lnTo>
                  <a:lnTo>
                    <a:pt x="9" y="294"/>
                  </a:lnTo>
                  <a:lnTo>
                    <a:pt x="5" y="293"/>
                  </a:lnTo>
                  <a:lnTo>
                    <a:pt x="4" y="291"/>
                  </a:lnTo>
                  <a:lnTo>
                    <a:pt x="2" y="287"/>
                  </a:lnTo>
                  <a:lnTo>
                    <a:pt x="0" y="284"/>
                  </a:lnTo>
                  <a:lnTo>
                    <a:pt x="0" y="282"/>
                  </a:lnTo>
                  <a:lnTo>
                    <a:pt x="0" y="279"/>
                  </a:lnTo>
                  <a:lnTo>
                    <a:pt x="2" y="276"/>
                  </a:lnTo>
                  <a:lnTo>
                    <a:pt x="4" y="274"/>
                  </a:lnTo>
                  <a:lnTo>
                    <a:pt x="5" y="271"/>
                  </a:lnTo>
                  <a:lnTo>
                    <a:pt x="10" y="269"/>
                  </a:lnTo>
                  <a:lnTo>
                    <a:pt x="19" y="264"/>
                  </a:lnTo>
                  <a:lnTo>
                    <a:pt x="27" y="261"/>
                  </a:lnTo>
                  <a:lnTo>
                    <a:pt x="31" y="259"/>
                  </a:lnTo>
                  <a:lnTo>
                    <a:pt x="32" y="256"/>
                  </a:lnTo>
                  <a:lnTo>
                    <a:pt x="36" y="256"/>
                  </a:lnTo>
                  <a:lnTo>
                    <a:pt x="39" y="251"/>
                  </a:lnTo>
                  <a:lnTo>
                    <a:pt x="39" y="249"/>
                  </a:lnTo>
                  <a:lnTo>
                    <a:pt x="41" y="247"/>
                  </a:lnTo>
                  <a:lnTo>
                    <a:pt x="42" y="242"/>
                  </a:lnTo>
                  <a:lnTo>
                    <a:pt x="42" y="235"/>
                  </a:lnTo>
                  <a:lnTo>
                    <a:pt x="42" y="234"/>
                  </a:lnTo>
                  <a:lnTo>
                    <a:pt x="42" y="232"/>
                  </a:lnTo>
                  <a:lnTo>
                    <a:pt x="39" y="227"/>
                  </a:lnTo>
                  <a:lnTo>
                    <a:pt x="39" y="224"/>
                  </a:lnTo>
                  <a:lnTo>
                    <a:pt x="36" y="222"/>
                  </a:lnTo>
                  <a:lnTo>
                    <a:pt x="32" y="220"/>
                  </a:lnTo>
                  <a:lnTo>
                    <a:pt x="31" y="219"/>
                  </a:lnTo>
                  <a:lnTo>
                    <a:pt x="24" y="217"/>
                  </a:lnTo>
                  <a:lnTo>
                    <a:pt x="17" y="215"/>
                  </a:lnTo>
                  <a:lnTo>
                    <a:pt x="12" y="214"/>
                  </a:lnTo>
                  <a:lnTo>
                    <a:pt x="10" y="212"/>
                  </a:lnTo>
                  <a:lnTo>
                    <a:pt x="9" y="210"/>
                  </a:lnTo>
                  <a:lnTo>
                    <a:pt x="7" y="208"/>
                  </a:lnTo>
                  <a:lnTo>
                    <a:pt x="7" y="205"/>
                  </a:lnTo>
                  <a:lnTo>
                    <a:pt x="7" y="200"/>
                  </a:lnTo>
                  <a:lnTo>
                    <a:pt x="7" y="198"/>
                  </a:lnTo>
                  <a:lnTo>
                    <a:pt x="9" y="195"/>
                  </a:lnTo>
                  <a:lnTo>
                    <a:pt x="10" y="193"/>
                  </a:lnTo>
                  <a:lnTo>
                    <a:pt x="14" y="193"/>
                  </a:lnTo>
                  <a:lnTo>
                    <a:pt x="17" y="193"/>
                  </a:lnTo>
                  <a:lnTo>
                    <a:pt x="22" y="193"/>
                  </a:lnTo>
                  <a:lnTo>
                    <a:pt x="31" y="192"/>
                  </a:lnTo>
                  <a:lnTo>
                    <a:pt x="32" y="190"/>
                  </a:lnTo>
                  <a:lnTo>
                    <a:pt x="36" y="190"/>
                  </a:lnTo>
                  <a:lnTo>
                    <a:pt x="39" y="187"/>
                  </a:lnTo>
                  <a:lnTo>
                    <a:pt x="42" y="185"/>
                  </a:lnTo>
                  <a:lnTo>
                    <a:pt x="46" y="182"/>
                  </a:lnTo>
                  <a:lnTo>
                    <a:pt x="47" y="175"/>
                  </a:lnTo>
                  <a:lnTo>
                    <a:pt x="49" y="172"/>
                  </a:lnTo>
                  <a:lnTo>
                    <a:pt x="49" y="170"/>
                  </a:lnTo>
                  <a:lnTo>
                    <a:pt x="49" y="168"/>
                  </a:lnTo>
                  <a:lnTo>
                    <a:pt x="46" y="160"/>
                  </a:lnTo>
                  <a:lnTo>
                    <a:pt x="44" y="156"/>
                  </a:lnTo>
                  <a:lnTo>
                    <a:pt x="44" y="151"/>
                  </a:lnTo>
                  <a:lnTo>
                    <a:pt x="46" y="150"/>
                  </a:lnTo>
                  <a:lnTo>
                    <a:pt x="46" y="148"/>
                  </a:lnTo>
                  <a:lnTo>
                    <a:pt x="47" y="145"/>
                  </a:lnTo>
                  <a:lnTo>
                    <a:pt x="49" y="143"/>
                  </a:lnTo>
                  <a:lnTo>
                    <a:pt x="54" y="140"/>
                  </a:lnTo>
                  <a:lnTo>
                    <a:pt x="54" y="138"/>
                  </a:lnTo>
                  <a:lnTo>
                    <a:pt x="56" y="136"/>
                  </a:lnTo>
                  <a:lnTo>
                    <a:pt x="59" y="136"/>
                  </a:lnTo>
                  <a:lnTo>
                    <a:pt x="63" y="136"/>
                  </a:lnTo>
                  <a:lnTo>
                    <a:pt x="68" y="136"/>
                  </a:lnTo>
                  <a:lnTo>
                    <a:pt x="71" y="136"/>
                  </a:lnTo>
                  <a:lnTo>
                    <a:pt x="74" y="133"/>
                  </a:lnTo>
                  <a:lnTo>
                    <a:pt x="79" y="131"/>
                  </a:lnTo>
                  <a:lnTo>
                    <a:pt x="81" y="128"/>
                  </a:lnTo>
                  <a:lnTo>
                    <a:pt x="83" y="124"/>
                  </a:lnTo>
                  <a:lnTo>
                    <a:pt x="84" y="121"/>
                  </a:lnTo>
                  <a:lnTo>
                    <a:pt x="84" y="119"/>
                  </a:lnTo>
                  <a:lnTo>
                    <a:pt x="83" y="116"/>
                  </a:lnTo>
                  <a:lnTo>
                    <a:pt x="81" y="114"/>
                  </a:lnTo>
                  <a:lnTo>
                    <a:pt x="76" y="109"/>
                  </a:lnTo>
                  <a:lnTo>
                    <a:pt x="73" y="104"/>
                  </a:lnTo>
                  <a:lnTo>
                    <a:pt x="71" y="101"/>
                  </a:lnTo>
                  <a:lnTo>
                    <a:pt x="71" y="98"/>
                  </a:lnTo>
                  <a:lnTo>
                    <a:pt x="71" y="96"/>
                  </a:lnTo>
                  <a:lnTo>
                    <a:pt x="71" y="93"/>
                  </a:lnTo>
                  <a:lnTo>
                    <a:pt x="73" y="89"/>
                  </a:lnTo>
                  <a:lnTo>
                    <a:pt x="76" y="86"/>
                  </a:lnTo>
                  <a:lnTo>
                    <a:pt x="79" y="86"/>
                  </a:lnTo>
                  <a:lnTo>
                    <a:pt x="83" y="84"/>
                  </a:lnTo>
                  <a:lnTo>
                    <a:pt x="86" y="84"/>
                  </a:lnTo>
                  <a:lnTo>
                    <a:pt x="88" y="86"/>
                  </a:lnTo>
                  <a:lnTo>
                    <a:pt x="91" y="86"/>
                  </a:lnTo>
                  <a:lnTo>
                    <a:pt x="93" y="89"/>
                  </a:lnTo>
                  <a:lnTo>
                    <a:pt x="100" y="93"/>
                  </a:lnTo>
                  <a:lnTo>
                    <a:pt x="105" y="98"/>
                  </a:lnTo>
                  <a:lnTo>
                    <a:pt x="108" y="99"/>
                  </a:lnTo>
                  <a:lnTo>
                    <a:pt x="111" y="101"/>
                  </a:lnTo>
                  <a:lnTo>
                    <a:pt x="115" y="101"/>
                  </a:lnTo>
                  <a:lnTo>
                    <a:pt x="118" y="99"/>
                  </a:lnTo>
                  <a:lnTo>
                    <a:pt x="121" y="98"/>
                  </a:lnTo>
                  <a:lnTo>
                    <a:pt x="126" y="94"/>
                  </a:lnTo>
                  <a:lnTo>
                    <a:pt x="128" y="93"/>
                  </a:lnTo>
                  <a:lnTo>
                    <a:pt x="130" y="91"/>
                  </a:lnTo>
                  <a:lnTo>
                    <a:pt x="131" y="86"/>
                  </a:lnTo>
                  <a:lnTo>
                    <a:pt x="131" y="82"/>
                  </a:lnTo>
                  <a:lnTo>
                    <a:pt x="133" y="79"/>
                  </a:lnTo>
                  <a:lnTo>
                    <a:pt x="133" y="72"/>
                  </a:lnTo>
                  <a:lnTo>
                    <a:pt x="131" y="66"/>
                  </a:lnTo>
                  <a:lnTo>
                    <a:pt x="130" y="57"/>
                  </a:lnTo>
                  <a:lnTo>
                    <a:pt x="128" y="51"/>
                  </a:lnTo>
                  <a:lnTo>
                    <a:pt x="126" y="47"/>
                  </a:lnTo>
                  <a:lnTo>
                    <a:pt x="125" y="40"/>
                  </a:lnTo>
                  <a:lnTo>
                    <a:pt x="121" y="35"/>
                  </a:lnTo>
                  <a:lnTo>
                    <a:pt x="121" y="32"/>
                  </a:lnTo>
                  <a:lnTo>
                    <a:pt x="120" y="27"/>
                  </a:lnTo>
                  <a:lnTo>
                    <a:pt x="120" y="24"/>
                  </a:lnTo>
                  <a:lnTo>
                    <a:pt x="120" y="19"/>
                  </a:lnTo>
                  <a:lnTo>
                    <a:pt x="120" y="15"/>
                  </a:lnTo>
                  <a:lnTo>
                    <a:pt x="121" y="14"/>
                  </a:lnTo>
                  <a:lnTo>
                    <a:pt x="121" y="10"/>
                  </a:lnTo>
                  <a:lnTo>
                    <a:pt x="123" y="9"/>
                  </a:lnTo>
                  <a:lnTo>
                    <a:pt x="125" y="5"/>
                  </a:lnTo>
                  <a:lnTo>
                    <a:pt x="126" y="3"/>
                  </a:lnTo>
                  <a:lnTo>
                    <a:pt x="130" y="2"/>
                  </a:lnTo>
                  <a:lnTo>
                    <a:pt x="133" y="0"/>
                  </a:lnTo>
                  <a:lnTo>
                    <a:pt x="136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7" y="2"/>
                  </a:lnTo>
                  <a:lnTo>
                    <a:pt x="150" y="3"/>
                  </a:lnTo>
                  <a:lnTo>
                    <a:pt x="153" y="5"/>
                  </a:lnTo>
                  <a:lnTo>
                    <a:pt x="155" y="9"/>
                  </a:lnTo>
                  <a:lnTo>
                    <a:pt x="157" y="12"/>
                  </a:lnTo>
                  <a:lnTo>
                    <a:pt x="158" y="15"/>
                  </a:lnTo>
                  <a:lnTo>
                    <a:pt x="158" y="19"/>
                  </a:lnTo>
                  <a:lnTo>
                    <a:pt x="158" y="24"/>
                  </a:lnTo>
                  <a:lnTo>
                    <a:pt x="158" y="29"/>
                  </a:lnTo>
                  <a:lnTo>
                    <a:pt x="157" y="34"/>
                  </a:lnTo>
                  <a:lnTo>
                    <a:pt x="155" y="39"/>
                  </a:lnTo>
                  <a:lnTo>
                    <a:pt x="153" y="44"/>
                  </a:lnTo>
                  <a:lnTo>
                    <a:pt x="150" y="51"/>
                  </a:lnTo>
                  <a:lnTo>
                    <a:pt x="148" y="52"/>
                  </a:lnTo>
                  <a:lnTo>
                    <a:pt x="147" y="59"/>
                  </a:lnTo>
                  <a:lnTo>
                    <a:pt x="147" y="64"/>
                  </a:lnTo>
                  <a:lnTo>
                    <a:pt x="145" y="71"/>
                  </a:lnTo>
                  <a:lnTo>
                    <a:pt x="145" y="84"/>
                  </a:lnTo>
                  <a:lnTo>
                    <a:pt x="145" y="94"/>
                  </a:lnTo>
                  <a:lnTo>
                    <a:pt x="145" y="98"/>
                  </a:lnTo>
                  <a:lnTo>
                    <a:pt x="147" y="99"/>
                  </a:lnTo>
                  <a:lnTo>
                    <a:pt x="148" y="103"/>
                  </a:lnTo>
                  <a:lnTo>
                    <a:pt x="150" y="106"/>
                  </a:lnTo>
                  <a:lnTo>
                    <a:pt x="153" y="108"/>
                  </a:lnTo>
                  <a:lnTo>
                    <a:pt x="155" y="109"/>
                  </a:lnTo>
                  <a:lnTo>
                    <a:pt x="158" y="109"/>
                  </a:lnTo>
                  <a:lnTo>
                    <a:pt x="165" y="113"/>
                  </a:lnTo>
                  <a:lnTo>
                    <a:pt x="172" y="113"/>
                  </a:lnTo>
                  <a:lnTo>
                    <a:pt x="175" y="113"/>
                  </a:lnTo>
                  <a:lnTo>
                    <a:pt x="180" y="111"/>
                  </a:lnTo>
                  <a:lnTo>
                    <a:pt x="182" y="111"/>
                  </a:lnTo>
                  <a:lnTo>
                    <a:pt x="184" y="109"/>
                  </a:lnTo>
                  <a:lnTo>
                    <a:pt x="184" y="109"/>
                  </a:lnTo>
                  <a:lnTo>
                    <a:pt x="187" y="108"/>
                  </a:lnTo>
                  <a:lnTo>
                    <a:pt x="187" y="104"/>
                  </a:lnTo>
                  <a:lnTo>
                    <a:pt x="189" y="103"/>
                  </a:lnTo>
                  <a:lnTo>
                    <a:pt x="189" y="99"/>
                  </a:lnTo>
                  <a:lnTo>
                    <a:pt x="190" y="89"/>
                  </a:lnTo>
                  <a:lnTo>
                    <a:pt x="195" y="79"/>
                  </a:lnTo>
                  <a:lnTo>
                    <a:pt x="199" y="74"/>
                  </a:lnTo>
                  <a:lnTo>
                    <a:pt x="200" y="71"/>
                  </a:lnTo>
                  <a:lnTo>
                    <a:pt x="204" y="67"/>
                  </a:lnTo>
                  <a:lnTo>
                    <a:pt x="205" y="66"/>
                  </a:lnTo>
                  <a:lnTo>
                    <a:pt x="207" y="64"/>
                  </a:lnTo>
                  <a:lnTo>
                    <a:pt x="212" y="62"/>
                  </a:lnTo>
                  <a:lnTo>
                    <a:pt x="215" y="62"/>
                  </a:lnTo>
                  <a:lnTo>
                    <a:pt x="217" y="62"/>
                  </a:lnTo>
                  <a:lnTo>
                    <a:pt x="219" y="64"/>
                  </a:lnTo>
                  <a:lnTo>
                    <a:pt x="221" y="66"/>
                  </a:lnTo>
                  <a:lnTo>
                    <a:pt x="222" y="67"/>
                  </a:lnTo>
                  <a:lnTo>
                    <a:pt x="224" y="71"/>
                  </a:lnTo>
                  <a:lnTo>
                    <a:pt x="224" y="76"/>
                  </a:lnTo>
                  <a:lnTo>
                    <a:pt x="224" y="81"/>
                  </a:lnTo>
                  <a:lnTo>
                    <a:pt x="222" y="82"/>
                  </a:lnTo>
                  <a:lnTo>
                    <a:pt x="221" y="86"/>
                  </a:lnTo>
                  <a:lnTo>
                    <a:pt x="219" y="94"/>
                  </a:lnTo>
                  <a:lnTo>
                    <a:pt x="212" y="101"/>
                  </a:lnTo>
                  <a:lnTo>
                    <a:pt x="204" y="108"/>
                  </a:lnTo>
                  <a:lnTo>
                    <a:pt x="202" y="109"/>
                  </a:lnTo>
                  <a:lnTo>
                    <a:pt x="202" y="113"/>
                  </a:lnTo>
                  <a:lnTo>
                    <a:pt x="199" y="119"/>
                  </a:lnTo>
                  <a:lnTo>
                    <a:pt x="199" y="124"/>
                  </a:lnTo>
                  <a:lnTo>
                    <a:pt x="199" y="128"/>
                  </a:lnTo>
                  <a:lnTo>
                    <a:pt x="200" y="131"/>
                  </a:lnTo>
                  <a:lnTo>
                    <a:pt x="202" y="133"/>
                  </a:lnTo>
                  <a:lnTo>
                    <a:pt x="204" y="135"/>
                  </a:lnTo>
                  <a:lnTo>
                    <a:pt x="205" y="136"/>
                  </a:lnTo>
                  <a:lnTo>
                    <a:pt x="210" y="140"/>
                  </a:lnTo>
                  <a:lnTo>
                    <a:pt x="212" y="140"/>
                  </a:lnTo>
                  <a:lnTo>
                    <a:pt x="215" y="141"/>
                  </a:lnTo>
                  <a:lnTo>
                    <a:pt x="219" y="140"/>
                  </a:lnTo>
                  <a:lnTo>
                    <a:pt x="221" y="140"/>
                  </a:lnTo>
                  <a:lnTo>
                    <a:pt x="224" y="136"/>
                  </a:lnTo>
                  <a:lnTo>
                    <a:pt x="227" y="131"/>
                  </a:lnTo>
                  <a:lnTo>
                    <a:pt x="231" y="130"/>
                  </a:lnTo>
                  <a:lnTo>
                    <a:pt x="232" y="128"/>
                  </a:lnTo>
                  <a:lnTo>
                    <a:pt x="236" y="124"/>
                  </a:lnTo>
                  <a:lnTo>
                    <a:pt x="239" y="124"/>
                  </a:lnTo>
                  <a:lnTo>
                    <a:pt x="242" y="123"/>
                  </a:lnTo>
                  <a:lnTo>
                    <a:pt x="244" y="123"/>
                  </a:lnTo>
                  <a:lnTo>
                    <a:pt x="247" y="124"/>
                  </a:lnTo>
                  <a:lnTo>
                    <a:pt x="247" y="124"/>
                  </a:lnTo>
                  <a:lnTo>
                    <a:pt x="249" y="124"/>
                  </a:lnTo>
                  <a:lnTo>
                    <a:pt x="251" y="128"/>
                  </a:lnTo>
                  <a:lnTo>
                    <a:pt x="252" y="131"/>
                  </a:lnTo>
                  <a:lnTo>
                    <a:pt x="254" y="133"/>
                  </a:lnTo>
                  <a:lnTo>
                    <a:pt x="254" y="136"/>
                  </a:lnTo>
                  <a:lnTo>
                    <a:pt x="254" y="138"/>
                  </a:lnTo>
                  <a:lnTo>
                    <a:pt x="254" y="140"/>
                  </a:lnTo>
                  <a:lnTo>
                    <a:pt x="252" y="143"/>
                  </a:lnTo>
                  <a:lnTo>
                    <a:pt x="251" y="145"/>
                  </a:lnTo>
                  <a:lnTo>
                    <a:pt x="247" y="148"/>
                  </a:lnTo>
                  <a:lnTo>
                    <a:pt x="242" y="153"/>
                  </a:lnTo>
                  <a:lnTo>
                    <a:pt x="239" y="156"/>
                  </a:lnTo>
                  <a:lnTo>
                    <a:pt x="234" y="160"/>
                  </a:lnTo>
                  <a:lnTo>
                    <a:pt x="231" y="163"/>
                  </a:lnTo>
                  <a:lnTo>
                    <a:pt x="231" y="165"/>
                  </a:lnTo>
                  <a:lnTo>
                    <a:pt x="229" y="166"/>
                  </a:lnTo>
                  <a:lnTo>
                    <a:pt x="229" y="175"/>
                  </a:lnTo>
                  <a:lnTo>
                    <a:pt x="227" y="187"/>
                  </a:lnTo>
                  <a:lnTo>
                    <a:pt x="229" y="200"/>
                  </a:lnTo>
                  <a:lnTo>
                    <a:pt x="231" y="212"/>
                  </a:lnTo>
                  <a:lnTo>
                    <a:pt x="232" y="224"/>
                  </a:lnTo>
                  <a:lnTo>
                    <a:pt x="232" y="229"/>
                  </a:lnTo>
                  <a:lnTo>
                    <a:pt x="236" y="232"/>
                  </a:lnTo>
                  <a:lnTo>
                    <a:pt x="237" y="235"/>
                  </a:lnTo>
                  <a:lnTo>
                    <a:pt x="239" y="237"/>
                  </a:lnTo>
                  <a:lnTo>
                    <a:pt x="242" y="239"/>
                  </a:lnTo>
                  <a:lnTo>
                    <a:pt x="246" y="240"/>
                  </a:lnTo>
                  <a:lnTo>
                    <a:pt x="247" y="244"/>
                  </a:lnTo>
                  <a:lnTo>
                    <a:pt x="249" y="247"/>
                  </a:lnTo>
                  <a:lnTo>
                    <a:pt x="249" y="249"/>
                  </a:lnTo>
                  <a:lnTo>
                    <a:pt x="249" y="252"/>
                  </a:lnTo>
                  <a:lnTo>
                    <a:pt x="249" y="256"/>
                  </a:lnTo>
                  <a:lnTo>
                    <a:pt x="247" y="259"/>
                  </a:lnTo>
                  <a:lnTo>
                    <a:pt x="244" y="261"/>
                  </a:lnTo>
                  <a:lnTo>
                    <a:pt x="244" y="262"/>
                  </a:lnTo>
                  <a:lnTo>
                    <a:pt x="241" y="262"/>
                  </a:lnTo>
                  <a:lnTo>
                    <a:pt x="239" y="264"/>
                  </a:lnTo>
                  <a:lnTo>
                    <a:pt x="236" y="262"/>
                  </a:lnTo>
                  <a:lnTo>
                    <a:pt x="232" y="262"/>
                  </a:lnTo>
                  <a:lnTo>
                    <a:pt x="231" y="262"/>
                  </a:lnTo>
                  <a:lnTo>
                    <a:pt x="227" y="264"/>
                  </a:lnTo>
                  <a:lnTo>
                    <a:pt x="224" y="267"/>
                  </a:lnTo>
                  <a:lnTo>
                    <a:pt x="222" y="271"/>
                  </a:lnTo>
                  <a:lnTo>
                    <a:pt x="221" y="272"/>
                  </a:lnTo>
                  <a:lnTo>
                    <a:pt x="222" y="276"/>
                  </a:lnTo>
                  <a:lnTo>
                    <a:pt x="224" y="281"/>
                  </a:lnTo>
                  <a:lnTo>
                    <a:pt x="227" y="286"/>
                  </a:lnTo>
                  <a:lnTo>
                    <a:pt x="231" y="289"/>
                  </a:lnTo>
                  <a:lnTo>
                    <a:pt x="232" y="293"/>
                  </a:lnTo>
                  <a:lnTo>
                    <a:pt x="232" y="298"/>
                  </a:lnTo>
                  <a:lnTo>
                    <a:pt x="231" y="298"/>
                  </a:lnTo>
                  <a:lnTo>
                    <a:pt x="231" y="299"/>
                  </a:lnTo>
                  <a:lnTo>
                    <a:pt x="227" y="303"/>
                  </a:lnTo>
                  <a:lnTo>
                    <a:pt x="224" y="303"/>
                  </a:lnTo>
                  <a:lnTo>
                    <a:pt x="222" y="304"/>
                  </a:lnTo>
                  <a:lnTo>
                    <a:pt x="219" y="303"/>
                  </a:lnTo>
                  <a:lnTo>
                    <a:pt x="217" y="303"/>
                  </a:lnTo>
                  <a:lnTo>
                    <a:pt x="215" y="299"/>
                  </a:lnTo>
                  <a:lnTo>
                    <a:pt x="210" y="294"/>
                  </a:lnTo>
                  <a:lnTo>
                    <a:pt x="205" y="289"/>
                  </a:lnTo>
                  <a:lnTo>
                    <a:pt x="204" y="287"/>
                  </a:lnTo>
                  <a:lnTo>
                    <a:pt x="200" y="286"/>
                  </a:lnTo>
                  <a:lnTo>
                    <a:pt x="199" y="284"/>
                  </a:lnTo>
                  <a:lnTo>
                    <a:pt x="195" y="284"/>
                  </a:lnTo>
                  <a:lnTo>
                    <a:pt x="192" y="284"/>
                  </a:lnTo>
                  <a:lnTo>
                    <a:pt x="187" y="286"/>
                  </a:lnTo>
                  <a:lnTo>
                    <a:pt x="185" y="286"/>
                  </a:lnTo>
                  <a:lnTo>
                    <a:pt x="184" y="287"/>
                  </a:lnTo>
                  <a:lnTo>
                    <a:pt x="182" y="291"/>
                  </a:lnTo>
                  <a:lnTo>
                    <a:pt x="178" y="294"/>
                  </a:lnTo>
                  <a:lnTo>
                    <a:pt x="178" y="298"/>
                  </a:lnTo>
                  <a:lnTo>
                    <a:pt x="175" y="301"/>
                  </a:lnTo>
                  <a:lnTo>
                    <a:pt x="173" y="303"/>
                  </a:lnTo>
                  <a:lnTo>
                    <a:pt x="172" y="304"/>
                  </a:lnTo>
                  <a:lnTo>
                    <a:pt x="170" y="306"/>
                  </a:lnTo>
                  <a:lnTo>
                    <a:pt x="163" y="306"/>
                  </a:lnTo>
                  <a:lnTo>
                    <a:pt x="158" y="304"/>
                  </a:lnTo>
                  <a:lnTo>
                    <a:pt x="153" y="304"/>
                  </a:lnTo>
                  <a:lnTo>
                    <a:pt x="150" y="306"/>
                  </a:lnTo>
                  <a:lnTo>
                    <a:pt x="147" y="306"/>
                  </a:lnTo>
                  <a:lnTo>
                    <a:pt x="143" y="308"/>
                  </a:lnTo>
                  <a:lnTo>
                    <a:pt x="142" y="311"/>
                  </a:lnTo>
                  <a:lnTo>
                    <a:pt x="138" y="313"/>
                  </a:lnTo>
                  <a:lnTo>
                    <a:pt x="136" y="316"/>
                  </a:lnTo>
                  <a:lnTo>
                    <a:pt x="133" y="318"/>
                  </a:lnTo>
                  <a:lnTo>
                    <a:pt x="131" y="318"/>
                  </a:lnTo>
                  <a:lnTo>
                    <a:pt x="128" y="318"/>
                  </a:lnTo>
                  <a:close/>
                </a:path>
              </a:pathLst>
            </a:custGeom>
            <a:solidFill>
              <a:srgbClr val="C32D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" name="Freeform 4"/>
            <p:cNvSpPr>
              <a:spLocks/>
            </p:cNvSpPr>
            <p:nvPr userDrawn="1"/>
          </p:nvSpPr>
          <p:spPr bwMode="auto">
            <a:xfrm>
              <a:off x="5494" y="4030"/>
              <a:ext cx="100" cy="201"/>
            </a:xfrm>
            <a:custGeom>
              <a:avLst/>
              <a:gdLst/>
              <a:ahLst/>
              <a:cxnLst>
                <a:cxn ang="0">
                  <a:pos x="120" y="319"/>
                </a:cxn>
                <a:cxn ang="0">
                  <a:pos x="113" y="311"/>
                </a:cxn>
                <a:cxn ang="0">
                  <a:pos x="108" y="299"/>
                </a:cxn>
                <a:cxn ang="0">
                  <a:pos x="96" y="298"/>
                </a:cxn>
                <a:cxn ang="0">
                  <a:pos x="89" y="301"/>
                </a:cxn>
                <a:cxn ang="0">
                  <a:pos x="83" y="309"/>
                </a:cxn>
                <a:cxn ang="0">
                  <a:pos x="71" y="309"/>
                </a:cxn>
                <a:cxn ang="0">
                  <a:pos x="64" y="301"/>
                </a:cxn>
                <a:cxn ang="0">
                  <a:pos x="69" y="282"/>
                </a:cxn>
                <a:cxn ang="0">
                  <a:pos x="61" y="276"/>
                </a:cxn>
                <a:cxn ang="0">
                  <a:pos x="42" y="279"/>
                </a:cxn>
                <a:cxn ang="0">
                  <a:pos x="19" y="294"/>
                </a:cxn>
                <a:cxn ang="0">
                  <a:pos x="5" y="293"/>
                </a:cxn>
                <a:cxn ang="0">
                  <a:pos x="0" y="282"/>
                </a:cxn>
                <a:cxn ang="0">
                  <a:pos x="5" y="271"/>
                </a:cxn>
                <a:cxn ang="0">
                  <a:pos x="31" y="259"/>
                </a:cxn>
                <a:cxn ang="0">
                  <a:pos x="39" y="249"/>
                </a:cxn>
                <a:cxn ang="0">
                  <a:pos x="42" y="234"/>
                </a:cxn>
                <a:cxn ang="0">
                  <a:pos x="36" y="222"/>
                </a:cxn>
                <a:cxn ang="0">
                  <a:pos x="17" y="215"/>
                </a:cxn>
                <a:cxn ang="0">
                  <a:pos x="7" y="208"/>
                </a:cxn>
                <a:cxn ang="0">
                  <a:pos x="9" y="195"/>
                </a:cxn>
                <a:cxn ang="0">
                  <a:pos x="22" y="193"/>
                </a:cxn>
                <a:cxn ang="0">
                  <a:pos x="39" y="187"/>
                </a:cxn>
                <a:cxn ang="0">
                  <a:pos x="49" y="172"/>
                </a:cxn>
                <a:cxn ang="0">
                  <a:pos x="44" y="156"/>
                </a:cxn>
                <a:cxn ang="0">
                  <a:pos x="47" y="145"/>
                </a:cxn>
                <a:cxn ang="0">
                  <a:pos x="56" y="136"/>
                </a:cxn>
                <a:cxn ang="0">
                  <a:pos x="71" y="136"/>
                </a:cxn>
                <a:cxn ang="0">
                  <a:pos x="83" y="124"/>
                </a:cxn>
                <a:cxn ang="0">
                  <a:pos x="81" y="114"/>
                </a:cxn>
                <a:cxn ang="0">
                  <a:pos x="71" y="98"/>
                </a:cxn>
                <a:cxn ang="0">
                  <a:pos x="76" y="86"/>
                </a:cxn>
                <a:cxn ang="0">
                  <a:pos x="88" y="86"/>
                </a:cxn>
                <a:cxn ang="0">
                  <a:pos x="105" y="98"/>
                </a:cxn>
                <a:cxn ang="0">
                  <a:pos x="118" y="99"/>
                </a:cxn>
                <a:cxn ang="0">
                  <a:pos x="130" y="91"/>
                </a:cxn>
                <a:cxn ang="0">
                  <a:pos x="133" y="72"/>
                </a:cxn>
                <a:cxn ang="0">
                  <a:pos x="126" y="47"/>
                </a:cxn>
                <a:cxn ang="0">
                  <a:pos x="120" y="27"/>
                </a:cxn>
                <a:cxn ang="0">
                  <a:pos x="121" y="14"/>
                </a:cxn>
                <a:cxn ang="0">
                  <a:pos x="126" y="3"/>
                </a:cxn>
                <a:cxn ang="0">
                  <a:pos x="142" y="0"/>
                </a:cxn>
                <a:cxn ang="0">
                  <a:pos x="153" y="5"/>
                </a:cxn>
                <a:cxn ang="0">
                  <a:pos x="158" y="19"/>
                </a:cxn>
                <a:cxn ang="0">
                  <a:pos x="155" y="39"/>
                </a:cxn>
                <a:cxn ang="0">
                  <a:pos x="147" y="59"/>
                </a:cxn>
                <a:cxn ang="0">
                  <a:pos x="145" y="94"/>
                </a:cxn>
                <a:cxn ang="0">
                  <a:pos x="150" y="106"/>
                </a:cxn>
              </a:cxnLst>
              <a:rect l="0" t="0" r="r" b="b"/>
              <a:pathLst>
                <a:path w="158" h="319">
                  <a:moveTo>
                    <a:pt x="128" y="318"/>
                  </a:moveTo>
                  <a:lnTo>
                    <a:pt x="125" y="319"/>
                  </a:lnTo>
                  <a:lnTo>
                    <a:pt x="121" y="319"/>
                  </a:lnTo>
                  <a:lnTo>
                    <a:pt x="120" y="319"/>
                  </a:lnTo>
                  <a:lnTo>
                    <a:pt x="118" y="318"/>
                  </a:lnTo>
                  <a:lnTo>
                    <a:pt x="116" y="318"/>
                  </a:lnTo>
                  <a:lnTo>
                    <a:pt x="116" y="314"/>
                  </a:lnTo>
                  <a:lnTo>
                    <a:pt x="113" y="311"/>
                  </a:lnTo>
                  <a:lnTo>
                    <a:pt x="113" y="306"/>
                  </a:lnTo>
                  <a:lnTo>
                    <a:pt x="111" y="304"/>
                  </a:lnTo>
                  <a:lnTo>
                    <a:pt x="110" y="303"/>
                  </a:lnTo>
                  <a:lnTo>
                    <a:pt x="108" y="299"/>
                  </a:lnTo>
                  <a:lnTo>
                    <a:pt x="106" y="299"/>
                  </a:lnTo>
                  <a:lnTo>
                    <a:pt x="103" y="298"/>
                  </a:lnTo>
                  <a:lnTo>
                    <a:pt x="100" y="298"/>
                  </a:lnTo>
                  <a:lnTo>
                    <a:pt x="96" y="298"/>
                  </a:lnTo>
                  <a:lnTo>
                    <a:pt x="94" y="298"/>
                  </a:lnTo>
                  <a:lnTo>
                    <a:pt x="93" y="298"/>
                  </a:lnTo>
                  <a:lnTo>
                    <a:pt x="91" y="299"/>
                  </a:lnTo>
                  <a:lnTo>
                    <a:pt x="89" y="301"/>
                  </a:lnTo>
                  <a:lnTo>
                    <a:pt x="88" y="304"/>
                  </a:lnTo>
                  <a:lnTo>
                    <a:pt x="84" y="308"/>
                  </a:lnTo>
                  <a:lnTo>
                    <a:pt x="84" y="309"/>
                  </a:lnTo>
                  <a:lnTo>
                    <a:pt x="83" y="309"/>
                  </a:lnTo>
                  <a:lnTo>
                    <a:pt x="79" y="311"/>
                  </a:lnTo>
                  <a:lnTo>
                    <a:pt x="76" y="311"/>
                  </a:lnTo>
                  <a:lnTo>
                    <a:pt x="73" y="311"/>
                  </a:lnTo>
                  <a:lnTo>
                    <a:pt x="71" y="309"/>
                  </a:lnTo>
                  <a:lnTo>
                    <a:pt x="68" y="308"/>
                  </a:lnTo>
                  <a:lnTo>
                    <a:pt x="66" y="306"/>
                  </a:lnTo>
                  <a:lnTo>
                    <a:pt x="64" y="304"/>
                  </a:lnTo>
                  <a:lnTo>
                    <a:pt x="64" y="301"/>
                  </a:lnTo>
                  <a:lnTo>
                    <a:pt x="64" y="299"/>
                  </a:lnTo>
                  <a:lnTo>
                    <a:pt x="66" y="294"/>
                  </a:lnTo>
                  <a:lnTo>
                    <a:pt x="69" y="284"/>
                  </a:lnTo>
                  <a:lnTo>
                    <a:pt x="69" y="282"/>
                  </a:lnTo>
                  <a:lnTo>
                    <a:pt x="69" y="279"/>
                  </a:lnTo>
                  <a:lnTo>
                    <a:pt x="68" y="279"/>
                  </a:lnTo>
                  <a:lnTo>
                    <a:pt x="68" y="277"/>
                  </a:lnTo>
                  <a:lnTo>
                    <a:pt x="61" y="276"/>
                  </a:lnTo>
                  <a:lnTo>
                    <a:pt x="56" y="276"/>
                  </a:lnTo>
                  <a:lnTo>
                    <a:pt x="51" y="276"/>
                  </a:lnTo>
                  <a:lnTo>
                    <a:pt x="47" y="277"/>
                  </a:lnTo>
                  <a:lnTo>
                    <a:pt x="42" y="279"/>
                  </a:lnTo>
                  <a:lnTo>
                    <a:pt x="39" y="282"/>
                  </a:lnTo>
                  <a:lnTo>
                    <a:pt x="31" y="287"/>
                  </a:lnTo>
                  <a:lnTo>
                    <a:pt x="22" y="293"/>
                  </a:lnTo>
                  <a:lnTo>
                    <a:pt x="19" y="294"/>
                  </a:lnTo>
                  <a:lnTo>
                    <a:pt x="16" y="296"/>
                  </a:lnTo>
                  <a:lnTo>
                    <a:pt x="12" y="296"/>
                  </a:lnTo>
                  <a:lnTo>
                    <a:pt x="9" y="294"/>
                  </a:lnTo>
                  <a:lnTo>
                    <a:pt x="5" y="293"/>
                  </a:lnTo>
                  <a:lnTo>
                    <a:pt x="4" y="291"/>
                  </a:lnTo>
                  <a:lnTo>
                    <a:pt x="2" y="287"/>
                  </a:lnTo>
                  <a:lnTo>
                    <a:pt x="0" y="284"/>
                  </a:lnTo>
                  <a:lnTo>
                    <a:pt x="0" y="282"/>
                  </a:lnTo>
                  <a:lnTo>
                    <a:pt x="0" y="279"/>
                  </a:lnTo>
                  <a:lnTo>
                    <a:pt x="2" y="276"/>
                  </a:lnTo>
                  <a:lnTo>
                    <a:pt x="4" y="274"/>
                  </a:lnTo>
                  <a:lnTo>
                    <a:pt x="5" y="271"/>
                  </a:lnTo>
                  <a:lnTo>
                    <a:pt x="10" y="269"/>
                  </a:lnTo>
                  <a:lnTo>
                    <a:pt x="19" y="264"/>
                  </a:lnTo>
                  <a:lnTo>
                    <a:pt x="27" y="261"/>
                  </a:lnTo>
                  <a:lnTo>
                    <a:pt x="31" y="259"/>
                  </a:lnTo>
                  <a:lnTo>
                    <a:pt x="32" y="256"/>
                  </a:lnTo>
                  <a:lnTo>
                    <a:pt x="36" y="256"/>
                  </a:lnTo>
                  <a:lnTo>
                    <a:pt x="39" y="251"/>
                  </a:lnTo>
                  <a:lnTo>
                    <a:pt x="39" y="249"/>
                  </a:lnTo>
                  <a:lnTo>
                    <a:pt x="41" y="247"/>
                  </a:lnTo>
                  <a:lnTo>
                    <a:pt x="42" y="242"/>
                  </a:lnTo>
                  <a:lnTo>
                    <a:pt x="42" y="235"/>
                  </a:lnTo>
                  <a:lnTo>
                    <a:pt x="42" y="234"/>
                  </a:lnTo>
                  <a:lnTo>
                    <a:pt x="42" y="232"/>
                  </a:lnTo>
                  <a:lnTo>
                    <a:pt x="39" y="227"/>
                  </a:lnTo>
                  <a:lnTo>
                    <a:pt x="39" y="224"/>
                  </a:lnTo>
                  <a:lnTo>
                    <a:pt x="36" y="222"/>
                  </a:lnTo>
                  <a:lnTo>
                    <a:pt x="32" y="220"/>
                  </a:lnTo>
                  <a:lnTo>
                    <a:pt x="31" y="219"/>
                  </a:lnTo>
                  <a:lnTo>
                    <a:pt x="24" y="217"/>
                  </a:lnTo>
                  <a:lnTo>
                    <a:pt x="17" y="215"/>
                  </a:lnTo>
                  <a:lnTo>
                    <a:pt x="12" y="214"/>
                  </a:lnTo>
                  <a:lnTo>
                    <a:pt x="10" y="212"/>
                  </a:lnTo>
                  <a:lnTo>
                    <a:pt x="9" y="210"/>
                  </a:lnTo>
                  <a:lnTo>
                    <a:pt x="7" y="208"/>
                  </a:lnTo>
                  <a:lnTo>
                    <a:pt x="7" y="205"/>
                  </a:lnTo>
                  <a:lnTo>
                    <a:pt x="7" y="200"/>
                  </a:lnTo>
                  <a:lnTo>
                    <a:pt x="7" y="198"/>
                  </a:lnTo>
                  <a:lnTo>
                    <a:pt x="9" y="195"/>
                  </a:lnTo>
                  <a:lnTo>
                    <a:pt x="10" y="193"/>
                  </a:lnTo>
                  <a:lnTo>
                    <a:pt x="14" y="193"/>
                  </a:lnTo>
                  <a:lnTo>
                    <a:pt x="17" y="193"/>
                  </a:lnTo>
                  <a:lnTo>
                    <a:pt x="22" y="193"/>
                  </a:lnTo>
                  <a:lnTo>
                    <a:pt x="31" y="192"/>
                  </a:lnTo>
                  <a:lnTo>
                    <a:pt x="32" y="190"/>
                  </a:lnTo>
                  <a:lnTo>
                    <a:pt x="36" y="190"/>
                  </a:lnTo>
                  <a:lnTo>
                    <a:pt x="39" y="187"/>
                  </a:lnTo>
                  <a:lnTo>
                    <a:pt x="42" y="185"/>
                  </a:lnTo>
                  <a:lnTo>
                    <a:pt x="46" y="182"/>
                  </a:lnTo>
                  <a:lnTo>
                    <a:pt x="47" y="175"/>
                  </a:lnTo>
                  <a:lnTo>
                    <a:pt x="49" y="172"/>
                  </a:lnTo>
                  <a:lnTo>
                    <a:pt x="49" y="170"/>
                  </a:lnTo>
                  <a:lnTo>
                    <a:pt x="49" y="168"/>
                  </a:lnTo>
                  <a:lnTo>
                    <a:pt x="46" y="160"/>
                  </a:lnTo>
                  <a:lnTo>
                    <a:pt x="44" y="156"/>
                  </a:lnTo>
                  <a:lnTo>
                    <a:pt x="44" y="151"/>
                  </a:lnTo>
                  <a:lnTo>
                    <a:pt x="46" y="150"/>
                  </a:lnTo>
                  <a:lnTo>
                    <a:pt x="46" y="148"/>
                  </a:lnTo>
                  <a:lnTo>
                    <a:pt x="47" y="145"/>
                  </a:lnTo>
                  <a:lnTo>
                    <a:pt x="49" y="143"/>
                  </a:lnTo>
                  <a:lnTo>
                    <a:pt x="54" y="140"/>
                  </a:lnTo>
                  <a:lnTo>
                    <a:pt x="54" y="138"/>
                  </a:lnTo>
                  <a:lnTo>
                    <a:pt x="56" y="136"/>
                  </a:lnTo>
                  <a:lnTo>
                    <a:pt x="59" y="136"/>
                  </a:lnTo>
                  <a:lnTo>
                    <a:pt x="63" y="136"/>
                  </a:lnTo>
                  <a:lnTo>
                    <a:pt x="68" y="136"/>
                  </a:lnTo>
                  <a:lnTo>
                    <a:pt x="71" y="136"/>
                  </a:lnTo>
                  <a:lnTo>
                    <a:pt x="74" y="133"/>
                  </a:lnTo>
                  <a:lnTo>
                    <a:pt x="79" y="131"/>
                  </a:lnTo>
                  <a:lnTo>
                    <a:pt x="81" y="128"/>
                  </a:lnTo>
                  <a:lnTo>
                    <a:pt x="83" y="124"/>
                  </a:lnTo>
                  <a:lnTo>
                    <a:pt x="84" y="121"/>
                  </a:lnTo>
                  <a:lnTo>
                    <a:pt x="84" y="119"/>
                  </a:lnTo>
                  <a:lnTo>
                    <a:pt x="83" y="116"/>
                  </a:lnTo>
                  <a:lnTo>
                    <a:pt x="81" y="114"/>
                  </a:lnTo>
                  <a:lnTo>
                    <a:pt x="76" y="109"/>
                  </a:lnTo>
                  <a:lnTo>
                    <a:pt x="73" y="104"/>
                  </a:lnTo>
                  <a:lnTo>
                    <a:pt x="71" y="101"/>
                  </a:lnTo>
                  <a:lnTo>
                    <a:pt x="71" y="98"/>
                  </a:lnTo>
                  <a:lnTo>
                    <a:pt x="71" y="96"/>
                  </a:lnTo>
                  <a:lnTo>
                    <a:pt x="71" y="93"/>
                  </a:lnTo>
                  <a:lnTo>
                    <a:pt x="73" y="89"/>
                  </a:lnTo>
                  <a:lnTo>
                    <a:pt x="76" y="86"/>
                  </a:lnTo>
                  <a:lnTo>
                    <a:pt x="79" y="86"/>
                  </a:lnTo>
                  <a:lnTo>
                    <a:pt x="83" y="84"/>
                  </a:lnTo>
                  <a:lnTo>
                    <a:pt x="86" y="84"/>
                  </a:lnTo>
                  <a:lnTo>
                    <a:pt x="88" y="86"/>
                  </a:lnTo>
                  <a:lnTo>
                    <a:pt x="91" y="86"/>
                  </a:lnTo>
                  <a:lnTo>
                    <a:pt x="93" y="89"/>
                  </a:lnTo>
                  <a:lnTo>
                    <a:pt x="100" y="93"/>
                  </a:lnTo>
                  <a:lnTo>
                    <a:pt x="105" y="98"/>
                  </a:lnTo>
                  <a:lnTo>
                    <a:pt x="108" y="99"/>
                  </a:lnTo>
                  <a:lnTo>
                    <a:pt x="111" y="101"/>
                  </a:lnTo>
                  <a:lnTo>
                    <a:pt x="115" y="101"/>
                  </a:lnTo>
                  <a:lnTo>
                    <a:pt x="118" y="99"/>
                  </a:lnTo>
                  <a:lnTo>
                    <a:pt x="121" y="98"/>
                  </a:lnTo>
                  <a:lnTo>
                    <a:pt x="126" y="94"/>
                  </a:lnTo>
                  <a:lnTo>
                    <a:pt x="128" y="93"/>
                  </a:lnTo>
                  <a:lnTo>
                    <a:pt x="130" y="91"/>
                  </a:lnTo>
                  <a:lnTo>
                    <a:pt x="131" y="86"/>
                  </a:lnTo>
                  <a:lnTo>
                    <a:pt x="131" y="82"/>
                  </a:lnTo>
                  <a:lnTo>
                    <a:pt x="133" y="79"/>
                  </a:lnTo>
                  <a:lnTo>
                    <a:pt x="133" y="72"/>
                  </a:lnTo>
                  <a:lnTo>
                    <a:pt x="131" y="66"/>
                  </a:lnTo>
                  <a:lnTo>
                    <a:pt x="130" y="57"/>
                  </a:lnTo>
                  <a:lnTo>
                    <a:pt x="128" y="51"/>
                  </a:lnTo>
                  <a:lnTo>
                    <a:pt x="126" y="47"/>
                  </a:lnTo>
                  <a:lnTo>
                    <a:pt x="125" y="40"/>
                  </a:lnTo>
                  <a:lnTo>
                    <a:pt x="121" y="35"/>
                  </a:lnTo>
                  <a:lnTo>
                    <a:pt x="121" y="32"/>
                  </a:lnTo>
                  <a:lnTo>
                    <a:pt x="120" y="27"/>
                  </a:lnTo>
                  <a:lnTo>
                    <a:pt x="120" y="24"/>
                  </a:lnTo>
                  <a:lnTo>
                    <a:pt x="120" y="19"/>
                  </a:lnTo>
                  <a:lnTo>
                    <a:pt x="120" y="15"/>
                  </a:lnTo>
                  <a:lnTo>
                    <a:pt x="121" y="14"/>
                  </a:lnTo>
                  <a:lnTo>
                    <a:pt x="121" y="10"/>
                  </a:lnTo>
                  <a:lnTo>
                    <a:pt x="123" y="9"/>
                  </a:lnTo>
                  <a:lnTo>
                    <a:pt x="125" y="5"/>
                  </a:lnTo>
                  <a:lnTo>
                    <a:pt x="126" y="3"/>
                  </a:lnTo>
                  <a:lnTo>
                    <a:pt x="130" y="2"/>
                  </a:lnTo>
                  <a:lnTo>
                    <a:pt x="133" y="0"/>
                  </a:lnTo>
                  <a:lnTo>
                    <a:pt x="136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7" y="2"/>
                  </a:lnTo>
                  <a:lnTo>
                    <a:pt x="150" y="3"/>
                  </a:lnTo>
                  <a:lnTo>
                    <a:pt x="153" y="5"/>
                  </a:lnTo>
                  <a:lnTo>
                    <a:pt x="155" y="9"/>
                  </a:lnTo>
                  <a:lnTo>
                    <a:pt x="157" y="12"/>
                  </a:lnTo>
                  <a:lnTo>
                    <a:pt x="158" y="15"/>
                  </a:lnTo>
                  <a:lnTo>
                    <a:pt x="158" y="19"/>
                  </a:lnTo>
                  <a:lnTo>
                    <a:pt x="158" y="24"/>
                  </a:lnTo>
                  <a:lnTo>
                    <a:pt x="158" y="29"/>
                  </a:lnTo>
                  <a:lnTo>
                    <a:pt x="157" y="34"/>
                  </a:lnTo>
                  <a:lnTo>
                    <a:pt x="155" y="39"/>
                  </a:lnTo>
                  <a:lnTo>
                    <a:pt x="153" y="44"/>
                  </a:lnTo>
                  <a:lnTo>
                    <a:pt x="150" y="51"/>
                  </a:lnTo>
                  <a:lnTo>
                    <a:pt x="148" y="52"/>
                  </a:lnTo>
                  <a:lnTo>
                    <a:pt x="147" y="59"/>
                  </a:lnTo>
                  <a:lnTo>
                    <a:pt x="147" y="64"/>
                  </a:lnTo>
                  <a:lnTo>
                    <a:pt x="145" y="71"/>
                  </a:lnTo>
                  <a:lnTo>
                    <a:pt x="145" y="84"/>
                  </a:lnTo>
                  <a:lnTo>
                    <a:pt x="145" y="94"/>
                  </a:lnTo>
                  <a:lnTo>
                    <a:pt x="145" y="98"/>
                  </a:lnTo>
                  <a:lnTo>
                    <a:pt x="147" y="99"/>
                  </a:lnTo>
                  <a:lnTo>
                    <a:pt x="148" y="103"/>
                  </a:lnTo>
                  <a:lnTo>
                    <a:pt x="150" y="106"/>
                  </a:lnTo>
                  <a:lnTo>
                    <a:pt x="153" y="108"/>
                  </a:lnTo>
                </a:path>
              </a:pathLst>
            </a:custGeom>
            <a:noFill/>
            <a:ln w="3175">
              <a:solidFill>
                <a:srgbClr val="C32D9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" name="Freeform 5"/>
            <p:cNvSpPr>
              <a:spLocks/>
            </p:cNvSpPr>
            <p:nvPr userDrawn="1"/>
          </p:nvSpPr>
          <p:spPr bwMode="auto">
            <a:xfrm>
              <a:off x="5575" y="4069"/>
              <a:ext cx="79" cy="162"/>
            </a:xfrm>
            <a:custGeom>
              <a:avLst/>
              <a:gdLst/>
              <a:ahLst/>
              <a:cxnLst>
                <a:cxn ang="0">
                  <a:pos x="30" y="47"/>
                </a:cxn>
                <a:cxn ang="0">
                  <a:pos x="47" y="51"/>
                </a:cxn>
                <a:cxn ang="0">
                  <a:pos x="56" y="47"/>
                </a:cxn>
                <a:cxn ang="0">
                  <a:pos x="59" y="42"/>
                </a:cxn>
                <a:cxn ang="0">
                  <a:pos x="62" y="27"/>
                </a:cxn>
                <a:cxn ang="0">
                  <a:pos x="72" y="9"/>
                </a:cxn>
                <a:cxn ang="0">
                  <a:pos x="79" y="2"/>
                </a:cxn>
                <a:cxn ang="0">
                  <a:pos x="89" y="0"/>
                </a:cxn>
                <a:cxn ang="0">
                  <a:pos x="94" y="5"/>
                </a:cxn>
                <a:cxn ang="0">
                  <a:pos x="96" y="19"/>
                </a:cxn>
                <a:cxn ang="0">
                  <a:pos x="91" y="32"/>
                </a:cxn>
                <a:cxn ang="0">
                  <a:pos x="74" y="47"/>
                </a:cxn>
                <a:cxn ang="0">
                  <a:pos x="71" y="62"/>
                </a:cxn>
                <a:cxn ang="0">
                  <a:pos x="74" y="71"/>
                </a:cxn>
                <a:cxn ang="0">
                  <a:pos x="82" y="78"/>
                </a:cxn>
                <a:cxn ang="0">
                  <a:pos x="91" y="78"/>
                </a:cxn>
                <a:cxn ang="0">
                  <a:pos x="99" y="69"/>
                </a:cxn>
                <a:cxn ang="0">
                  <a:pos x="108" y="62"/>
                </a:cxn>
                <a:cxn ang="0">
                  <a:pos x="116" y="61"/>
                </a:cxn>
                <a:cxn ang="0">
                  <a:pos x="121" y="62"/>
                </a:cxn>
                <a:cxn ang="0">
                  <a:pos x="126" y="71"/>
                </a:cxn>
                <a:cxn ang="0">
                  <a:pos x="126" y="78"/>
                </a:cxn>
                <a:cxn ang="0">
                  <a:pos x="119" y="86"/>
                </a:cxn>
                <a:cxn ang="0">
                  <a:pos x="106" y="98"/>
                </a:cxn>
                <a:cxn ang="0">
                  <a:pos x="101" y="104"/>
                </a:cxn>
                <a:cxn ang="0">
                  <a:pos x="101" y="138"/>
                </a:cxn>
                <a:cxn ang="0">
                  <a:pos x="104" y="167"/>
                </a:cxn>
                <a:cxn ang="0">
                  <a:pos x="111" y="175"/>
                </a:cxn>
                <a:cxn ang="0">
                  <a:pos x="119" y="182"/>
                </a:cxn>
                <a:cxn ang="0">
                  <a:pos x="121" y="190"/>
                </a:cxn>
                <a:cxn ang="0">
                  <a:pos x="116" y="199"/>
                </a:cxn>
                <a:cxn ang="0">
                  <a:pos x="111" y="202"/>
                </a:cxn>
                <a:cxn ang="0">
                  <a:pos x="103" y="200"/>
                </a:cxn>
                <a:cxn ang="0">
                  <a:pos x="94" y="209"/>
                </a:cxn>
                <a:cxn ang="0">
                  <a:pos x="96" y="219"/>
                </a:cxn>
                <a:cxn ang="0">
                  <a:pos x="104" y="231"/>
                </a:cxn>
                <a:cxn ang="0">
                  <a:pos x="103" y="237"/>
                </a:cxn>
                <a:cxn ang="0">
                  <a:pos x="94" y="242"/>
                </a:cxn>
                <a:cxn ang="0">
                  <a:pos x="87" y="237"/>
                </a:cxn>
                <a:cxn ang="0">
                  <a:pos x="76" y="225"/>
                </a:cxn>
                <a:cxn ang="0">
                  <a:pos x="67" y="222"/>
                </a:cxn>
                <a:cxn ang="0">
                  <a:pos x="57" y="224"/>
                </a:cxn>
                <a:cxn ang="0">
                  <a:pos x="50" y="232"/>
                </a:cxn>
                <a:cxn ang="0">
                  <a:pos x="45" y="241"/>
                </a:cxn>
                <a:cxn ang="0">
                  <a:pos x="35" y="244"/>
                </a:cxn>
                <a:cxn ang="0">
                  <a:pos x="22" y="244"/>
                </a:cxn>
                <a:cxn ang="0">
                  <a:pos x="14" y="249"/>
                </a:cxn>
                <a:cxn ang="0">
                  <a:pos x="5" y="256"/>
                </a:cxn>
              </a:cxnLst>
              <a:rect l="0" t="0" r="r" b="b"/>
              <a:pathLst>
                <a:path w="126" h="256">
                  <a:moveTo>
                    <a:pt x="25" y="46"/>
                  </a:moveTo>
                  <a:lnTo>
                    <a:pt x="27" y="47"/>
                  </a:lnTo>
                  <a:lnTo>
                    <a:pt x="30" y="47"/>
                  </a:lnTo>
                  <a:lnTo>
                    <a:pt x="37" y="51"/>
                  </a:lnTo>
                  <a:lnTo>
                    <a:pt x="44" y="51"/>
                  </a:lnTo>
                  <a:lnTo>
                    <a:pt x="47" y="51"/>
                  </a:lnTo>
                  <a:lnTo>
                    <a:pt x="52" y="49"/>
                  </a:lnTo>
                  <a:lnTo>
                    <a:pt x="54" y="49"/>
                  </a:lnTo>
                  <a:lnTo>
                    <a:pt x="56" y="47"/>
                  </a:lnTo>
                  <a:lnTo>
                    <a:pt x="56" y="47"/>
                  </a:lnTo>
                  <a:lnTo>
                    <a:pt x="59" y="46"/>
                  </a:lnTo>
                  <a:lnTo>
                    <a:pt x="59" y="42"/>
                  </a:lnTo>
                  <a:lnTo>
                    <a:pt x="61" y="41"/>
                  </a:lnTo>
                  <a:lnTo>
                    <a:pt x="61" y="37"/>
                  </a:lnTo>
                  <a:lnTo>
                    <a:pt x="62" y="27"/>
                  </a:lnTo>
                  <a:lnTo>
                    <a:pt x="67" y="17"/>
                  </a:lnTo>
                  <a:lnTo>
                    <a:pt x="71" y="12"/>
                  </a:lnTo>
                  <a:lnTo>
                    <a:pt x="72" y="9"/>
                  </a:lnTo>
                  <a:lnTo>
                    <a:pt x="76" y="5"/>
                  </a:lnTo>
                  <a:lnTo>
                    <a:pt x="77" y="4"/>
                  </a:lnTo>
                  <a:lnTo>
                    <a:pt x="79" y="2"/>
                  </a:lnTo>
                  <a:lnTo>
                    <a:pt x="84" y="0"/>
                  </a:lnTo>
                  <a:lnTo>
                    <a:pt x="87" y="0"/>
                  </a:lnTo>
                  <a:lnTo>
                    <a:pt x="89" y="0"/>
                  </a:lnTo>
                  <a:lnTo>
                    <a:pt x="91" y="2"/>
                  </a:lnTo>
                  <a:lnTo>
                    <a:pt x="93" y="4"/>
                  </a:lnTo>
                  <a:lnTo>
                    <a:pt x="94" y="5"/>
                  </a:lnTo>
                  <a:lnTo>
                    <a:pt x="96" y="9"/>
                  </a:lnTo>
                  <a:lnTo>
                    <a:pt x="96" y="14"/>
                  </a:lnTo>
                  <a:lnTo>
                    <a:pt x="96" y="19"/>
                  </a:lnTo>
                  <a:lnTo>
                    <a:pt x="94" y="20"/>
                  </a:lnTo>
                  <a:lnTo>
                    <a:pt x="93" y="24"/>
                  </a:lnTo>
                  <a:lnTo>
                    <a:pt x="91" y="32"/>
                  </a:lnTo>
                  <a:lnTo>
                    <a:pt x="84" y="39"/>
                  </a:lnTo>
                  <a:lnTo>
                    <a:pt x="76" y="46"/>
                  </a:lnTo>
                  <a:lnTo>
                    <a:pt x="74" y="47"/>
                  </a:lnTo>
                  <a:lnTo>
                    <a:pt x="74" y="51"/>
                  </a:lnTo>
                  <a:lnTo>
                    <a:pt x="71" y="57"/>
                  </a:lnTo>
                  <a:lnTo>
                    <a:pt x="71" y="62"/>
                  </a:lnTo>
                  <a:lnTo>
                    <a:pt x="71" y="66"/>
                  </a:lnTo>
                  <a:lnTo>
                    <a:pt x="72" y="69"/>
                  </a:lnTo>
                  <a:lnTo>
                    <a:pt x="74" y="71"/>
                  </a:lnTo>
                  <a:lnTo>
                    <a:pt x="76" y="73"/>
                  </a:lnTo>
                  <a:lnTo>
                    <a:pt x="77" y="74"/>
                  </a:lnTo>
                  <a:lnTo>
                    <a:pt x="82" y="78"/>
                  </a:lnTo>
                  <a:lnTo>
                    <a:pt x="84" y="78"/>
                  </a:lnTo>
                  <a:lnTo>
                    <a:pt x="87" y="79"/>
                  </a:lnTo>
                  <a:lnTo>
                    <a:pt x="91" y="78"/>
                  </a:lnTo>
                  <a:lnTo>
                    <a:pt x="93" y="78"/>
                  </a:lnTo>
                  <a:lnTo>
                    <a:pt x="96" y="74"/>
                  </a:lnTo>
                  <a:lnTo>
                    <a:pt x="99" y="69"/>
                  </a:lnTo>
                  <a:lnTo>
                    <a:pt x="103" y="68"/>
                  </a:lnTo>
                  <a:lnTo>
                    <a:pt x="104" y="66"/>
                  </a:lnTo>
                  <a:lnTo>
                    <a:pt x="108" y="62"/>
                  </a:lnTo>
                  <a:lnTo>
                    <a:pt x="111" y="62"/>
                  </a:lnTo>
                  <a:lnTo>
                    <a:pt x="114" y="61"/>
                  </a:lnTo>
                  <a:lnTo>
                    <a:pt x="116" y="61"/>
                  </a:lnTo>
                  <a:lnTo>
                    <a:pt x="119" y="62"/>
                  </a:lnTo>
                  <a:lnTo>
                    <a:pt x="119" y="62"/>
                  </a:lnTo>
                  <a:lnTo>
                    <a:pt x="121" y="62"/>
                  </a:lnTo>
                  <a:lnTo>
                    <a:pt x="123" y="66"/>
                  </a:lnTo>
                  <a:lnTo>
                    <a:pt x="124" y="69"/>
                  </a:lnTo>
                  <a:lnTo>
                    <a:pt x="126" y="71"/>
                  </a:lnTo>
                  <a:lnTo>
                    <a:pt x="126" y="74"/>
                  </a:lnTo>
                  <a:lnTo>
                    <a:pt x="126" y="76"/>
                  </a:lnTo>
                  <a:lnTo>
                    <a:pt x="126" y="78"/>
                  </a:lnTo>
                  <a:lnTo>
                    <a:pt x="124" y="81"/>
                  </a:lnTo>
                  <a:lnTo>
                    <a:pt x="123" y="83"/>
                  </a:lnTo>
                  <a:lnTo>
                    <a:pt x="119" y="86"/>
                  </a:lnTo>
                  <a:lnTo>
                    <a:pt x="114" y="91"/>
                  </a:lnTo>
                  <a:lnTo>
                    <a:pt x="111" y="94"/>
                  </a:lnTo>
                  <a:lnTo>
                    <a:pt x="106" y="98"/>
                  </a:lnTo>
                  <a:lnTo>
                    <a:pt x="103" y="101"/>
                  </a:lnTo>
                  <a:lnTo>
                    <a:pt x="103" y="103"/>
                  </a:lnTo>
                  <a:lnTo>
                    <a:pt x="101" y="104"/>
                  </a:lnTo>
                  <a:lnTo>
                    <a:pt x="101" y="113"/>
                  </a:lnTo>
                  <a:lnTo>
                    <a:pt x="99" y="125"/>
                  </a:lnTo>
                  <a:lnTo>
                    <a:pt x="101" y="138"/>
                  </a:lnTo>
                  <a:lnTo>
                    <a:pt x="103" y="150"/>
                  </a:lnTo>
                  <a:lnTo>
                    <a:pt x="104" y="162"/>
                  </a:lnTo>
                  <a:lnTo>
                    <a:pt x="104" y="167"/>
                  </a:lnTo>
                  <a:lnTo>
                    <a:pt x="108" y="170"/>
                  </a:lnTo>
                  <a:lnTo>
                    <a:pt x="109" y="173"/>
                  </a:lnTo>
                  <a:lnTo>
                    <a:pt x="111" y="175"/>
                  </a:lnTo>
                  <a:lnTo>
                    <a:pt x="114" y="177"/>
                  </a:lnTo>
                  <a:lnTo>
                    <a:pt x="118" y="178"/>
                  </a:lnTo>
                  <a:lnTo>
                    <a:pt x="119" y="182"/>
                  </a:lnTo>
                  <a:lnTo>
                    <a:pt x="121" y="185"/>
                  </a:lnTo>
                  <a:lnTo>
                    <a:pt x="121" y="187"/>
                  </a:lnTo>
                  <a:lnTo>
                    <a:pt x="121" y="190"/>
                  </a:lnTo>
                  <a:lnTo>
                    <a:pt x="121" y="194"/>
                  </a:lnTo>
                  <a:lnTo>
                    <a:pt x="119" y="197"/>
                  </a:lnTo>
                  <a:lnTo>
                    <a:pt x="116" y="199"/>
                  </a:lnTo>
                  <a:lnTo>
                    <a:pt x="116" y="200"/>
                  </a:lnTo>
                  <a:lnTo>
                    <a:pt x="113" y="200"/>
                  </a:lnTo>
                  <a:lnTo>
                    <a:pt x="111" y="202"/>
                  </a:lnTo>
                  <a:lnTo>
                    <a:pt x="108" y="200"/>
                  </a:lnTo>
                  <a:lnTo>
                    <a:pt x="104" y="200"/>
                  </a:lnTo>
                  <a:lnTo>
                    <a:pt x="103" y="200"/>
                  </a:lnTo>
                  <a:lnTo>
                    <a:pt x="99" y="202"/>
                  </a:lnTo>
                  <a:lnTo>
                    <a:pt x="96" y="205"/>
                  </a:lnTo>
                  <a:lnTo>
                    <a:pt x="94" y="209"/>
                  </a:lnTo>
                  <a:lnTo>
                    <a:pt x="93" y="210"/>
                  </a:lnTo>
                  <a:lnTo>
                    <a:pt x="94" y="214"/>
                  </a:lnTo>
                  <a:lnTo>
                    <a:pt x="96" y="219"/>
                  </a:lnTo>
                  <a:lnTo>
                    <a:pt x="99" y="224"/>
                  </a:lnTo>
                  <a:lnTo>
                    <a:pt x="103" y="227"/>
                  </a:lnTo>
                  <a:lnTo>
                    <a:pt x="104" y="231"/>
                  </a:lnTo>
                  <a:lnTo>
                    <a:pt x="104" y="236"/>
                  </a:lnTo>
                  <a:lnTo>
                    <a:pt x="103" y="236"/>
                  </a:lnTo>
                  <a:lnTo>
                    <a:pt x="103" y="237"/>
                  </a:lnTo>
                  <a:lnTo>
                    <a:pt x="99" y="241"/>
                  </a:lnTo>
                  <a:lnTo>
                    <a:pt x="96" y="241"/>
                  </a:lnTo>
                  <a:lnTo>
                    <a:pt x="94" y="242"/>
                  </a:lnTo>
                  <a:lnTo>
                    <a:pt x="91" y="241"/>
                  </a:lnTo>
                  <a:lnTo>
                    <a:pt x="89" y="241"/>
                  </a:lnTo>
                  <a:lnTo>
                    <a:pt x="87" y="237"/>
                  </a:lnTo>
                  <a:lnTo>
                    <a:pt x="82" y="232"/>
                  </a:lnTo>
                  <a:lnTo>
                    <a:pt x="77" y="227"/>
                  </a:lnTo>
                  <a:lnTo>
                    <a:pt x="76" y="225"/>
                  </a:lnTo>
                  <a:lnTo>
                    <a:pt x="72" y="224"/>
                  </a:lnTo>
                  <a:lnTo>
                    <a:pt x="71" y="222"/>
                  </a:lnTo>
                  <a:lnTo>
                    <a:pt x="67" y="222"/>
                  </a:lnTo>
                  <a:lnTo>
                    <a:pt x="64" y="222"/>
                  </a:lnTo>
                  <a:lnTo>
                    <a:pt x="59" y="224"/>
                  </a:lnTo>
                  <a:lnTo>
                    <a:pt x="57" y="224"/>
                  </a:lnTo>
                  <a:lnTo>
                    <a:pt x="56" y="225"/>
                  </a:lnTo>
                  <a:lnTo>
                    <a:pt x="54" y="229"/>
                  </a:lnTo>
                  <a:lnTo>
                    <a:pt x="50" y="232"/>
                  </a:lnTo>
                  <a:lnTo>
                    <a:pt x="50" y="236"/>
                  </a:lnTo>
                  <a:lnTo>
                    <a:pt x="47" y="239"/>
                  </a:lnTo>
                  <a:lnTo>
                    <a:pt x="45" y="241"/>
                  </a:lnTo>
                  <a:lnTo>
                    <a:pt x="44" y="242"/>
                  </a:lnTo>
                  <a:lnTo>
                    <a:pt x="42" y="244"/>
                  </a:lnTo>
                  <a:lnTo>
                    <a:pt x="35" y="244"/>
                  </a:lnTo>
                  <a:lnTo>
                    <a:pt x="30" y="242"/>
                  </a:lnTo>
                  <a:lnTo>
                    <a:pt x="25" y="242"/>
                  </a:lnTo>
                  <a:lnTo>
                    <a:pt x="22" y="244"/>
                  </a:lnTo>
                  <a:lnTo>
                    <a:pt x="19" y="244"/>
                  </a:lnTo>
                  <a:lnTo>
                    <a:pt x="15" y="246"/>
                  </a:lnTo>
                  <a:lnTo>
                    <a:pt x="14" y="249"/>
                  </a:lnTo>
                  <a:lnTo>
                    <a:pt x="10" y="251"/>
                  </a:lnTo>
                  <a:lnTo>
                    <a:pt x="8" y="254"/>
                  </a:lnTo>
                  <a:lnTo>
                    <a:pt x="5" y="256"/>
                  </a:lnTo>
                  <a:lnTo>
                    <a:pt x="3" y="256"/>
                  </a:lnTo>
                  <a:lnTo>
                    <a:pt x="0" y="256"/>
                  </a:lnTo>
                </a:path>
              </a:pathLst>
            </a:custGeom>
            <a:noFill/>
            <a:ln w="3175">
              <a:solidFill>
                <a:srgbClr val="C32D9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" name="Freeform 6"/>
            <p:cNvSpPr>
              <a:spLocks/>
            </p:cNvSpPr>
            <p:nvPr userDrawn="1"/>
          </p:nvSpPr>
          <p:spPr bwMode="auto">
            <a:xfrm>
              <a:off x="5633" y="4039"/>
              <a:ext cx="19" cy="21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13" y="31"/>
                </a:cxn>
                <a:cxn ang="0">
                  <a:pos x="10" y="29"/>
                </a:cxn>
                <a:cxn ang="0">
                  <a:pos x="6" y="29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6" y="2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3" y="4"/>
                </a:cxn>
                <a:cxn ang="0">
                  <a:pos x="26" y="5"/>
                </a:cxn>
                <a:cxn ang="0">
                  <a:pos x="28" y="9"/>
                </a:cxn>
                <a:cxn ang="0">
                  <a:pos x="28" y="12"/>
                </a:cxn>
                <a:cxn ang="0">
                  <a:pos x="30" y="14"/>
                </a:cxn>
                <a:cxn ang="0">
                  <a:pos x="30" y="17"/>
                </a:cxn>
                <a:cxn ang="0">
                  <a:pos x="30" y="20"/>
                </a:cxn>
                <a:cxn ang="0">
                  <a:pos x="28" y="24"/>
                </a:cxn>
                <a:cxn ang="0">
                  <a:pos x="28" y="25"/>
                </a:cxn>
                <a:cxn ang="0">
                  <a:pos x="26" y="27"/>
                </a:cxn>
                <a:cxn ang="0">
                  <a:pos x="23" y="29"/>
                </a:cxn>
                <a:cxn ang="0">
                  <a:pos x="20" y="31"/>
                </a:cxn>
                <a:cxn ang="0">
                  <a:pos x="18" y="31"/>
                </a:cxn>
                <a:cxn ang="0">
                  <a:pos x="16" y="32"/>
                </a:cxn>
              </a:cxnLst>
              <a:rect l="0" t="0" r="r" b="b"/>
              <a:pathLst>
                <a:path w="30" h="32">
                  <a:moveTo>
                    <a:pt x="16" y="32"/>
                  </a:moveTo>
                  <a:lnTo>
                    <a:pt x="13" y="31"/>
                  </a:lnTo>
                  <a:lnTo>
                    <a:pt x="10" y="29"/>
                  </a:lnTo>
                  <a:lnTo>
                    <a:pt x="6" y="29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6" y="5"/>
                  </a:lnTo>
                  <a:lnTo>
                    <a:pt x="28" y="9"/>
                  </a:lnTo>
                  <a:lnTo>
                    <a:pt x="28" y="12"/>
                  </a:lnTo>
                  <a:lnTo>
                    <a:pt x="30" y="14"/>
                  </a:lnTo>
                  <a:lnTo>
                    <a:pt x="30" y="17"/>
                  </a:lnTo>
                  <a:lnTo>
                    <a:pt x="30" y="20"/>
                  </a:lnTo>
                  <a:lnTo>
                    <a:pt x="28" y="24"/>
                  </a:lnTo>
                  <a:lnTo>
                    <a:pt x="28" y="25"/>
                  </a:lnTo>
                  <a:lnTo>
                    <a:pt x="26" y="27"/>
                  </a:lnTo>
                  <a:lnTo>
                    <a:pt x="23" y="29"/>
                  </a:lnTo>
                  <a:lnTo>
                    <a:pt x="20" y="31"/>
                  </a:lnTo>
                  <a:lnTo>
                    <a:pt x="18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C32D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1" name="Freeform 7"/>
            <p:cNvSpPr>
              <a:spLocks/>
            </p:cNvSpPr>
            <p:nvPr userDrawn="1"/>
          </p:nvSpPr>
          <p:spPr bwMode="auto">
            <a:xfrm>
              <a:off x="5633" y="4039"/>
              <a:ext cx="19" cy="21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13" y="31"/>
                </a:cxn>
                <a:cxn ang="0">
                  <a:pos x="10" y="29"/>
                </a:cxn>
                <a:cxn ang="0">
                  <a:pos x="6" y="29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6" y="2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3" y="4"/>
                </a:cxn>
                <a:cxn ang="0">
                  <a:pos x="26" y="5"/>
                </a:cxn>
                <a:cxn ang="0">
                  <a:pos x="28" y="9"/>
                </a:cxn>
                <a:cxn ang="0">
                  <a:pos x="28" y="12"/>
                </a:cxn>
                <a:cxn ang="0">
                  <a:pos x="30" y="14"/>
                </a:cxn>
                <a:cxn ang="0">
                  <a:pos x="30" y="17"/>
                </a:cxn>
                <a:cxn ang="0">
                  <a:pos x="30" y="20"/>
                </a:cxn>
                <a:cxn ang="0">
                  <a:pos x="28" y="24"/>
                </a:cxn>
                <a:cxn ang="0">
                  <a:pos x="28" y="25"/>
                </a:cxn>
                <a:cxn ang="0">
                  <a:pos x="26" y="27"/>
                </a:cxn>
                <a:cxn ang="0">
                  <a:pos x="23" y="29"/>
                </a:cxn>
                <a:cxn ang="0">
                  <a:pos x="20" y="31"/>
                </a:cxn>
                <a:cxn ang="0">
                  <a:pos x="18" y="31"/>
                </a:cxn>
                <a:cxn ang="0">
                  <a:pos x="16" y="32"/>
                </a:cxn>
              </a:cxnLst>
              <a:rect l="0" t="0" r="r" b="b"/>
              <a:pathLst>
                <a:path w="30" h="32">
                  <a:moveTo>
                    <a:pt x="16" y="32"/>
                  </a:moveTo>
                  <a:lnTo>
                    <a:pt x="13" y="31"/>
                  </a:lnTo>
                  <a:lnTo>
                    <a:pt x="10" y="29"/>
                  </a:lnTo>
                  <a:lnTo>
                    <a:pt x="6" y="29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6" y="5"/>
                  </a:lnTo>
                  <a:lnTo>
                    <a:pt x="28" y="9"/>
                  </a:lnTo>
                  <a:lnTo>
                    <a:pt x="28" y="12"/>
                  </a:lnTo>
                  <a:lnTo>
                    <a:pt x="30" y="14"/>
                  </a:lnTo>
                  <a:lnTo>
                    <a:pt x="30" y="17"/>
                  </a:lnTo>
                  <a:lnTo>
                    <a:pt x="30" y="20"/>
                  </a:lnTo>
                  <a:lnTo>
                    <a:pt x="28" y="24"/>
                  </a:lnTo>
                  <a:lnTo>
                    <a:pt x="28" y="25"/>
                  </a:lnTo>
                  <a:lnTo>
                    <a:pt x="26" y="27"/>
                  </a:lnTo>
                  <a:lnTo>
                    <a:pt x="23" y="29"/>
                  </a:lnTo>
                  <a:lnTo>
                    <a:pt x="20" y="31"/>
                  </a:lnTo>
                  <a:lnTo>
                    <a:pt x="18" y="31"/>
                  </a:lnTo>
                  <a:lnTo>
                    <a:pt x="16" y="32"/>
                  </a:lnTo>
                </a:path>
              </a:pathLst>
            </a:custGeom>
            <a:noFill/>
            <a:ln w="3175">
              <a:solidFill>
                <a:srgbClr val="C32D9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2" name="Freeform 8"/>
            <p:cNvSpPr>
              <a:spLocks/>
            </p:cNvSpPr>
            <p:nvPr userDrawn="1"/>
          </p:nvSpPr>
          <p:spPr bwMode="auto">
            <a:xfrm>
              <a:off x="5643" y="4044"/>
              <a:ext cx="7" cy="1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3" y="17"/>
                </a:cxn>
                <a:cxn ang="0">
                  <a:pos x="5" y="17"/>
                </a:cxn>
                <a:cxn ang="0">
                  <a:pos x="5" y="15"/>
                </a:cxn>
                <a:cxn ang="0">
                  <a:pos x="8" y="12"/>
                </a:cxn>
                <a:cxn ang="0">
                  <a:pos x="8" y="10"/>
                </a:cxn>
                <a:cxn ang="0">
                  <a:pos x="6" y="7"/>
                </a:cxn>
                <a:cxn ang="0">
                  <a:pos x="5" y="5"/>
                </a:cxn>
                <a:cxn ang="0">
                  <a:pos x="3" y="2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5" y="2"/>
                </a:cxn>
                <a:cxn ang="0">
                  <a:pos x="6" y="2"/>
                </a:cxn>
                <a:cxn ang="0">
                  <a:pos x="8" y="5"/>
                </a:cxn>
                <a:cxn ang="0">
                  <a:pos x="10" y="5"/>
                </a:cxn>
                <a:cxn ang="0">
                  <a:pos x="10" y="7"/>
                </a:cxn>
                <a:cxn ang="0">
                  <a:pos x="11" y="10"/>
                </a:cxn>
                <a:cxn ang="0">
                  <a:pos x="11" y="12"/>
                </a:cxn>
                <a:cxn ang="0">
                  <a:pos x="8" y="15"/>
                </a:cxn>
                <a:cxn ang="0">
                  <a:pos x="6" y="17"/>
                </a:cxn>
                <a:cxn ang="0">
                  <a:pos x="3" y="18"/>
                </a:cxn>
                <a:cxn ang="0">
                  <a:pos x="0" y="18"/>
                </a:cxn>
              </a:cxnLst>
              <a:rect l="0" t="0" r="r" b="b"/>
              <a:pathLst>
                <a:path w="11" h="18">
                  <a:moveTo>
                    <a:pt x="0" y="18"/>
                  </a:moveTo>
                  <a:lnTo>
                    <a:pt x="3" y="17"/>
                  </a:lnTo>
                  <a:lnTo>
                    <a:pt x="5" y="17"/>
                  </a:lnTo>
                  <a:lnTo>
                    <a:pt x="5" y="15"/>
                  </a:lnTo>
                  <a:lnTo>
                    <a:pt x="8" y="12"/>
                  </a:lnTo>
                  <a:lnTo>
                    <a:pt x="8" y="10"/>
                  </a:lnTo>
                  <a:lnTo>
                    <a:pt x="6" y="7"/>
                  </a:lnTo>
                  <a:lnTo>
                    <a:pt x="5" y="5"/>
                  </a:lnTo>
                  <a:lnTo>
                    <a:pt x="3" y="2"/>
                  </a:lnTo>
                  <a:lnTo>
                    <a:pt x="1" y="0"/>
                  </a:lnTo>
                  <a:lnTo>
                    <a:pt x="3" y="0"/>
                  </a:lnTo>
                  <a:lnTo>
                    <a:pt x="5" y="2"/>
                  </a:lnTo>
                  <a:lnTo>
                    <a:pt x="6" y="2"/>
                  </a:lnTo>
                  <a:lnTo>
                    <a:pt x="8" y="5"/>
                  </a:lnTo>
                  <a:lnTo>
                    <a:pt x="10" y="5"/>
                  </a:lnTo>
                  <a:lnTo>
                    <a:pt x="10" y="7"/>
                  </a:lnTo>
                  <a:lnTo>
                    <a:pt x="11" y="10"/>
                  </a:lnTo>
                  <a:lnTo>
                    <a:pt x="11" y="12"/>
                  </a:lnTo>
                  <a:lnTo>
                    <a:pt x="8" y="15"/>
                  </a:lnTo>
                  <a:lnTo>
                    <a:pt x="6" y="17"/>
                  </a:lnTo>
                  <a:lnTo>
                    <a:pt x="3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 userDrawn="1"/>
          </p:nvSpPr>
          <p:spPr bwMode="auto">
            <a:xfrm>
              <a:off x="5550" y="4145"/>
              <a:ext cx="80" cy="67"/>
            </a:xfrm>
            <a:custGeom>
              <a:avLst/>
              <a:gdLst/>
              <a:ahLst/>
              <a:cxnLst>
                <a:cxn ang="0">
                  <a:pos x="29" y="99"/>
                </a:cxn>
                <a:cxn ang="0">
                  <a:pos x="34" y="104"/>
                </a:cxn>
                <a:cxn ang="0">
                  <a:pos x="41" y="106"/>
                </a:cxn>
                <a:cxn ang="0">
                  <a:pos x="49" y="104"/>
                </a:cxn>
                <a:cxn ang="0">
                  <a:pos x="56" y="99"/>
                </a:cxn>
                <a:cxn ang="0">
                  <a:pos x="58" y="99"/>
                </a:cxn>
                <a:cxn ang="0">
                  <a:pos x="64" y="101"/>
                </a:cxn>
                <a:cxn ang="0">
                  <a:pos x="69" y="99"/>
                </a:cxn>
                <a:cxn ang="0">
                  <a:pos x="81" y="93"/>
                </a:cxn>
                <a:cxn ang="0">
                  <a:pos x="88" y="84"/>
                </a:cxn>
                <a:cxn ang="0">
                  <a:pos x="95" y="81"/>
                </a:cxn>
                <a:cxn ang="0">
                  <a:pos x="101" y="83"/>
                </a:cxn>
                <a:cxn ang="0">
                  <a:pos x="110" y="83"/>
                </a:cxn>
                <a:cxn ang="0">
                  <a:pos x="115" y="79"/>
                </a:cxn>
                <a:cxn ang="0">
                  <a:pos x="115" y="76"/>
                </a:cxn>
                <a:cxn ang="0">
                  <a:pos x="115" y="73"/>
                </a:cxn>
                <a:cxn ang="0">
                  <a:pos x="118" y="69"/>
                </a:cxn>
                <a:cxn ang="0">
                  <a:pos x="123" y="64"/>
                </a:cxn>
                <a:cxn ang="0">
                  <a:pos x="125" y="61"/>
                </a:cxn>
                <a:cxn ang="0">
                  <a:pos x="126" y="54"/>
                </a:cxn>
                <a:cxn ang="0">
                  <a:pos x="121" y="41"/>
                </a:cxn>
                <a:cxn ang="0">
                  <a:pos x="120" y="34"/>
                </a:cxn>
                <a:cxn ang="0">
                  <a:pos x="120" y="14"/>
                </a:cxn>
                <a:cxn ang="0">
                  <a:pos x="118" y="5"/>
                </a:cxn>
                <a:cxn ang="0">
                  <a:pos x="115" y="22"/>
                </a:cxn>
                <a:cxn ang="0">
                  <a:pos x="113" y="39"/>
                </a:cxn>
                <a:cxn ang="0">
                  <a:pos x="113" y="52"/>
                </a:cxn>
                <a:cxn ang="0">
                  <a:pos x="111" y="57"/>
                </a:cxn>
                <a:cxn ang="0">
                  <a:pos x="106" y="64"/>
                </a:cxn>
                <a:cxn ang="0">
                  <a:pos x="101" y="69"/>
                </a:cxn>
                <a:cxn ang="0">
                  <a:pos x="98" y="71"/>
                </a:cxn>
                <a:cxn ang="0">
                  <a:pos x="95" y="69"/>
                </a:cxn>
                <a:cxn ang="0">
                  <a:pos x="88" y="69"/>
                </a:cxn>
                <a:cxn ang="0">
                  <a:pos x="81" y="79"/>
                </a:cxn>
                <a:cxn ang="0">
                  <a:pos x="73" y="84"/>
                </a:cxn>
                <a:cxn ang="0">
                  <a:pos x="69" y="84"/>
                </a:cxn>
                <a:cxn ang="0">
                  <a:pos x="58" y="84"/>
                </a:cxn>
                <a:cxn ang="0">
                  <a:pos x="53" y="86"/>
                </a:cxn>
                <a:cxn ang="0">
                  <a:pos x="46" y="91"/>
                </a:cxn>
                <a:cxn ang="0">
                  <a:pos x="41" y="93"/>
                </a:cxn>
                <a:cxn ang="0">
                  <a:pos x="32" y="93"/>
                </a:cxn>
                <a:cxn ang="0">
                  <a:pos x="27" y="91"/>
                </a:cxn>
                <a:cxn ang="0">
                  <a:pos x="17" y="89"/>
                </a:cxn>
                <a:cxn ang="0">
                  <a:pos x="7" y="91"/>
                </a:cxn>
                <a:cxn ang="0">
                  <a:pos x="11" y="93"/>
                </a:cxn>
                <a:cxn ang="0">
                  <a:pos x="26" y="98"/>
                </a:cxn>
              </a:cxnLst>
              <a:rect l="0" t="0" r="r" b="b"/>
              <a:pathLst>
                <a:path w="126" h="106">
                  <a:moveTo>
                    <a:pt x="26" y="98"/>
                  </a:moveTo>
                  <a:lnTo>
                    <a:pt x="29" y="99"/>
                  </a:lnTo>
                  <a:lnTo>
                    <a:pt x="29" y="101"/>
                  </a:lnTo>
                  <a:lnTo>
                    <a:pt x="34" y="104"/>
                  </a:lnTo>
                  <a:lnTo>
                    <a:pt x="37" y="104"/>
                  </a:lnTo>
                  <a:lnTo>
                    <a:pt x="41" y="106"/>
                  </a:lnTo>
                  <a:lnTo>
                    <a:pt x="46" y="104"/>
                  </a:lnTo>
                  <a:lnTo>
                    <a:pt x="49" y="104"/>
                  </a:lnTo>
                  <a:lnTo>
                    <a:pt x="53" y="103"/>
                  </a:lnTo>
                  <a:lnTo>
                    <a:pt x="56" y="99"/>
                  </a:lnTo>
                  <a:lnTo>
                    <a:pt x="58" y="99"/>
                  </a:lnTo>
                  <a:lnTo>
                    <a:pt x="58" y="99"/>
                  </a:lnTo>
                  <a:lnTo>
                    <a:pt x="63" y="101"/>
                  </a:lnTo>
                  <a:lnTo>
                    <a:pt x="64" y="101"/>
                  </a:lnTo>
                  <a:lnTo>
                    <a:pt x="66" y="101"/>
                  </a:lnTo>
                  <a:lnTo>
                    <a:pt x="69" y="99"/>
                  </a:lnTo>
                  <a:lnTo>
                    <a:pt x="74" y="98"/>
                  </a:lnTo>
                  <a:lnTo>
                    <a:pt x="81" y="93"/>
                  </a:lnTo>
                  <a:lnTo>
                    <a:pt x="86" y="89"/>
                  </a:lnTo>
                  <a:lnTo>
                    <a:pt x="88" y="84"/>
                  </a:lnTo>
                  <a:lnTo>
                    <a:pt x="93" y="81"/>
                  </a:lnTo>
                  <a:lnTo>
                    <a:pt x="95" y="81"/>
                  </a:lnTo>
                  <a:lnTo>
                    <a:pt x="96" y="81"/>
                  </a:lnTo>
                  <a:lnTo>
                    <a:pt x="101" y="83"/>
                  </a:lnTo>
                  <a:lnTo>
                    <a:pt x="106" y="84"/>
                  </a:lnTo>
                  <a:lnTo>
                    <a:pt x="110" y="83"/>
                  </a:lnTo>
                  <a:lnTo>
                    <a:pt x="111" y="81"/>
                  </a:lnTo>
                  <a:lnTo>
                    <a:pt x="115" y="79"/>
                  </a:lnTo>
                  <a:lnTo>
                    <a:pt x="115" y="78"/>
                  </a:lnTo>
                  <a:lnTo>
                    <a:pt x="115" y="76"/>
                  </a:lnTo>
                  <a:lnTo>
                    <a:pt x="115" y="76"/>
                  </a:lnTo>
                  <a:lnTo>
                    <a:pt x="115" y="73"/>
                  </a:lnTo>
                  <a:lnTo>
                    <a:pt x="116" y="71"/>
                  </a:lnTo>
                  <a:lnTo>
                    <a:pt x="118" y="69"/>
                  </a:lnTo>
                  <a:lnTo>
                    <a:pt x="121" y="66"/>
                  </a:lnTo>
                  <a:lnTo>
                    <a:pt x="123" y="64"/>
                  </a:lnTo>
                  <a:lnTo>
                    <a:pt x="125" y="62"/>
                  </a:lnTo>
                  <a:lnTo>
                    <a:pt x="125" y="61"/>
                  </a:lnTo>
                  <a:lnTo>
                    <a:pt x="126" y="57"/>
                  </a:lnTo>
                  <a:lnTo>
                    <a:pt x="126" y="54"/>
                  </a:lnTo>
                  <a:lnTo>
                    <a:pt x="125" y="49"/>
                  </a:lnTo>
                  <a:lnTo>
                    <a:pt x="121" y="41"/>
                  </a:lnTo>
                  <a:lnTo>
                    <a:pt x="121" y="37"/>
                  </a:lnTo>
                  <a:lnTo>
                    <a:pt x="120" y="34"/>
                  </a:lnTo>
                  <a:lnTo>
                    <a:pt x="120" y="24"/>
                  </a:lnTo>
                  <a:lnTo>
                    <a:pt x="120" y="14"/>
                  </a:lnTo>
                  <a:lnTo>
                    <a:pt x="120" y="0"/>
                  </a:lnTo>
                  <a:lnTo>
                    <a:pt x="118" y="5"/>
                  </a:lnTo>
                  <a:lnTo>
                    <a:pt x="115" y="15"/>
                  </a:lnTo>
                  <a:lnTo>
                    <a:pt x="115" y="22"/>
                  </a:lnTo>
                  <a:lnTo>
                    <a:pt x="113" y="31"/>
                  </a:lnTo>
                  <a:lnTo>
                    <a:pt x="113" y="39"/>
                  </a:lnTo>
                  <a:lnTo>
                    <a:pt x="113" y="49"/>
                  </a:lnTo>
                  <a:lnTo>
                    <a:pt x="113" y="52"/>
                  </a:lnTo>
                  <a:lnTo>
                    <a:pt x="113" y="56"/>
                  </a:lnTo>
                  <a:lnTo>
                    <a:pt x="111" y="57"/>
                  </a:lnTo>
                  <a:lnTo>
                    <a:pt x="110" y="61"/>
                  </a:lnTo>
                  <a:lnTo>
                    <a:pt x="106" y="64"/>
                  </a:lnTo>
                  <a:lnTo>
                    <a:pt x="101" y="69"/>
                  </a:lnTo>
                  <a:lnTo>
                    <a:pt x="101" y="69"/>
                  </a:lnTo>
                  <a:lnTo>
                    <a:pt x="101" y="69"/>
                  </a:lnTo>
                  <a:lnTo>
                    <a:pt x="98" y="71"/>
                  </a:lnTo>
                  <a:lnTo>
                    <a:pt x="96" y="69"/>
                  </a:lnTo>
                  <a:lnTo>
                    <a:pt x="95" y="69"/>
                  </a:lnTo>
                  <a:lnTo>
                    <a:pt x="89" y="69"/>
                  </a:lnTo>
                  <a:lnTo>
                    <a:pt x="88" y="69"/>
                  </a:lnTo>
                  <a:lnTo>
                    <a:pt x="86" y="71"/>
                  </a:lnTo>
                  <a:lnTo>
                    <a:pt x="81" y="79"/>
                  </a:lnTo>
                  <a:lnTo>
                    <a:pt x="76" y="83"/>
                  </a:lnTo>
                  <a:lnTo>
                    <a:pt x="73" y="84"/>
                  </a:lnTo>
                  <a:lnTo>
                    <a:pt x="71" y="84"/>
                  </a:lnTo>
                  <a:lnTo>
                    <a:pt x="69" y="84"/>
                  </a:lnTo>
                  <a:lnTo>
                    <a:pt x="66" y="84"/>
                  </a:lnTo>
                  <a:lnTo>
                    <a:pt x="58" y="84"/>
                  </a:lnTo>
                  <a:lnTo>
                    <a:pt x="54" y="86"/>
                  </a:lnTo>
                  <a:lnTo>
                    <a:pt x="53" y="86"/>
                  </a:lnTo>
                  <a:lnTo>
                    <a:pt x="49" y="88"/>
                  </a:lnTo>
                  <a:lnTo>
                    <a:pt x="46" y="91"/>
                  </a:lnTo>
                  <a:lnTo>
                    <a:pt x="42" y="93"/>
                  </a:lnTo>
                  <a:lnTo>
                    <a:pt x="41" y="93"/>
                  </a:lnTo>
                  <a:lnTo>
                    <a:pt x="37" y="93"/>
                  </a:lnTo>
                  <a:lnTo>
                    <a:pt x="32" y="93"/>
                  </a:lnTo>
                  <a:lnTo>
                    <a:pt x="31" y="93"/>
                  </a:lnTo>
                  <a:lnTo>
                    <a:pt x="27" y="91"/>
                  </a:lnTo>
                  <a:lnTo>
                    <a:pt x="21" y="91"/>
                  </a:lnTo>
                  <a:lnTo>
                    <a:pt x="17" y="89"/>
                  </a:lnTo>
                  <a:lnTo>
                    <a:pt x="12" y="91"/>
                  </a:lnTo>
                  <a:lnTo>
                    <a:pt x="7" y="91"/>
                  </a:lnTo>
                  <a:lnTo>
                    <a:pt x="0" y="93"/>
                  </a:lnTo>
                  <a:lnTo>
                    <a:pt x="11" y="93"/>
                  </a:lnTo>
                  <a:lnTo>
                    <a:pt x="16" y="94"/>
                  </a:lnTo>
                  <a:lnTo>
                    <a:pt x="26" y="9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10"/>
            <p:cNvSpPr>
              <a:spLocks/>
            </p:cNvSpPr>
            <p:nvPr userDrawn="1"/>
          </p:nvSpPr>
          <p:spPr bwMode="auto">
            <a:xfrm>
              <a:off x="5656" y="4187"/>
              <a:ext cx="17" cy="17"/>
            </a:xfrm>
            <a:custGeom>
              <a:avLst/>
              <a:gdLst/>
              <a:ahLst/>
              <a:cxnLst>
                <a:cxn ang="0">
                  <a:pos x="12" y="27"/>
                </a:cxn>
                <a:cxn ang="0">
                  <a:pos x="11" y="27"/>
                </a:cxn>
                <a:cxn ang="0">
                  <a:pos x="7" y="27"/>
                </a:cxn>
                <a:cxn ang="0">
                  <a:pos x="4" y="23"/>
                </a:cxn>
                <a:cxn ang="0">
                  <a:pos x="2" y="22"/>
                </a:cxn>
                <a:cxn ang="0">
                  <a:pos x="2" y="18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4" y="3"/>
                </a:cxn>
                <a:cxn ang="0">
                  <a:pos x="7" y="3"/>
                </a:cxn>
                <a:cxn ang="0">
                  <a:pos x="9" y="2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7" y="0"/>
                </a:cxn>
                <a:cxn ang="0">
                  <a:pos x="19" y="2"/>
                </a:cxn>
                <a:cxn ang="0">
                  <a:pos x="24" y="5"/>
                </a:cxn>
                <a:cxn ang="0">
                  <a:pos x="26" y="7"/>
                </a:cxn>
                <a:cxn ang="0">
                  <a:pos x="27" y="10"/>
                </a:cxn>
                <a:cxn ang="0">
                  <a:pos x="27" y="12"/>
                </a:cxn>
                <a:cxn ang="0">
                  <a:pos x="27" y="15"/>
                </a:cxn>
                <a:cxn ang="0">
                  <a:pos x="27" y="18"/>
                </a:cxn>
                <a:cxn ang="0">
                  <a:pos x="26" y="20"/>
                </a:cxn>
                <a:cxn ang="0">
                  <a:pos x="24" y="25"/>
                </a:cxn>
                <a:cxn ang="0">
                  <a:pos x="21" y="25"/>
                </a:cxn>
                <a:cxn ang="0">
                  <a:pos x="19" y="27"/>
                </a:cxn>
                <a:cxn ang="0">
                  <a:pos x="16" y="27"/>
                </a:cxn>
                <a:cxn ang="0">
                  <a:pos x="12" y="27"/>
                </a:cxn>
              </a:cxnLst>
              <a:rect l="0" t="0" r="r" b="b"/>
              <a:pathLst>
                <a:path w="27" h="27">
                  <a:moveTo>
                    <a:pt x="12" y="27"/>
                  </a:moveTo>
                  <a:lnTo>
                    <a:pt x="11" y="27"/>
                  </a:lnTo>
                  <a:lnTo>
                    <a:pt x="7" y="27"/>
                  </a:lnTo>
                  <a:lnTo>
                    <a:pt x="4" y="23"/>
                  </a:lnTo>
                  <a:lnTo>
                    <a:pt x="2" y="22"/>
                  </a:lnTo>
                  <a:lnTo>
                    <a:pt x="2" y="18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3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4" y="5"/>
                  </a:lnTo>
                  <a:lnTo>
                    <a:pt x="26" y="7"/>
                  </a:lnTo>
                  <a:lnTo>
                    <a:pt x="27" y="10"/>
                  </a:lnTo>
                  <a:lnTo>
                    <a:pt x="27" y="12"/>
                  </a:lnTo>
                  <a:lnTo>
                    <a:pt x="27" y="15"/>
                  </a:lnTo>
                  <a:lnTo>
                    <a:pt x="27" y="18"/>
                  </a:lnTo>
                  <a:lnTo>
                    <a:pt x="26" y="20"/>
                  </a:lnTo>
                  <a:lnTo>
                    <a:pt x="24" y="25"/>
                  </a:lnTo>
                  <a:lnTo>
                    <a:pt x="21" y="25"/>
                  </a:lnTo>
                  <a:lnTo>
                    <a:pt x="19" y="27"/>
                  </a:lnTo>
                  <a:lnTo>
                    <a:pt x="16" y="27"/>
                  </a:lnTo>
                  <a:lnTo>
                    <a:pt x="12" y="27"/>
                  </a:lnTo>
                  <a:close/>
                </a:path>
              </a:pathLst>
            </a:custGeom>
            <a:solidFill>
              <a:srgbClr val="C32D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5" name="Freeform 11"/>
          <p:cNvSpPr>
            <a:spLocks/>
          </p:cNvSpPr>
          <p:nvPr/>
        </p:nvSpPr>
        <p:spPr bwMode="auto">
          <a:xfrm>
            <a:off x="115888" y="85725"/>
            <a:ext cx="8912225" cy="669925"/>
          </a:xfrm>
          <a:custGeom>
            <a:avLst/>
            <a:gdLst/>
            <a:ahLst/>
            <a:cxnLst>
              <a:cxn ang="0">
                <a:pos x="5614" y="422"/>
              </a:cxn>
              <a:cxn ang="0">
                <a:pos x="202" y="422"/>
              </a:cxn>
              <a:cxn ang="0">
                <a:pos x="202" y="422"/>
              </a:cxn>
              <a:cxn ang="0">
                <a:pos x="180" y="422"/>
              </a:cxn>
              <a:cxn ang="0">
                <a:pos x="161" y="418"/>
              </a:cxn>
              <a:cxn ang="0">
                <a:pos x="141" y="413"/>
              </a:cxn>
              <a:cxn ang="0">
                <a:pos x="123" y="407"/>
              </a:cxn>
              <a:cxn ang="0">
                <a:pos x="106" y="397"/>
              </a:cxn>
              <a:cxn ang="0">
                <a:pos x="89" y="387"/>
              </a:cxn>
              <a:cxn ang="0">
                <a:pos x="74" y="375"/>
              </a:cxn>
              <a:cxn ang="0">
                <a:pos x="59" y="361"/>
              </a:cxn>
              <a:cxn ang="0">
                <a:pos x="45" y="346"/>
              </a:cxn>
              <a:cxn ang="0">
                <a:pos x="34" y="329"/>
              </a:cxn>
              <a:cxn ang="0">
                <a:pos x="24" y="313"/>
              </a:cxn>
              <a:cxn ang="0">
                <a:pos x="15" y="294"/>
              </a:cxn>
              <a:cxn ang="0">
                <a:pos x="8" y="274"/>
              </a:cxn>
              <a:cxn ang="0">
                <a:pos x="3" y="254"/>
              </a:cxn>
              <a:cxn ang="0">
                <a:pos x="2" y="234"/>
              </a:cxn>
              <a:cxn ang="0">
                <a:pos x="0" y="212"/>
              </a:cxn>
              <a:cxn ang="0">
                <a:pos x="0" y="212"/>
              </a:cxn>
              <a:cxn ang="0">
                <a:pos x="2" y="190"/>
              </a:cxn>
              <a:cxn ang="0">
                <a:pos x="3" y="168"/>
              </a:cxn>
              <a:cxn ang="0">
                <a:pos x="8" y="148"/>
              </a:cxn>
              <a:cxn ang="0">
                <a:pos x="15" y="129"/>
              </a:cxn>
              <a:cxn ang="0">
                <a:pos x="24" y="111"/>
              </a:cxn>
              <a:cxn ang="0">
                <a:pos x="34" y="92"/>
              </a:cxn>
              <a:cxn ang="0">
                <a:pos x="45" y="77"/>
              </a:cxn>
              <a:cxn ang="0">
                <a:pos x="59" y="62"/>
              </a:cxn>
              <a:cxn ang="0">
                <a:pos x="72" y="49"/>
              </a:cxn>
              <a:cxn ang="0">
                <a:pos x="89" y="37"/>
              </a:cxn>
              <a:cxn ang="0">
                <a:pos x="106" y="25"/>
              </a:cxn>
              <a:cxn ang="0">
                <a:pos x="123" y="17"/>
              </a:cxn>
              <a:cxn ang="0">
                <a:pos x="141" y="10"/>
              </a:cxn>
              <a:cxn ang="0">
                <a:pos x="160" y="5"/>
              </a:cxn>
              <a:cxn ang="0">
                <a:pos x="180" y="2"/>
              </a:cxn>
              <a:cxn ang="0">
                <a:pos x="200" y="0"/>
              </a:cxn>
              <a:cxn ang="0">
                <a:pos x="5614" y="0"/>
              </a:cxn>
              <a:cxn ang="0">
                <a:pos x="5614" y="422"/>
              </a:cxn>
            </a:cxnLst>
            <a:rect l="0" t="0" r="r" b="b"/>
            <a:pathLst>
              <a:path w="5614" h="422">
                <a:moveTo>
                  <a:pt x="5614" y="422"/>
                </a:moveTo>
                <a:lnTo>
                  <a:pt x="202" y="422"/>
                </a:lnTo>
                <a:lnTo>
                  <a:pt x="202" y="422"/>
                </a:lnTo>
                <a:lnTo>
                  <a:pt x="180" y="422"/>
                </a:lnTo>
                <a:lnTo>
                  <a:pt x="161" y="418"/>
                </a:lnTo>
                <a:lnTo>
                  <a:pt x="141" y="413"/>
                </a:lnTo>
                <a:lnTo>
                  <a:pt x="123" y="407"/>
                </a:lnTo>
                <a:lnTo>
                  <a:pt x="106" y="397"/>
                </a:lnTo>
                <a:lnTo>
                  <a:pt x="89" y="387"/>
                </a:lnTo>
                <a:lnTo>
                  <a:pt x="74" y="375"/>
                </a:lnTo>
                <a:lnTo>
                  <a:pt x="59" y="361"/>
                </a:lnTo>
                <a:lnTo>
                  <a:pt x="45" y="346"/>
                </a:lnTo>
                <a:lnTo>
                  <a:pt x="34" y="329"/>
                </a:lnTo>
                <a:lnTo>
                  <a:pt x="24" y="313"/>
                </a:lnTo>
                <a:lnTo>
                  <a:pt x="15" y="294"/>
                </a:lnTo>
                <a:lnTo>
                  <a:pt x="8" y="274"/>
                </a:lnTo>
                <a:lnTo>
                  <a:pt x="3" y="254"/>
                </a:lnTo>
                <a:lnTo>
                  <a:pt x="2" y="234"/>
                </a:lnTo>
                <a:lnTo>
                  <a:pt x="0" y="212"/>
                </a:lnTo>
                <a:lnTo>
                  <a:pt x="0" y="212"/>
                </a:lnTo>
                <a:lnTo>
                  <a:pt x="2" y="190"/>
                </a:lnTo>
                <a:lnTo>
                  <a:pt x="3" y="168"/>
                </a:lnTo>
                <a:lnTo>
                  <a:pt x="8" y="148"/>
                </a:lnTo>
                <a:lnTo>
                  <a:pt x="15" y="129"/>
                </a:lnTo>
                <a:lnTo>
                  <a:pt x="24" y="111"/>
                </a:lnTo>
                <a:lnTo>
                  <a:pt x="34" y="92"/>
                </a:lnTo>
                <a:lnTo>
                  <a:pt x="45" y="77"/>
                </a:lnTo>
                <a:lnTo>
                  <a:pt x="59" y="62"/>
                </a:lnTo>
                <a:lnTo>
                  <a:pt x="72" y="49"/>
                </a:lnTo>
                <a:lnTo>
                  <a:pt x="89" y="37"/>
                </a:lnTo>
                <a:lnTo>
                  <a:pt x="106" y="25"/>
                </a:lnTo>
                <a:lnTo>
                  <a:pt x="123" y="17"/>
                </a:lnTo>
                <a:lnTo>
                  <a:pt x="141" y="10"/>
                </a:lnTo>
                <a:lnTo>
                  <a:pt x="160" y="5"/>
                </a:lnTo>
                <a:lnTo>
                  <a:pt x="180" y="2"/>
                </a:lnTo>
                <a:lnTo>
                  <a:pt x="200" y="0"/>
                </a:lnTo>
                <a:lnTo>
                  <a:pt x="5614" y="0"/>
                </a:lnTo>
                <a:lnTo>
                  <a:pt x="5614" y="422"/>
                </a:lnTo>
                <a:close/>
              </a:path>
            </a:pathLst>
          </a:custGeom>
          <a:solidFill>
            <a:srgbClr val="2AA3D8"/>
          </a:solidFill>
          <a:ln w="15875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6" name="Group 12"/>
          <p:cNvGrpSpPr>
            <a:grpSpLocks/>
          </p:cNvGrpSpPr>
          <p:nvPr/>
        </p:nvGrpSpPr>
        <p:grpSpPr bwMode="auto">
          <a:xfrm>
            <a:off x="8432800" y="160338"/>
            <a:ext cx="517525" cy="520700"/>
            <a:chOff x="5312" y="101"/>
            <a:chExt cx="326" cy="328"/>
          </a:xfrm>
        </p:grpSpPr>
        <p:sp>
          <p:nvSpPr>
            <p:cNvPr id="1037" name="Rectangle 13"/>
            <p:cNvSpPr>
              <a:spLocks noChangeArrowheads="1"/>
            </p:cNvSpPr>
            <p:nvPr userDrawn="1"/>
          </p:nvSpPr>
          <p:spPr bwMode="auto">
            <a:xfrm>
              <a:off x="5341" y="150"/>
              <a:ext cx="126" cy="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4"/>
            <p:cNvSpPr>
              <a:spLocks/>
            </p:cNvSpPr>
            <p:nvPr userDrawn="1"/>
          </p:nvSpPr>
          <p:spPr bwMode="auto">
            <a:xfrm>
              <a:off x="5477" y="150"/>
              <a:ext cx="57" cy="1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01"/>
                </a:cxn>
                <a:cxn ang="0">
                  <a:pos x="0" y="101"/>
                </a:cxn>
                <a:cxn ang="0">
                  <a:pos x="2" y="109"/>
                </a:cxn>
                <a:cxn ang="0">
                  <a:pos x="3" y="117"/>
                </a:cxn>
                <a:cxn ang="0">
                  <a:pos x="8" y="126"/>
                </a:cxn>
                <a:cxn ang="0">
                  <a:pos x="15" y="134"/>
                </a:cxn>
                <a:cxn ang="0">
                  <a:pos x="23" y="141"/>
                </a:cxn>
                <a:cxn ang="0">
                  <a:pos x="34" y="146"/>
                </a:cxn>
                <a:cxn ang="0">
                  <a:pos x="45" y="151"/>
                </a:cxn>
                <a:cxn ang="0">
                  <a:pos x="57" y="151"/>
                </a:cxn>
                <a:cxn ang="0">
                  <a:pos x="57" y="151"/>
                </a:cxn>
                <a:cxn ang="0">
                  <a:pos x="57" y="119"/>
                </a:cxn>
                <a:cxn ang="0">
                  <a:pos x="57" y="119"/>
                </a:cxn>
                <a:cxn ang="0">
                  <a:pos x="54" y="119"/>
                </a:cxn>
                <a:cxn ang="0">
                  <a:pos x="45" y="114"/>
                </a:cxn>
                <a:cxn ang="0">
                  <a:pos x="42" y="112"/>
                </a:cxn>
                <a:cxn ang="0">
                  <a:pos x="39" y="107"/>
                </a:cxn>
                <a:cxn ang="0">
                  <a:pos x="35" y="102"/>
                </a:cxn>
                <a:cxn ang="0">
                  <a:pos x="35" y="97"/>
                </a:cxn>
                <a:cxn ang="0">
                  <a:pos x="35" y="0"/>
                </a:cxn>
                <a:cxn ang="0">
                  <a:pos x="0" y="0"/>
                </a:cxn>
              </a:cxnLst>
              <a:rect l="0" t="0" r="r" b="b"/>
              <a:pathLst>
                <a:path w="57" h="151">
                  <a:moveTo>
                    <a:pt x="0" y="0"/>
                  </a:moveTo>
                  <a:lnTo>
                    <a:pt x="0" y="0"/>
                  </a:lnTo>
                  <a:lnTo>
                    <a:pt x="0" y="101"/>
                  </a:lnTo>
                  <a:lnTo>
                    <a:pt x="0" y="101"/>
                  </a:lnTo>
                  <a:lnTo>
                    <a:pt x="2" y="109"/>
                  </a:lnTo>
                  <a:lnTo>
                    <a:pt x="3" y="117"/>
                  </a:lnTo>
                  <a:lnTo>
                    <a:pt x="8" y="126"/>
                  </a:lnTo>
                  <a:lnTo>
                    <a:pt x="15" y="134"/>
                  </a:lnTo>
                  <a:lnTo>
                    <a:pt x="23" y="141"/>
                  </a:lnTo>
                  <a:lnTo>
                    <a:pt x="34" y="146"/>
                  </a:lnTo>
                  <a:lnTo>
                    <a:pt x="45" y="151"/>
                  </a:lnTo>
                  <a:lnTo>
                    <a:pt x="57" y="151"/>
                  </a:lnTo>
                  <a:lnTo>
                    <a:pt x="57" y="151"/>
                  </a:lnTo>
                  <a:lnTo>
                    <a:pt x="57" y="119"/>
                  </a:lnTo>
                  <a:lnTo>
                    <a:pt x="57" y="119"/>
                  </a:lnTo>
                  <a:lnTo>
                    <a:pt x="54" y="119"/>
                  </a:lnTo>
                  <a:lnTo>
                    <a:pt x="45" y="114"/>
                  </a:lnTo>
                  <a:lnTo>
                    <a:pt x="42" y="112"/>
                  </a:lnTo>
                  <a:lnTo>
                    <a:pt x="39" y="107"/>
                  </a:lnTo>
                  <a:lnTo>
                    <a:pt x="35" y="102"/>
                  </a:lnTo>
                  <a:lnTo>
                    <a:pt x="35" y="97"/>
                  </a:lnTo>
                  <a:lnTo>
                    <a:pt x="3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15"/>
            <p:cNvSpPr>
              <a:spLocks/>
            </p:cNvSpPr>
            <p:nvPr userDrawn="1"/>
          </p:nvSpPr>
          <p:spPr bwMode="auto">
            <a:xfrm>
              <a:off x="5541" y="150"/>
              <a:ext cx="57" cy="151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57" y="0"/>
                </a:cxn>
                <a:cxn ang="0">
                  <a:pos x="57" y="101"/>
                </a:cxn>
                <a:cxn ang="0">
                  <a:pos x="57" y="101"/>
                </a:cxn>
                <a:cxn ang="0">
                  <a:pos x="57" y="109"/>
                </a:cxn>
                <a:cxn ang="0">
                  <a:pos x="54" y="117"/>
                </a:cxn>
                <a:cxn ang="0">
                  <a:pos x="49" y="126"/>
                </a:cxn>
                <a:cxn ang="0">
                  <a:pos x="42" y="134"/>
                </a:cxn>
                <a:cxn ang="0">
                  <a:pos x="33" y="141"/>
                </a:cxn>
                <a:cxn ang="0">
                  <a:pos x="23" y="146"/>
                </a:cxn>
                <a:cxn ang="0">
                  <a:pos x="13" y="151"/>
                </a:cxn>
                <a:cxn ang="0">
                  <a:pos x="0" y="151"/>
                </a:cxn>
                <a:cxn ang="0">
                  <a:pos x="0" y="151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3" y="119"/>
                </a:cxn>
                <a:cxn ang="0">
                  <a:pos x="12" y="114"/>
                </a:cxn>
                <a:cxn ang="0">
                  <a:pos x="15" y="112"/>
                </a:cxn>
                <a:cxn ang="0">
                  <a:pos x="18" y="107"/>
                </a:cxn>
                <a:cxn ang="0">
                  <a:pos x="22" y="102"/>
                </a:cxn>
                <a:cxn ang="0">
                  <a:pos x="22" y="97"/>
                </a:cxn>
                <a:cxn ang="0">
                  <a:pos x="22" y="0"/>
                </a:cxn>
                <a:cxn ang="0">
                  <a:pos x="57" y="0"/>
                </a:cxn>
              </a:cxnLst>
              <a:rect l="0" t="0" r="r" b="b"/>
              <a:pathLst>
                <a:path w="57" h="151">
                  <a:moveTo>
                    <a:pt x="57" y="0"/>
                  </a:moveTo>
                  <a:lnTo>
                    <a:pt x="57" y="0"/>
                  </a:lnTo>
                  <a:lnTo>
                    <a:pt x="57" y="101"/>
                  </a:lnTo>
                  <a:lnTo>
                    <a:pt x="57" y="101"/>
                  </a:lnTo>
                  <a:lnTo>
                    <a:pt x="57" y="109"/>
                  </a:lnTo>
                  <a:lnTo>
                    <a:pt x="54" y="117"/>
                  </a:lnTo>
                  <a:lnTo>
                    <a:pt x="49" y="126"/>
                  </a:lnTo>
                  <a:lnTo>
                    <a:pt x="42" y="134"/>
                  </a:lnTo>
                  <a:lnTo>
                    <a:pt x="33" y="141"/>
                  </a:lnTo>
                  <a:lnTo>
                    <a:pt x="23" y="146"/>
                  </a:lnTo>
                  <a:lnTo>
                    <a:pt x="13" y="151"/>
                  </a:lnTo>
                  <a:lnTo>
                    <a:pt x="0" y="151"/>
                  </a:lnTo>
                  <a:lnTo>
                    <a:pt x="0" y="151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3" y="119"/>
                  </a:lnTo>
                  <a:lnTo>
                    <a:pt x="12" y="114"/>
                  </a:lnTo>
                  <a:lnTo>
                    <a:pt x="15" y="112"/>
                  </a:lnTo>
                  <a:lnTo>
                    <a:pt x="18" y="107"/>
                  </a:lnTo>
                  <a:lnTo>
                    <a:pt x="22" y="102"/>
                  </a:lnTo>
                  <a:lnTo>
                    <a:pt x="22" y="97"/>
                  </a:lnTo>
                  <a:lnTo>
                    <a:pt x="22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Rectangle 16"/>
            <p:cNvSpPr>
              <a:spLocks noChangeArrowheads="1"/>
            </p:cNvSpPr>
            <p:nvPr userDrawn="1"/>
          </p:nvSpPr>
          <p:spPr bwMode="auto">
            <a:xfrm>
              <a:off x="5388" y="190"/>
              <a:ext cx="33" cy="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17"/>
            <p:cNvSpPr>
              <a:spLocks noEditPoints="1"/>
            </p:cNvSpPr>
            <p:nvPr userDrawn="1"/>
          </p:nvSpPr>
          <p:spPr bwMode="auto">
            <a:xfrm>
              <a:off x="5312" y="101"/>
              <a:ext cx="326" cy="328"/>
            </a:xfrm>
            <a:custGeom>
              <a:avLst/>
              <a:gdLst/>
              <a:ahLst/>
              <a:cxnLst>
                <a:cxn ang="0">
                  <a:pos x="323" y="0"/>
                </a:cxn>
                <a:cxn ang="0">
                  <a:pos x="0" y="0"/>
                </a:cxn>
                <a:cxn ang="0">
                  <a:pos x="0" y="328"/>
                </a:cxn>
                <a:cxn ang="0">
                  <a:pos x="326" y="328"/>
                </a:cxn>
                <a:cxn ang="0">
                  <a:pos x="326" y="0"/>
                </a:cxn>
                <a:cxn ang="0">
                  <a:pos x="323" y="0"/>
                </a:cxn>
                <a:cxn ang="0">
                  <a:pos x="323" y="0"/>
                </a:cxn>
                <a:cxn ang="0">
                  <a:pos x="318" y="8"/>
                </a:cxn>
                <a:cxn ang="0">
                  <a:pos x="318" y="8"/>
                </a:cxn>
                <a:cxn ang="0">
                  <a:pos x="318" y="319"/>
                </a:cxn>
                <a:cxn ang="0">
                  <a:pos x="318" y="319"/>
                </a:cxn>
                <a:cxn ang="0">
                  <a:pos x="9" y="319"/>
                </a:cxn>
                <a:cxn ang="0">
                  <a:pos x="9" y="319"/>
                </a:cxn>
                <a:cxn ang="0">
                  <a:pos x="9" y="8"/>
                </a:cxn>
                <a:cxn ang="0">
                  <a:pos x="9" y="8"/>
                </a:cxn>
                <a:cxn ang="0">
                  <a:pos x="318" y="8"/>
                </a:cxn>
              </a:cxnLst>
              <a:rect l="0" t="0" r="r" b="b"/>
              <a:pathLst>
                <a:path w="326" h="328">
                  <a:moveTo>
                    <a:pt x="323" y="0"/>
                  </a:moveTo>
                  <a:lnTo>
                    <a:pt x="0" y="0"/>
                  </a:lnTo>
                  <a:lnTo>
                    <a:pt x="0" y="328"/>
                  </a:lnTo>
                  <a:lnTo>
                    <a:pt x="326" y="328"/>
                  </a:lnTo>
                  <a:lnTo>
                    <a:pt x="326" y="0"/>
                  </a:lnTo>
                  <a:lnTo>
                    <a:pt x="323" y="0"/>
                  </a:lnTo>
                  <a:lnTo>
                    <a:pt x="323" y="0"/>
                  </a:lnTo>
                  <a:close/>
                  <a:moveTo>
                    <a:pt x="318" y="8"/>
                  </a:moveTo>
                  <a:lnTo>
                    <a:pt x="318" y="8"/>
                  </a:lnTo>
                  <a:lnTo>
                    <a:pt x="318" y="319"/>
                  </a:lnTo>
                  <a:lnTo>
                    <a:pt x="318" y="319"/>
                  </a:lnTo>
                  <a:lnTo>
                    <a:pt x="9" y="319"/>
                  </a:lnTo>
                  <a:lnTo>
                    <a:pt x="9" y="319"/>
                  </a:lnTo>
                  <a:lnTo>
                    <a:pt x="9" y="8"/>
                  </a:lnTo>
                  <a:lnTo>
                    <a:pt x="9" y="8"/>
                  </a:lnTo>
                  <a:lnTo>
                    <a:pt x="318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18"/>
            <p:cNvSpPr>
              <a:spLocks/>
            </p:cNvSpPr>
            <p:nvPr userDrawn="1"/>
          </p:nvSpPr>
          <p:spPr bwMode="auto">
            <a:xfrm>
              <a:off x="5339" y="358"/>
              <a:ext cx="40" cy="44"/>
            </a:xfrm>
            <a:custGeom>
              <a:avLst/>
              <a:gdLst/>
              <a:ahLst/>
              <a:cxnLst>
                <a:cxn ang="0">
                  <a:pos x="27" y="44"/>
                </a:cxn>
                <a:cxn ang="0">
                  <a:pos x="14" y="44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20" y="32"/>
                </a:cxn>
                <a:cxn ang="0">
                  <a:pos x="20" y="32"/>
                </a:cxn>
                <a:cxn ang="0">
                  <a:pos x="29" y="0"/>
                </a:cxn>
                <a:cxn ang="0">
                  <a:pos x="40" y="0"/>
                </a:cxn>
                <a:cxn ang="0">
                  <a:pos x="27" y="44"/>
                </a:cxn>
              </a:cxnLst>
              <a:rect l="0" t="0" r="r" b="b"/>
              <a:pathLst>
                <a:path w="40" h="44">
                  <a:moveTo>
                    <a:pt x="27" y="44"/>
                  </a:moveTo>
                  <a:lnTo>
                    <a:pt x="14" y="44"/>
                  </a:lnTo>
                  <a:lnTo>
                    <a:pt x="0" y="0"/>
                  </a:lnTo>
                  <a:lnTo>
                    <a:pt x="12" y="0"/>
                  </a:lnTo>
                  <a:lnTo>
                    <a:pt x="20" y="32"/>
                  </a:lnTo>
                  <a:lnTo>
                    <a:pt x="20" y="32"/>
                  </a:lnTo>
                  <a:lnTo>
                    <a:pt x="29" y="0"/>
                  </a:lnTo>
                  <a:lnTo>
                    <a:pt x="40" y="0"/>
                  </a:lnTo>
                  <a:lnTo>
                    <a:pt x="27" y="4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Rectangle 19"/>
            <p:cNvSpPr>
              <a:spLocks noChangeArrowheads="1"/>
            </p:cNvSpPr>
            <p:nvPr userDrawn="1"/>
          </p:nvSpPr>
          <p:spPr bwMode="auto">
            <a:xfrm>
              <a:off x="5391" y="358"/>
              <a:ext cx="12" cy="4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20"/>
            <p:cNvSpPr>
              <a:spLocks/>
            </p:cNvSpPr>
            <p:nvPr userDrawn="1"/>
          </p:nvSpPr>
          <p:spPr bwMode="auto">
            <a:xfrm>
              <a:off x="5418" y="358"/>
              <a:ext cx="35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0"/>
                </a:cxn>
                <a:cxn ang="0">
                  <a:pos x="35" y="9"/>
                </a:cxn>
                <a:cxn ang="0">
                  <a:pos x="12" y="9"/>
                </a:cxn>
                <a:cxn ang="0">
                  <a:pos x="12" y="17"/>
                </a:cxn>
                <a:cxn ang="0">
                  <a:pos x="34" y="17"/>
                </a:cxn>
                <a:cxn ang="0">
                  <a:pos x="34" y="25"/>
                </a:cxn>
                <a:cxn ang="0">
                  <a:pos x="12" y="25"/>
                </a:cxn>
                <a:cxn ang="0">
                  <a:pos x="12" y="34"/>
                </a:cxn>
                <a:cxn ang="0">
                  <a:pos x="35" y="34"/>
                </a:cxn>
                <a:cxn ang="0">
                  <a:pos x="35" y="44"/>
                </a:cxn>
                <a:cxn ang="0">
                  <a:pos x="0" y="44"/>
                </a:cxn>
                <a:cxn ang="0">
                  <a:pos x="0" y="0"/>
                </a:cxn>
              </a:cxnLst>
              <a:rect l="0" t="0" r="r" b="b"/>
              <a:pathLst>
                <a:path w="35" h="44">
                  <a:moveTo>
                    <a:pt x="0" y="0"/>
                  </a:moveTo>
                  <a:lnTo>
                    <a:pt x="35" y="0"/>
                  </a:lnTo>
                  <a:lnTo>
                    <a:pt x="35" y="9"/>
                  </a:lnTo>
                  <a:lnTo>
                    <a:pt x="12" y="9"/>
                  </a:lnTo>
                  <a:lnTo>
                    <a:pt x="12" y="17"/>
                  </a:lnTo>
                  <a:lnTo>
                    <a:pt x="34" y="17"/>
                  </a:lnTo>
                  <a:lnTo>
                    <a:pt x="34" y="25"/>
                  </a:lnTo>
                  <a:lnTo>
                    <a:pt x="12" y="25"/>
                  </a:lnTo>
                  <a:lnTo>
                    <a:pt x="12" y="34"/>
                  </a:lnTo>
                  <a:lnTo>
                    <a:pt x="35" y="34"/>
                  </a:lnTo>
                  <a:lnTo>
                    <a:pt x="35" y="44"/>
                  </a:lnTo>
                  <a:lnTo>
                    <a:pt x="0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21"/>
            <p:cNvSpPr>
              <a:spLocks/>
            </p:cNvSpPr>
            <p:nvPr userDrawn="1"/>
          </p:nvSpPr>
          <p:spPr bwMode="auto">
            <a:xfrm>
              <a:off x="5467" y="358"/>
              <a:ext cx="37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27" y="27"/>
                </a:cxn>
                <a:cxn ang="0">
                  <a:pos x="27" y="27"/>
                </a:cxn>
                <a:cxn ang="0">
                  <a:pos x="27" y="0"/>
                </a:cxn>
                <a:cxn ang="0">
                  <a:pos x="37" y="0"/>
                </a:cxn>
                <a:cxn ang="0">
                  <a:pos x="37" y="44"/>
                </a:cxn>
                <a:cxn ang="0">
                  <a:pos x="27" y="44"/>
                </a:cxn>
                <a:cxn ang="0">
                  <a:pos x="12" y="17"/>
                </a:cxn>
                <a:cxn ang="0">
                  <a:pos x="12" y="17"/>
                </a:cxn>
                <a:cxn ang="0">
                  <a:pos x="12" y="44"/>
                </a:cxn>
                <a:cxn ang="0">
                  <a:pos x="0" y="44"/>
                </a:cxn>
                <a:cxn ang="0">
                  <a:pos x="0" y="0"/>
                </a:cxn>
              </a:cxnLst>
              <a:rect l="0" t="0" r="r" b="b"/>
              <a:pathLst>
                <a:path w="37" h="44">
                  <a:moveTo>
                    <a:pt x="0" y="0"/>
                  </a:moveTo>
                  <a:lnTo>
                    <a:pt x="12" y="0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7" y="0"/>
                  </a:lnTo>
                  <a:lnTo>
                    <a:pt x="37" y="0"/>
                  </a:lnTo>
                  <a:lnTo>
                    <a:pt x="37" y="44"/>
                  </a:lnTo>
                  <a:lnTo>
                    <a:pt x="27" y="44"/>
                  </a:lnTo>
                  <a:lnTo>
                    <a:pt x="12" y="17"/>
                  </a:lnTo>
                  <a:lnTo>
                    <a:pt x="12" y="17"/>
                  </a:lnTo>
                  <a:lnTo>
                    <a:pt x="12" y="44"/>
                  </a:lnTo>
                  <a:lnTo>
                    <a:pt x="0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Freeform 22"/>
            <p:cNvSpPr>
              <a:spLocks/>
            </p:cNvSpPr>
            <p:nvPr userDrawn="1"/>
          </p:nvSpPr>
          <p:spPr bwMode="auto">
            <a:xfrm>
              <a:off x="5519" y="358"/>
              <a:ext cx="37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27" y="27"/>
                </a:cxn>
                <a:cxn ang="0">
                  <a:pos x="27" y="27"/>
                </a:cxn>
                <a:cxn ang="0">
                  <a:pos x="27" y="0"/>
                </a:cxn>
                <a:cxn ang="0">
                  <a:pos x="37" y="0"/>
                </a:cxn>
                <a:cxn ang="0">
                  <a:pos x="37" y="44"/>
                </a:cxn>
                <a:cxn ang="0">
                  <a:pos x="25" y="44"/>
                </a:cxn>
                <a:cxn ang="0">
                  <a:pos x="12" y="15"/>
                </a:cxn>
                <a:cxn ang="0">
                  <a:pos x="10" y="15"/>
                </a:cxn>
                <a:cxn ang="0">
                  <a:pos x="10" y="44"/>
                </a:cxn>
                <a:cxn ang="0">
                  <a:pos x="0" y="44"/>
                </a:cxn>
                <a:cxn ang="0">
                  <a:pos x="0" y="0"/>
                </a:cxn>
              </a:cxnLst>
              <a:rect l="0" t="0" r="r" b="b"/>
              <a:pathLst>
                <a:path w="37" h="44">
                  <a:moveTo>
                    <a:pt x="0" y="0"/>
                  </a:moveTo>
                  <a:lnTo>
                    <a:pt x="12" y="0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7" y="0"/>
                  </a:lnTo>
                  <a:lnTo>
                    <a:pt x="37" y="0"/>
                  </a:lnTo>
                  <a:lnTo>
                    <a:pt x="37" y="44"/>
                  </a:lnTo>
                  <a:lnTo>
                    <a:pt x="25" y="44"/>
                  </a:lnTo>
                  <a:lnTo>
                    <a:pt x="12" y="15"/>
                  </a:lnTo>
                  <a:lnTo>
                    <a:pt x="10" y="15"/>
                  </a:lnTo>
                  <a:lnTo>
                    <a:pt x="10" y="44"/>
                  </a:lnTo>
                  <a:lnTo>
                    <a:pt x="0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23"/>
            <p:cNvSpPr>
              <a:spLocks noEditPoints="1"/>
            </p:cNvSpPr>
            <p:nvPr userDrawn="1"/>
          </p:nvSpPr>
          <p:spPr bwMode="auto">
            <a:xfrm>
              <a:off x="5568" y="358"/>
              <a:ext cx="43" cy="42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27" y="0"/>
                </a:cxn>
                <a:cxn ang="0">
                  <a:pos x="43" y="42"/>
                </a:cxn>
                <a:cxn ang="0">
                  <a:pos x="32" y="42"/>
                </a:cxn>
                <a:cxn ang="0">
                  <a:pos x="28" y="35"/>
                </a:cxn>
                <a:cxn ang="0">
                  <a:pos x="13" y="35"/>
                </a:cxn>
                <a:cxn ang="0">
                  <a:pos x="11" y="42"/>
                </a:cxn>
                <a:cxn ang="0">
                  <a:pos x="0" y="42"/>
                </a:cxn>
                <a:cxn ang="0">
                  <a:pos x="15" y="0"/>
                </a:cxn>
                <a:cxn ang="0">
                  <a:pos x="15" y="0"/>
                </a:cxn>
                <a:cxn ang="0">
                  <a:pos x="16" y="27"/>
                </a:cxn>
                <a:cxn ang="0">
                  <a:pos x="27" y="27"/>
                </a:cxn>
                <a:cxn ang="0">
                  <a:pos x="22" y="12"/>
                </a:cxn>
                <a:cxn ang="0">
                  <a:pos x="22" y="12"/>
                </a:cxn>
                <a:cxn ang="0">
                  <a:pos x="16" y="27"/>
                </a:cxn>
              </a:cxnLst>
              <a:rect l="0" t="0" r="r" b="b"/>
              <a:pathLst>
                <a:path w="43" h="42">
                  <a:moveTo>
                    <a:pt x="15" y="0"/>
                  </a:moveTo>
                  <a:lnTo>
                    <a:pt x="27" y="0"/>
                  </a:lnTo>
                  <a:lnTo>
                    <a:pt x="43" y="42"/>
                  </a:lnTo>
                  <a:lnTo>
                    <a:pt x="32" y="42"/>
                  </a:lnTo>
                  <a:lnTo>
                    <a:pt x="28" y="35"/>
                  </a:lnTo>
                  <a:lnTo>
                    <a:pt x="13" y="35"/>
                  </a:lnTo>
                  <a:lnTo>
                    <a:pt x="11" y="42"/>
                  </a:lnTo>
                  <a:lnTo>
                    <a:pt x="0" y="42"/>
                  </a:lnTo>
                  <a:lnTo>
                    <a:pt x="15" y="0"/>
                  </a:lnTo>
                  <a:lnTo>
                    <a:pt x="15" y="0"/>
                  </a:lnTo>
                  <a:close/>
                  <a:moveTo>
                    <a:pt x="16" y="27"/>
                  </a:moveTo>
                  <a:lnTo>
                    <a:pt x="27" y="27"/>
                  </a:lnTo>
                  <a:lnTo>
                    <a:pt x="22" y="12"/>
                  </a:lnTo>
                  <a:lnTo>
                    <a:pt x="22" y="12"/>
                  </a:lnTo>
                  <a:lnTo>
                    <a:pt x="16" y="2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Rectangle 24"/>
            <p:cNvSpPr>
              <a:spLocks noChangeArrowheads="1"/>
            </p:cNvSpPr>
            <p:nvPr userDrawn="1"/>
          </p:nvSpPr>
          <p:spPr bwMode="auto">
            <a:xfrm>
              <a:off x="5336" y="331"/>
              <a:ext cx="272" cy="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9" name="Freeform 25"/>
          <p:cNvSpPr>
            <a:spLocks/>
          </p:cNvSpPr>
          <p:nvPr/>
        </p:nvSpPr>
        <p:spPr bwMode="auto">
          <a:xfrm>
            <a:off x="8470900" y="531813"/>
            <a:ext cx="43180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2" y="0"/>
              </a:cxn>
              <a:cxn ang="0">
                <a:pos x="0" y="0"/>
              </a:cxn>
            </a:cxnLst>
            <a:rect l="0" t="0" r="r" b="b"/>
            <a:pathLst>
              <a:path w="272">
                <a:moveTo>
                  <a:pt x="0" y="0"/>
                </a:moveTo>
                <a:lnTo>
                  <a:pt x="27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7761287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Click to edit Master title style</a:t>
            </a:r>
          </a:p>
        </p:txBody>
      </p:sp>
      <p:sp>
        <p:nvSpPr>
          <p:cNvPr id="1051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9063" y="908050"/>
            <a:ext cx="8907462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dirty="0" smtClean="0"/>
              <a:t>Text</a:t>
            </a:r>
          </a:p>
          <a:p>
            <a:pPr lvl="1"/>
            <a:r>
              <a:rPr lang="de-AT" dirty="0" smtClean="0"/>
              <a:t>Text</a:t>
            </a:r>
          </a:p>
          <a:p>
            <a:pPr lvl="2"/>
            <a:r>
              <a:rPr lang="de-AT" dirty="0" smtClean="0"/>
              <a:t>Text</a:t>
            </a:r>
          </a:p>
          <a:p>
            <a:pPr lvl="3"/>
            <a:r>
              <a:rPr lang="de-AT" dirty="0" smtClean="0"/>
              <a:t>Text</a:t>
            </a:r>
          </a:p>
          <a:p>
            <a:pPr lvl="4"/>
            <a:r>
              <a:rPr lang="de-AT" dirty="0" smtClean="0"/>
              <a:t>Text</a:t>
            </a:r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5888" y="6511925"/>
            <a:ext cx="3760787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2"/>
                </a:solidFill>
              </a:defRPr>
            </a:lvl1pPr>
          </a:lstStyle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30663" y="6507163"/>
            <a:ext cx="10795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bg2"/>
                </a:solidFill>
              </a:defRPr>
            </a:lvl1pPr>
          </a:lstStyle>
          <a:p>
            <a:fld id="{455CE06F-A6E6-41E5-B4CB-E615AA881A89}" type="slidenum">
              <a:rPr lang="de-AT"/>
              <a:pPr/>
              <a:t>‹#›</a:t>
            </a:fld>
            <a:endParaRPr lang="de-A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60363" indent="-360363" algn="l" rtl="0" fontAlgn="base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0113" indent="-360363" algn="l" rtl="0" fontAlgn="base">
        <a:spcBef>
          <a:spcPct val="20000"/>
        </a:spcBef>
        <a:spcAft>
          <a:spcPct val="0"/>
        </a:spcAft>
        <a:buClr>
          <a:srgbClr val="2AA3D8"/>
        </a:buClr>
        <a:buSzPct val="90000"/>
        <a:buFont typeface="Arial" charset="0"/>
        <a:buBlip>
          <a:blip r:embed="rId15"/>
        </a:buBlip>
        <a:defRPr sz="3000">
          <a:solidFill>
            <a:schemeClr val="tx1"/>
          </a:solidFill>
          <a:latin typeface="+mn-lt"/>
        </a:defRPr>
      </a:lvl2pPr>
      <a:lvl3pPr marL="1346200" indent="-266700" algn="l" rtl="0" fontAlgn="base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4"/>
        </a:buBlip>
        <a:defRPr sz="2800">
          <a:solidFill>
            <a:schemeClr val="tx1"/>
          </a:solidFill>
          <a:latin typeface="+mn-lt"/>
        </a:defRPr>
      </a:lvl3pPr>
      <a:lvl4pPr marL="1792288" indent="-266700" algn="l" rtl="0" fontAlgn="base">
        <a:spcBef>
          <a:spcPct val="20000"/>
        </a:spcBef>
        <a:spcAft>
          <a:spcPct val="0"/>
        </a:spcAft>
        <a:buClr>
          <a:srgbClr val="2AA3D8"/>
        </a:buClr>
        <a:buSzPct val="90000"/>
        <a:buFont typeface="Arial" charset="0"/>
        <a:buBlip>
          <a:blip r:embed="rId15"/>
        </a:buBlip>
        <a:defRPr sz="2600">
          <a:solidFill>
            <a:schemeClr val="tx1"/>
          </a:solidFill>
          <a:latin typeface="+mn-lt"/>
        </a:defRPr>
      </a:lvl4pPr>
      <a:lvl5pPr marL="2239963" indent="-268288" algn="l" rtl="0" fontAlgn="base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4"/>
        </a:buBlip>
        <a:defRPr sz="2400">
          <a:solidFill>
            <a:schemeClr val="tx1"/>
          </a:solidFill>
          <a:latin typeface="+mn-lt"/>
        </a:defRPr>
      </a:lvl5pPr>
      <a:lvl6pPr marL="2697163" indent="-268288" algn="l" rtl="0" fontAlgn="base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4"/>
        </a:buBlip>
        <a:defRPr sz="2400">
          <a:solidFill>
            <a:schemeClr val="tx1"/>
          </a:solidFill>
          <a:latin typeface="+mn-lt"/>
        </a:defRPr>
      </a:lvl6pPr>
      <a:lvl7pPr marL="3154363" indent="-268288" algn="l" rtl="0" fontAlgn="base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4"/>
        </a:buBlip>
        <a:defRPr sz="2400">
          <a:solidFill>
            <a:schemeClr val="tx1"/>
          </a:solidFill>
          <a:latin typeface="+mn-lt"/>
        </a:defRPr>
      </a:lvl7pPr>
      <a:lvl8pPr marL="3611563" indent="-268288" algn="l" rtl="0" fontAlgn="base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4"/>
        </a:buBlip>
        <a:defRPr sz="2400">
          <a:solidFill>
            <a:schemeClr val="tx1"/>
          </a:solidFill>
          <a:latin typeface="+mn-lt"/>
        </a:defRPr>
      </a:lvl8pPr>
      <a:lvl9pPr marL="4068763" indent="-268288" algn="l" rtl="0" fontAlgn="base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4"/>
        </a:buBlip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volumeshop.cmd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volumeshop.cmd%20./resume/resume.x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suspend.cmd%20plugin_renderer_volumesimple.dll" TargetMode="External"/><Relationship Id="rId4" Type="http://schemas.openxmlformats.org/officeDocument/2006/relationships/hyperlink" Target="resume.cmd%20plugin_renderer_volumesimple.dll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volumeshop.cmd%20./properties/properties.x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volumeshop.cmd%20./tutorial01/tutorial01.xml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hyperlink" Target="editor.cmd%20./tutorial01/tutorial01.xml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volumeshop.cmd%20./tutorial02/step1/tutorial02.xml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hyperlink" Target="editor.cmd%20./tutorial02/step1/RendererTutorial.h" TargetMode="External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volumeshop.cmd%20./tutorial02/step2/tutorial02.xml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hyperlink" Target="editor.cmd%20./tutorial02/step2/RendererTutorial.h" TargetMode="External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volumeshop.cmd%20./tutorial02/step3/tutorial02.xml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5" Type="http://schemas.openxmlformats.org/officeDocument/2006/relationships/hyperlink" Target="editor.cmd%20./tutorial02/step3/RendererTutorial.h" TargetMode="External"/><Relationship Id="rId4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volumeshop.cmd%20./tutorial02/step4/tutorial02.xml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hyperlink" Target="editor.cmd%20./tutorial02/step4/plugin_renderer_tutorial.glsl" TargetMode="External"/><Relationship Id="rId5" Type="http://schemas.openxmlformats.org/officeDocument/2006/relationships/hyperlink" Target="editor.cmd%20./tutorial02/step4/RendererTutorial.h" TargetMode="External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volumeshop.cmd%20./tutorial02/step5/tutorial02.xml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hyperlink" Target="editor.cmd%20./tutorial02/step5/plugin_renderer_tutorial.glsl" TargetMode="External"/><Relationship Id="rId5" Type="http://schemas.openxmlformats.org/officeDocument/2006/relationships/hyperlink" Target="editor.cmd%20./tutorial02/step5/RendererTutorial.h" TargetMode="External"/><Relationship Id="rId4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volumeshop.cmd%20./tutorial02/step6/tutorial02.xml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hyperlink" Target="editor.cmd%20./tutorial02/step6/RendererTutorial.h" TargetMode="External"/><Relationship Id="rId4" Type="http://schemas.openxmlformats.org/officeDocument/2006/relationships/image" Target="../media/image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volumeshop.cmd%20./command/command.xml%20-$(filename)=files/Baby.da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editor.cmd%20./command/command.x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squirrel-lang.org/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hyperlink" Target="editor.cmd%20./scripting/scripting.xml" TargetMode="External"/><Relationship Id="rId5" Type="http://schemas.openxmlformats.org/officeDocument/2006/relationships/image" Target="../media/image4.png"/><Relationship Id="rId4" Type="http://schemas.openxmlformats.org/officeDocument/2006/relationships/hyperlink" Target="volumeshop.cmd%20./scripting/scripting.xml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 l="68750" t="26437" r="27574" b="37612"/>
          <a:stretch>
            <a:fillRect/>
          </a:stretch>
        </p:blipFill>
        <p:spPr bwMode="auto">
          <a:xfrm>
            <a:off x="0" y="85725"/>
            <a:ext cx="6848475" cy="268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Stefan Bruckner</a:t>
            </a:r>
            <a:endParaRPr lang="en-US" dirty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79388" y="4652963"/>
            <a:ext cx="8424862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bg2"/>
                </a:solidFill>
              </a:rPr>
              <a:t>Institute of Computer Graphics and Algorithms</a:t>
            </a:r>
          </a:p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2"/>
                </a:solidFill>
              </a:rPr>
              <a:t>Vienna University of Technology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l="68750" t="26437" r="1716" b="37612"/>
          <a:stretch>
            <a:fillRect/>
          </a:stretch>
        </p:blipFill>
        <p:spPr bwMode="auto">
          <a:xfrm>
            <a:off x="6848475" y="85725"/>
            <a:ext cx="2295525" cy="268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238124"/>
            <a:ext cx="8424862" cy="1895475"/>
          </a:xfrm>
        </p:spPr>
        <p:txBody>
          <a:bodyPr anchor="ctr"/>
          <a:lstStyle/>
          <a:p>
            <a:r>
              <a:rPr lang="en-US" sz="4400" dirty="0" err="1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 Black" pitchFamily="34" charset="0"/>
              </a:rPr>
              <a:t>volume</a:t>
            </a:r>
            <a:r>
              <a:rPr lang="en-US" sz="4400" dirty="0" err="1" smtClean="0">
                <a:solidFill>
                  <a:schemeClr val="bg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 Black" pitchFamily="34" charset="0"/>
              </a:rPr>
              <a:t>shop</a:t>
            </a:r>
            <a:r>
              <a:rPr lang="en-US" sz="4400" dirty="0" smtClean="0">
                <a:solidFill>
                  <a:schemeClr val="bg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 Black" pitchFamily="34" charset="0"/>
              </a:rPr>
              <a:t> 101</a:t>
            </a:r>
            <a:endParaRPr lang="en-US" sz="4400" dirty="0"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reflection blurRad="6350" stA="60000" endA="900" endPos="60000" dist="29997" dir="5400000" sy="-100000" algn="bl" rotWithShape="0"/>
              </a:effectLst>
            </a:endParaRPr>
          </a:p>
        </p:txBody>
      </p:sp>
      <p:pic>
        <p:nvPicPr>
          <p:cNvPr id="8" name="Picture 2" descr="C:\Users\bruckner\Projects\volumeshop\src\application\res\logobutton.png">
            <a:hlinkClick r:id="rId4" action="ppaction://program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213" y="6340475"/>
            <a:ext cx="457200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Serialization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state of all objects is stored in/retrieved from a format-independent </a:t>
            </a:r>
            <a:r>
              <a:rPr lang="en-US" b="1" dirty="0" smtClean="0"/>
              <a:t>Archive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A </a:t>
            </a:r>
            <a:r>
              <a:rPr lang="en-US" b="1" dirty="0" err="1" smtClean="0"/>
              <a:t>Serializer</a:t>
            </a:r>
            <a:r>
              <a:rPr lang="en-US" dirty="0" smtClean="0"/>
              <a:t> is responsible for actual reading/writing</a:t>
            </a:r>
          </a:p>
          <a:p>
            <a:r>
              <a:rPr lang="en-US" dirty="0" smtClean="0"/>
              <a:t>Currently only one implementation (declarative XML-syntax files)</a:t>
            </a:r>
          </a:p>
          <a:p>
            <a:r>
              <a:rPr lang="en-US" dirty="0" smtClean="0"/>
              <a:t>Multiple fragments (partial states) can be loaded from different files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9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Serialization (2)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10</a:t>
            </a:fld>
            <a:endParaRPr lang="de-AT" dirty="0"/>
          </a:p>
        </p:txBody>
      </p:sp>
      <p:sp>
        <p:nvSpPr>
          <p:cNvPr id="6" name="Rounded Rectangle 5"/>
          <p:cNvSpPr/>
          <p:nvPr/>
        </p:nvSpPr>
        <p:spPr>
          <a:xfrm>
            <a:off x="109538" y="2133600"/>
            <a:ext cx="8907462" cy="354012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saving current state to “test.xml”</a:t>
            </a:r>
          </a:p>
          <a:p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Archive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myArchive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myArchive.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store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();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fill archive with current state</a:t>
            </a:r>
          </a:p>
          <a:p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Serializer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mySerializer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(“test.xml”);</a:t>
            </a:r>
          </a:p>
          <a:p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mySerializer.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save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myArchive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);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save archive to disk</a:t>
            </a:r>
          </a:p>
          <a:p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urier New" pitchFamily="49" charset="0"/>
            </a:endParaRPr>
          </a:p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loading state from file “test.xml”</a:t>
            </a:r>
          </a:p>
          <a:p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Archive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myArchive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Serializer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mySerializer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(“test.xml”);</a:t>
            </a:r>
          </a:p>
          <a:p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mySerializer.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load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myArchive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);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load from disk into archive</a:t>
            </a:r>
          </a:p>
          <a:p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myArchive.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retrieve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();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restore state from archive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19063" y="908050"/>
            <a:ext cx="8907462" cy="1187450"/>
          </a:xfrm>
        </p:spPr>
        <p:txBody>
          <a:bodyPr/>
          <a:lstStyle/>
          <a:p>
            <a:r>
              <a:rPr lang="en-US" dirty="0" smtClean="0"/>
              <a:t>Example of saving/loading using </a:t>
            </a:r>
            <a:r>
              <a:rPr lang="en-US" b="1" dirty="0" smtClean="0"/>
              <a:t>Archive</a:t>
            </a:r>
            <a:r>
              <a:rPr lang="en-US" dirty="0" smtClean="0"/>
              <a:t> and </a:t>
            </a:r>
            <a:r>
              <a:rPr lang="en-US" b="1" dirty="0" err="1" smtClean="0"/>
              <a:t>Serializer</a:t>
            </a:r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Plugins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VolumeShop plugins are functionally independent components</a:t>
            </a:r>
            <a:endParaRPr lang="en-US" dirty="0" smtClean="0"/>
          </a:p>
          <a:p>
            <a:r>
              <a:rPr lang="en-US" dirty="0" smtClean="0"/>
              <a:t>Dynamically loaded modules which provide a certain functionality</a:t>
            </a:r>
          </a:p>
          <a:p>
            <a:r>
              <a:rPr lang="de-AT" dirty="0" smtClean="0"/>
              <a:t>The only dependency is the VolumeShop core module</a:t>
            </a:r>
          </a:p>
          <a:p>
            <a:r>
              <a:rPr lang="de-AT" dirty="0" smtClean="0"/>
              <a:t>Plugin interface designed to be useable outside the VolumeShop framework</a:t>
            </a:r>
          </a:p>
          <a:p>
            <a:endParaRPr lang="de-AT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11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Plugins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Loaded </a:t>
            </a:r>
            <a:r>
              <a:rPr lang="en-US" dirty="0" err="1" smtClean="0"/>
              <a:t>plugins</a:t>
            </a:r>
            <a:r>
              <a:rPr lang="en-US" dirty="0" smtClean="0"/>
              <a:t> can be suspended &amp; resumed at runtime</a:t>
            </a:r>
          </a:p>
          <a:p>
            <a:r>
              <a:rPr lang="en-US" dirty="0" smtClean="0"/>
              <a:t>Upon resume, the </a:t>
            </a:r>
            <a:r>
              <a:rPr lang="en-US" dirty="0" err="1" smtClean="0"/>
              <a:t>plugin</a:t>
            </a:r>
            <a:r>
              <a:rPr lang="en-US" dirty="0" smtClean="0"/>
              <a:t> restores its previous state</a:t>
            </a:r>
          </a:p>
          <a:p>
            <a:r>
              <a:rPr lang="en-US" dirty="0" smtClean="0"/>
              <a:t>Build system uses suspend/resume as pre-/post-build events </a:t>
            </a:r>
          </a:p>
          <a:p>
            <a:r>
              <a:rPr lang="en-US" dirty="0" smtClean="0"/>
              <a:t>No need to close the application when recompiling a </a:t>
            </a:r>
            <a:r>
              <a:rPr lang="en-US" dirty="0" err="1" smtClean="0"/>
              <a:t>plugin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12</a:t>
            </a:fld>
            <a:endParaRPr lang="de-AT" dirty="0"/>
          </a:p>
        </p:txBody>
      </p:sp>
      <p:pic>
        <p:nvPicPr>
          <p:cNvPr id="6" name="Picture 2" descr="C:\Users\bruckner\Projects\volumeshop\src\application\res\logobutton.png">
            <a:hlinkClick r:id="rId2" action="ppaction://program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82838" y="5540375"/>
            <a:ext cx="457200" cy="457200"/>
          </a:xfrm>
          <a:prstGeom prst="rect">
            <a:avLst/>
          </a:prstGeom>
          <a:noFill/>
        </p:spPr>
      </p:pic>
      <p:sp>
        <p:nvSpPr>
          <p:cNvPr id="9" name="Rounded Rectangle 8">
            <a:hlinkClick r:id="rId4" action="ppaction://program"/>
          </p:cNvPr>
          <p:cNvSpPr/>
          <p:nvPr/>
        </p:nvSpPr>
        <p:spPr>
          <a:xfrm>
            <a:off x="2855913" y="5776118"/>
            <a:ext cx="6170612" cy="471486"/>
          </a:xfrm>
          <a:prstGeom prst="round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chemeClr val="bg1"/>
                </a:solidFill>
                <a:latin typeface="Lucida Console" pitchFamily="49" charset="0"/>
                <a:cs typeface="Courier New" pitchFamily="49" charset="0"/>
              </a:rPr>
              <a:t>&gt; </a:t>
            </a:r>
            <a:r>
              <a:rPr lang="en-US" sz="1400" b="1" dirty="0" err="1" smtClean="0">
                <a:solidFill>
                  <a:schemeClr val="bg1"/>
                </a:solidFill>
                <a:latin typeface="Lucida Console" pitchFamily="49" charset="0"/>
                <a:cs typeface="Courier New" pitchFamily="49" charset="0"/>
              </a:rPr>
              <a:t>volumeshop</a:t>
            </a:r>
            <a:r>
              <a:rPr lang="en-US" sz="1400" b="1" dirty="0" smtClean="0">
                <a:solidFill>
                  <a:schemeClr val="bg1"/>
                </a:solidFill>
                <a:latin typeface="Lucida Console" pitchFamily="49" charset="0"/>
                <a:cs typeface="Courier New" pitchFamily="49" charset="0"/>
              </a:rPr>
              <a:t> /</a:t>
            </a:r>
            <a:r>
              <a:rPr lang="en-US" sz="1400" b="1" dirty="0" err="1" smtClean="0">
                <a:solidFill>
                  <a:schemeClr val="bg1"/>
                </a:solidFill>
                <a:latin typeface="Lucida Console" pitchFamily="49" charset="0"/>
                <a:cs typeface="Courier New" pitchFamily="49" charset="0"/>
              </a:rPr>
              <a:t>resume:plugin_renderer_volumesimple.dll</a:t>
            </a:r>
            <a:endParaRPr lang="en-US" sz="1400" b="1" dirty="0" smtClean="0">
              <a:solidFill>
                <a:schemeClr val="bg1"/>
              </a:solidFill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10" name="Rounded Rectangle 9">
            <a:hlinkClick r:id="rId5" action="ppaction://program"/>
          </p:cNvPr>
          <p:cNvSpPr/>
          <p:nvPr/>
        </p:nvSpPr>
        <p:spPr>
          <a:xfrm>
            <a:off x="2855913" y="5304632"/>
            <a:ext cx="6170612" cy="471486"/>
          </a:xfrm>
          <a:prstGeom prst="round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chemeClr val="bg1"/>
                </a:solidFill>
                <a:latin typeface="Lucida Console" pitchFamily="49" charset="0"/>
                <a:cs typeface="Courier New" pitchFamily="49" charset="0"/>
              </a:rPr>
              <a:t>&gt; </a:t>
            </a:r>
            <a:r>
              <a:rPr lang="en-US" sz="1400" b="1" dirty="0" err="1" smtClean="0">
                <a:solidFill>
                  <a:schemeClr val="bg1"/>
                </a:solidFill>
                <a:latin typeface="Lucida Console" pitchFamily="49" charset="0"/>
                <a:cs typeface="Courier New" pitchFamily="49" charset="0"/>
              </a:rPr>
              <a:t>volumeshop</a:t>
            </a:r>
            <a:r>
              <a:rPr lang="en-US" sz="1400" b="1" dirty="0" smtClean="0">
                <a:solidFill>
                  <a:schemeClr val="bg1"/>
                </a:solidFill>
                <a:latin typeface="Lucida Console" pitchFamily="49" charset="0"/>
                <a:cs typeface="Courier New" pitchFamily="49" charset="0"/>
              </a:rPr>
              <a:t> /</a:t>
            </a:r>
            <a:r>
              <a:rPr lang="en-US" sz="1400" b="1" dirty="0" err="1" smtClean="0">
                <a:solidFill>
                  <a:schemeClr val="bg1"/>
                </a:solidFill>
                <a:latin typeface="Lucida Console" pitchFamily="49" charset="0"/>
                <a:cs typeface="Courier New" pitchFamily="49" charset="0"/>
              </a:rPr>
              <a:t>suspend:plugin_renderer_volumesimple.dll</a:t>
            </a:r>
            <a:endParaRPr lang="en-US" sz="1400" b="1" dirty="0" smtClean="0">
              <a:solidFill>
                <a:schemeClr val="bg1"/>
              </a:solidFill>
              <a:latin typeface="Lucida Console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Containers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mtClean="0"/>
              <a:t>VolumeShop containers are the „home“ of plugins</a:t>
            </a:r>
            <a:endParaRPr lang="en-US" smtClean="0"/>
          </a:p>
          <a:p>
            <a:r>
              <a:rPr lang="en-US" smtClean="0"/>
              <a:t>A container can host one or several plugin types</a:t>
            </a:r>
          </a:p>
          <a:p>
            <a:r>
              <a:rPr lang="en-US" smtClean="0"/>
              <a:t>Provides all the necessary resources required by its plugins</a:t>
            </a:r>
          </a:p>
          <a:p>
            <a:r>
              <a:rPr lang="en-US" smtClean="0"/>
              <a:t>Every plugin instance must be added to a container to operate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13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Properties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plugin</a:t>
            </a:r>
            <a:r>
              <a:rPr lang="en-US" dirty="0" smtClean="0"/>
              <a:t> stores its settings in a set of named properties</a:t>
            </a:r>
          </a:p>
          <a:p>
            <a:r>
              <a:rPr lang="en-US" dirty="0" smtClean="0"/>
              <a:t>Should be able to reconstruct its complete state from property values</a:t>
            </a:r>
          </a:p>
          <a:p>
            <a:r>
              <a:rPr lang="en-US" dirty="0" smtClean="0"/>
              <a:t>Properties represent a simple interface to manipulate the </a:t>
            </a:r>
            <a:r>
              <a:rPr lang="en-US" dirty="0" err="1" smtClean="0"/>
              <a:t>plugin’s</a:t>
            </a:r>
            <a:r>
              <a:rPr lang="en-US" dirty="0" smtClean="0"/>
              <a:t> functionality</a:t>
            </a:r>
          </a:p>
          <a:p>
            <a:r>
              <a:rPr lang="en-US" dirty="0" smtClean="0"/>
              <a:t>Framework takes care of property manipulation, loading, and saving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14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Properties (2)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19063" y="908050"/>
            <a:ext cx="8907462" cy="1006475"/>
          </a:xfrm>
        </p:spPr>
        <p:txBody>
          <a:bodyPr/>
          <a:lstStyle/>
          <a:p>
            <a:r>
              <a:rPr lang="de-AT" dirty="0" smtClean="0"/>
              <a:t>Variant class allows easy creation of complex data structures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15</a:t>
            </a:fld>
            <a:endParaRPr lang="de-AT" dirty="0"/>
          </a:p>
        </p:txBody>
      </p:sp>
      <p:pic>
        <p:nvPicPr>
          <p:cNvPr id="8" name="Picture 2" descr="C:\Users\bruckner\Projects\volumeshop\src\application\res\logobutton.png">
            <a:hlinkClick r:id="rId3" action="ppaction://program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24225" y="1457325"/>
            <a:ext cx="457200" cy="457200"/>
          </a:xfrm>
          <a:prstGeom prst="rect">
            <a:avLst/>
          </a:prstGeom>
          <a:noFill/>
        </p:spPr>
      </p:pic>
      <p:sp>
        <p:nvSpPr>
          <p:cNvPr id="9" name="Rounded Rectangle 8"/>
          <p:cNvSpPr/>
          <p:nvPr/>
        </p:nvSpPr>
        <p:spPr>
          <a:xfrm>
            <a:off x="109538" y="1933576"/>
            <a:ext cx="8907462" cy="458787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GetPlugin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().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GetProperty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(“Test0”) =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boolean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property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/>
            </a:r>
            <a:b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</a:b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	false;	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		 </a:t>
            </a:r>
          </a:p>
          <a:p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GetPlugin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().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GetProperty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(“Test1”) =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integer (full range)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	12;</a:t>
            </a:r>
          </a:p>
          <a:p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urier New" pitchFamily="49" charset="0"/>
            </a:endParaRPr>
          </a:p>
          <a:p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GetPlugin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().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GetProperty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(“Test2”) =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integer in the range [0,255]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/>
            </a:r>
            <a:b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</a:b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Variant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::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TypeInteger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(12,0,255);</a:t>
            </a:r>
          </a:p>
          <a:p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urier New" pitchFamily="49" charset="0"/>
            </a:endParaRPr>
          </a:p>
          <a:p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GetPlugin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().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GetProperty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(“Test3”) =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color value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/>
            </a:r>
            <a:b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</a:b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Color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(255,0,0);</a:t>
            </a:r>
          </a:p>
          <a:p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urier New" pitchFamily="49" charset="0"/>
            </a:endParaRPr>
          </a:p>
          <a:p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GetPlugin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().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GetProperty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(“Test4”) =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option list of strings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/>
            </a:r>
            <a:b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</a:b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Variant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::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TypeOption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(), “One”, “Two”, “Three”;</a:t>
            </a:r>
          </a:p>
          <a:p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urier New" pitchFamily="49" charset="0"/>
            </a:endParaRPr>
          </a:p>
          <a:p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GetPlugin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().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GetProperty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(“Test5”) =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mixed-type option list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/>
            </a:r>
            <a:b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</a:b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Variant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::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TypeOption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(), “One”, 2, 3.0f;</a:t>
            </a:r>
          </a:p>
          <a:p>
            <a:endParaRPr lang="de-AT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urier New" pitchFamily="49" charset="0"/>
            </a:endParaRPr>
          </a:p>
          <a:p>
            <a:r>
              <a:rPr lang="de-AT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GetPlugin</a:t>
            </a:r>
            <a:r>
              <a:rPr lang="de-A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().</a:t>
            </a:r>
            <a:r>
              <a:rPr lang="de-AT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GetProperty</a:t>
            </a:r>
            <a:r>
              <a:rPr lang="de-A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“Test6”) =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filenames with filter “*.xml”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/>
            </a:r>
            <a:b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</a:b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Variant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::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TypeFilename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(“”,”*.xml”);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– Linking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mechanism for building more complex functionality from individual </a:t>
            </a:r>
            <a:r>
              <a:rPr lang="en-US" dirty="0" err="1" smtClean="0"/>
              <a:t>plugins</a:t>
            </a:r>
            <a:endParaRPr lang="en-US" dirty="0" smtClean="0"/>
          </a:p>
          <a:p>
            <a:r>
              <a:rPr lang="en-US" dirty="0" smtClean="0"/>
              <a:t>Changes in one property will be forwarded to linked properties and vice versa</a:t>
            </a:r>
          </a:p>
          <a:p>
            <a:r>
              <a:rPr lang="en-US" dirty="0" smtClean="0"/>
              <a:t>Links can be specified in the GUI or programmatically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16</a:t>
            </a:fld>
            <a:endParaRPr lang="de-AT" dirty="0"/>
          </a:p>
        </p:txBody>
      </p:sp>
      <p:sp>
        <p:nvSpPr>
          <p:cNvPr id="8" name="Rounded Rectangle 7"/>
          <p:cNvSpPr/>
          <p:nvPr/>
        </p:nvSpPr>
        <p:spPr>
          <a:xfrm>
            <a:off x="109538" y="4362450"/>
            <a:ext cx="8907462" cy="178752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Link property “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MyProperty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” to property “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LinkedProperty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”</a:t>
            </a:r>
          </a:p>
          <a:p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PropertyContainer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::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Link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myLink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pTargetObject,”LinkedProperty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”);</a:t>
            </a:r>
          </a:p>
          <a:p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GetPlugin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().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SetPropertyLink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(“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MyProperty”,myLink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– Observers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Observers enable tracking of changes to properties (and </a:t>
            </a:r>
            <a:r>
              <a:rPr lang="en-US" smtClean="0"/>
              <a:t>other objects)</a:t>
            </a:r>
            <a:endParaRPr lang="en-US" dirty="0" smtClean="0"/>
          </a:p>
          <a:p>
            <a:r>
              <a:rPr lang="en-US" dirty="0" smtClean="0"/>
              <a:t>Convenience class </a:t>
            </a:r>
            <a:r>
              <a:rPr lang="en-US" b="1" dirty="0" err="1" smtClean="0"/>
              <a:t>ModifiedObserver</a:t>
            </a:r>
            <a:r>
              <a:rPr lang="en-US" dirty="0" smtClean="0"/>
              <a:t> allows binding of notifications to member functions</a:t>
            </a:r>
          </a:p>
          <a:p>
            <a:r>
              <a:rPr lang="en-US" dirty="0" smtClean="0"/>
              <a:t>Can be used to receive change notifications from multiple objects of different types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17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– Observers (2)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18</a:t>
            </a:fld>
            <a:endParaRPr lang="de-AT" dirty="0"/>
          </a:p>
        </p:txBody>
      </p:sp>
      <p:sp>
        <p:nvSpPr>
          <p:cNvPr id="7" name="Rounded Rectangle 6"/>
          <p:cNvSpPr/>
          <p:nvPr/>
        </p:nvSpPr>
        <p:spPr>
          <a:xfrm>
            <a:off x="109538" y="1666875"/>
            <a:ext cx="8907462" cy="432117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usually a class member</a:t>
            </a:r>
          </a:p>
          <a:p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ModifiedObsever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myObserver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;</a:t>
            </a:r>
          </a:p>
          <a:p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urier New" pitchFamily="49" charset="0"/>
            </a:endParaRPr>
          </a:p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typically in 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plugin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constructur</a:t>
            </a:r>
            <a:endParaRPr lang="en-US" sz="1400" i="1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urier New" pitchFamily="49" charset="0"/>
            </a:endParaRPr>
          </a:p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connect observer to member function</a:t>
            </a:r>
          </a:p>
          <a:p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myObserver.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connect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this,&amp;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MyPlugin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::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changed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);</a:t>
            </a:r>
          </a:p>
          <a:p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urier New" pitchFamily="49" charset="0"/>
            </a:endParaRPr>
          </a:p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add observer to objects we want to track</a:t>
            </a:r>
          </a:p>
          <a:p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GetPlugin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().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GetProperty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(“MyProperty1”).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addObsever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(&amp;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myObserver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);</a:t>
            </a:r>
          </a:p>
          <a:p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GetPlugin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().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GetProperty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(“MyProperty2”).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addObsever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(&amp;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myObserver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);</a:t>
            </a:r>
          </a:p>
          <a:p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urier New" pitchFamily="49" charset="0"/>
            </a:endParaRPr>
          </a:p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notification handler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void 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changed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(const 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Variant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&amp; object, const 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Observable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::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Event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&amp; event)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handle changes, e.g., trigger re-render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GetPlugin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().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update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();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19063" y="908050"/>
            <a:ext cx="8907462" cy="5473700"/>
          </a:xfrm>
        </p:spPr>
        <p:txBody>
          <a:bodyPr/>
          <a:lstStyle/>
          <a:p>
            <a:r>
              <a:rPr lang="en-US" dirty="0" smtClean="0"/>
              <a:t>Example of observer usage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is VolumeShop?</a:t>
            </a:r>
          </a:p>
          <a:p>
            <a:r>
              <a:rPr lang="de-AT" smtClean="0"/>
              <a:t>Basic Overview</a:t>
            </a:r>
            <a:endParaRPr lang="en-US" smtClean="0"/>
          </a:p>
          <a:p>
            <a:r>
              <a:rPr lang="de-AT" smtClean="0"/>
              <a:t>Setting up VolumeShop Projects</a:t>
            </a:r>
            <a:endParaRPr lang="en-US" smtClean="0"/>
          </a:p>
          <a:p>
            <a:r>
              <a:rPr lang="en-US" smtClean="0"/>
              <a:t>Programming in VolumeShop</a:t>
            </a:r>
          </a:p>
          <a:p>
            <a:r>
              <a:rPr lang="en-US" smtClean="0"/>
              <a:t>The Future of VolumeShop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1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Viewers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Containers for renderer-, interactor-, and compositor-plugins</a:t>
            </a:r>
          </a:p>
          <a:p>
            <a:r>
              <a:rPr lang="de-AT" dirty="0" smtClean="0"/>
              <a:t>Responsible for providing a valid OpenGL-context to their plugins</a:t>
            </a:r>
          </a:p>
          <a:p>
            <a:r>
              <a:rPr lang="de-AT" dirty="0" smtClean="0"/>
              <a:t>Track update requests of their plugins and handle redrawing</a:t>
            </a:r>
          </a:p>
          <a:p>
            <a:r>
              <a:rPr lang="de-AT" dirty="0" smtClean="0"/>
              <a:t>Take care of translating input events and forwarding them to the plugins</a:t>
            </a:r>
          </a:p>
          <a:p>
            <a:r>
              <a:rPr lang="de-AT" dirty="0" smtClean="0"/>
              <a:t>One or multiple viewers comprise a viewport in the user interface</a:t>
            </a:r>
          </a:p>
          <a:p>
            <a:endParaRPr lang="de-AT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19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Renderer-Plugins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mtClean="0"/>
              <a:t>Very simple interface, structured similar to GLUT</a:t>
            </a:r>
          </a:p>
          <a:p>
            <a:pPr lvl="1"/>
            <a:r>
              <a:rPr lang="de-AT" smtClean="0"/>
              <a:t>display() – do the rendering</a:t>
            </a:r>
          </a:p>
          <a:p>
            <a:pPr lvl="1"/>
            <a:r>
              <a:rPr lang="de-AT" smtClean="0"/>
              <a:t>reshape() – handle size changes</a:t>
            </a:r>
          </a:p>
          <a:p>
            <a:pPr lvl="1"/>
            <a:r>
              <a:rPr lang="de-AT" smtClean="0"/>
              <a:t>idle() – idle time processing </a:t>
            </a:r>
          </a:p>
          <a:p>
            <a:pPr lvl="1"/>
            <a:r>
              <a:rPr lang="de-AT" smtClean="0"/>
              <a:t>cursor() – pointer position has changed </a:t>
            </a:r>
          </a:p>
          <a:p>
            <a:pPr lvl="1"/>
            <a:r>
              <a:rPr lang="de-AT" smtClean="0"/>
              <a:t>button() – press/release events</a:t>
            </a:r>
          </a:p>
          <a:p>
            <a:pPr lvl="1"/>
            <a:r>
              <a:rPr lang="de-AT" smtClean="0"/>
              <a:t>...</a:t>
            </a:r>
            <a:endParaRPr lang="en-US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20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Interactor-Plugins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Interface essentially the same as for renderers, difference is mainly semantic</a:t>
            </a:r>
          </a:p>
          <a:p>
            <a:r>
              <a:rPr lang="en-US" smtClean="0"/>
              <a:t>Responsible for providing common interaction functionality</a:t>
            </a:r>
          </a:p>
          <a:p>
            <a:r>
              <a:rPr lang="en-US" smtClean="0"/>
              <a:t>Can also generate graphical output (e.g., overlays)</a:t>
            </a:r>
          </a:p>
          <a:p>
            <a:r>
              <a:rPr lang="de-AT" smtClean="0"/>
              <a:t>Examples: orthographic &amp; perspective camera, viewpoint manipulation, ...</a:t>
            </a:r>
            <a:endParaRPr lang="en-US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21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Compositor-Plugins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Responsible for combining the output of multiple renderers/interactors</a:t>
            </a:r>
          </a:p>
          <a:p>
            <a:r>
              <a:rPr lang="en-US" smtClean="0"/>
              <a:t>Default compositor is simple layered rendering to OpenGL framebuffer</a:t>
            </a:r>
          </a:p>
          <a:p>
            <a:r>
              <a:rPr lang="de-AT" smtClean="0"/>
              <a:t>Exchange of compositors is transparent to renderers/interactors</a:t>
            </a:r>
            <a:endParaRPr lang="en-US" smtClean="0"/>
          </a:p>
          <a:p>
            <a:r>
              <a:rPr lang="en-US" smtClean="0"/>
              <a:t>Enable more complex things (e.g. stereo rendering) without change of rendering code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22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 source data (e.g., images, volumes, triangle meshes, point clouds, …)</a:t>
            </a:r>
          </a:p>
          <a:p>
            <a:r>
              <a:rPr lang="en-US" dirty="0" smtClean="0"/>
              <a:t>Resources are containers for importer/exporter </a:t>
            </a:r>
            <a:r>
              <a:rPr lang="en-US" dirty="0" err="1" smtClean="0"/>
              <a:t>plugins</a:t>
            </a:r>
            <a:endParaRPr lang="en-US" dirty="0" smtClean="0"/>
          </a:p>
          <a:p>
            <a:r>
              <a:rPr lang="en-US" dirty="0" smtClean="0"/>
              <a:t>Efficient interface for traversal (</a:t>
            </a:r>
            <a:r>
              <a:rPr lang="en-US" dirty="0" err="1" smtClean="0"/>
              <a:t>iterators</a:t>
            </a:r>
            <a:r>
              <a:rPr lang="en-US" dirty="0" smtClean="0"/>
              <a:t>) and modification (manipulators)</a:t>
            </a:r>
          </a:p>
          <a:p>
            <a:r>
              <a:rPr lang="en-US" dirty="0" smtClean="0"/>
              <a:t>Generic classes, support for different data types and multivariate data</a:t>
            </a:r>
          </a:p>
          <a:p>
            <a:r>
              <a:rPr lang="en-US" dirty="0" smtClean="0"/>
              <a:t>Simple customizable facility for upload to the graphics hardware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23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– Copy-on-Write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associated with a resource instance is internally shared and reference counted</a:t>
            </a:r>
          </a:p>
          <a:p>
            <a:r>
              <a:rPr lang="en-US" dirty="0" smtClean="0"/>
              <a:t>When you assign resources (e.g., as return value from a function), only pointers are passed around</a:t>
            </a:r>
          </a:p>
          <a:p>
            <a:r>
              <a:rPr lang="en-US" dirty="0" smtClean="0"/>
              <a:t>When the data of an instance with reference count &gt; 1 is written, the data is copied and the copied version is modified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24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– Texture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ResourceTexture</a:t>
            </a:r>
            <a:r>
              <a:rPr lang="en-US" b="1" dirty="0" smtClean="0"/>
              <a:t> </a:t>
            </a:r>
            <a:r>
              <a:rPr lang="en-US" dirty="0" smtClean="0"/>
              <a:t>is responsible for keeping concurrent versions of resource data in texture memory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25</a:t>
            </a:fld>
            <a:endParaRPr lang="de-AT" dirty="0"/>
          </a:p>
        </p:txBody>
      </p:sp>
      <p:sp>
        <p:nvSpPr>
          <p:cNvPr id="7" name="Rounded Rectangle 6"/>
          <p:cNvSpPr/>
          <p:nvPr/>
        </p:nvSpPr>
        <p:spPr>
          <a:xfrm>
            <a:off x="109538" y="2609850"/>
            <a:ext cx="8907462" cy="277812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Volume&lt;float,4&gt;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 *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pVolume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 = new 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Volume&lt;float,4&gt;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();</a:t>
            </a:r>
          </a:p>
          <a:p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rdia New" pitchFamily="34" charset="-34"/>
            </a:endParaRPr>
          </a:p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// bind whole volume to 3D texture</a:t>
            </a:r>
          </a:p>
          <a:p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VolumeTexture3D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 &amp; tex3D = 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ResourceTexture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::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Get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&lt;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VolumeTexture3D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&gt;(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pVolume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);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tex3D.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bind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();</a:t>
            </a:r>
          </a:p>
          <a:p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rdia New" pitchFamily="34" charset="-34"/>
            </a:endParaRPr>
          </a:p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// bind slice of volume to 2D texture</a:t>
            </a:r>
          </a:p>
          <a:p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VolumeTexture2D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 &amp; tex2D = 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ResourceTexture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::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Get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&lt;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VolumeTexture2D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&gt;(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pVolume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);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tex2D.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SetSlicePosition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(16);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tex2D.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bind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rdia New" pitchFamily="34" charset="-34"/>
              </a:rPr>
              <a:t>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Importer- and Exporter-</a:t>
            </a:r>
            <a:r>
              <a:rPr lang="en-US" dirty="0" err="1" smtClean="0"/>
              <a:t>Plugins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Responsible for loading/storing data into/from resources from </a:t>
            </a:r>
            <a:r>
              <a:rPr lang="en-US" dirty="0" err="1" smtClean="0"/>
              <a:t>hardisk</a:t>
            </a:r>
            <a:r>
              <a:rPr lang="en-US" dirty="0" smtClean="0"/>
              <a:t>, network, …</a:t>
            </a:r>
          </a:p>
          <a:p>
            <a:r>
              <a:rPr lang="de-AT" dirty="0" smtClean="0"/>
              <a:t>Resource acts as container, multiple importer/exporter plugins can be added</a:t>
            </a:r>
          </a:p>
          <a:p>
            <a:r>
              <a:rPr lang="de-AT" dirty="0" smtClean="0"/>
              <a:t>Importers/exporters allow queries for capabilities before instantiation</a:t>
            </a:r>
            <a:endParaRPr lang="en-US" dirty="0" smtClean="0"/>
          </a:p>
          <a:p>
            <a:r>
              <a:rPr lang="en-US" dirty="0" smtClean="0"/>
              <a:t>Existing </a:t>
            </a:r>
            <a:r>
              <a:rPr lang="en-US" dirty="0" err="1" smtClean="0"/>
              <a:t>plugins</a:t>
            </a:r>
            <a:r>
              <a:rPr lang="en-US" dirty="0" smtClean="0"/>
              <a:t> for common data formats (raw, </a:t>
            </a:r>
            <a:r>
              <a:rPr lang="en-US" dirty="0" err="1" smtClean="0"/>
              <a:t>dat</a:t>
            </a:r>
            <a:r>
              <a:rPr lang="en-US" dirty="0" smtClean="0"/>
              <a:t>, </a:t>
            </a:r>
            <a:r>
              <a:rPr lang="en-US" dirty="0" err="1" smtClean="0"/>
              <a:t>dicom</a:t>
            </a:r>
            <a:r>
              <a:rPr lang="en-US" dirty="0" smtClean="0"/>
              <a:t>, jpg, </a:t>
            </a:r>
            <a:r>
              <a:rPr lang="en-US" dirty="0" err="1" smtClean="0"/>
              <a:t>png</a:t>
            </a:r>
            <a:r>
              <a:rPr lang="en-US" dirty="0" smtClean="0"/>
              <a:t>, tiff, </a:t>
            </a:r>
            <a:r>
              <a:rPr lang="en-US" dirty="0" err="1" smtClean="0"/>
              <a:t>obj</a:t>
            </a:r>
            <a:r>
              <a:rPr lang="en-US" dirty="0" smtClean="0"/>
              <a:t>, ply, …)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26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Importer- and Exporter-</a:t>
            </a:r>
            <a:r>
              <a:rPr lang="en-US" dirty="0" err="1" smtClean="0"/>
              <a:t>Plugins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27</a:t>
            </a:fld>
            <a:endParaRPr lang="de-AT" dirty="0"/>
          </a:p>
        </p:txBody>
      </p:sp>
      <p:sp>
        <p:nvSpPr>
          <p:cNvPr id="7" name="Rounded Rectangle 6"/>
          <p:cNvSpPr/>
          <p:nvPr/>
        </p:nvSpPr>
        <p:spPr>
          <a:xfrm>
            <a:off x="109538" y="801689"/>
            <a:ext cx="8907462" cy="570071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for (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ImporterPlugin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::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Iterator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("plugin_importer*.dll"); !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i.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IsAtEnd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(); ++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 std::string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strResourceHint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= 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ImporterPlugin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::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GetPluginInformation</a:t>
            </a:r>
            <a:endParaRPr lang="en-US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urier New" pitchFamily="49" charset="0"/>
            </a:endParaRP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   (*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i,"FileResourceHint",strDataFilename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);</a:t>
            </a:r>
          </a:p>
          <a:p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urier New" pitchFamily="49" charset="0"/>
            </a:endParaRP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 if 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pResource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-&gt;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GetObjectTypeName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 ==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strResourceHint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 {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ImporterPlugin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*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pImporter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= 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VolumeShop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::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createObject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ImporterPlugin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&gt;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     ("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MyImporter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");</a:t>
            </a:r>
          </a:p>
          <a:p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urier New" pitchFamily="49" charset="0"/>
            </a:endParaRP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pImporter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-&gt;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SetFilename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(*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pResource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-&gt;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add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pImporter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);</a:t>
            </a:r>
          </a:p>
          <a:p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urier New" pitchFamily="49" charset="0"/>
            </a:endParaRP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   if 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pImporter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-&gt;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IsInitialized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())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   {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    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pImporter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-&gt;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GetProperty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("Filename") =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strDataFilename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     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bool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bSuccess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pResource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-&gt;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load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pImporter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     delete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pImporter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;</a:t>
            </a:r>
          </a:p>
          <a:p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urier New" pitchFamily="49" charset="0"/>
            </a:endParaRP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     if 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bSuccess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       break;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   }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 }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063" y="908050"/>
            <a:ext cx="4481512" cy="5473700"/>
          </a:xfrm>
        </p:spPr>
        <p:txBody>
          <a:bodyPr/>
          <a:lstStyle/>
          <a:p>
            <a:r>
              <a:rPr lang="de-AT" dirty="0" smtClean="0"/>
              <a:t>Provide a simple means for grouping properties</a:t>
            </a:r>
          </a:p>
          <a:p>
            <a:r>
              <a:rPr lang="de-AT" dirty="0" smtClean="0"/>
              <a:t>Allow generation of an inferface suitable for end-users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28</a:t>
            </a:fld>
            <a:endParaRPr lang="de-AT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908050"/>
            <a:ext cx="4238625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VolumeShop</a:t>
            </a:r>
            <a:r>
              <a:rPr lang="en-US" dirty="0" smtClean="0"/>
              <a:t>?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VolumeShop</a:t>
            </a:r>
            <a:r>
              <a:rPr lang="en-US" dirty="0" smtClean="0"/>
              <a:t> is </a:t>
            </a:r>
            <a:r>
              <a:rPr lang="en-US" b="1" dirty="0" smtClean="0"/>
              <a:t>not</a:t>
            </a:r>
            <a:r>
              <a:rPr lang="en-US" dirty="0" smtClean="0"/>
              <a:t> …</a:t>
            </a:r>
          </a:p>
          <a:p>
            <a:pPr lvl="1"/>
            <a:r>
              <a:rPr lang="en-US" dirty="0" smtClean="0"/>
              <a:t>… an extensive general-purpose visualization class library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2"/>
                </a:solidFill>
                <a:sym typeface="Wingdings" pitchFamily="2" charset="2"/>
              </a:rPr>
              <a:t> try </a:t>
            </a:r>
            <a:r>
              <a:rPr lang="en-US" b="1" dirty="0" smtClean="0">
                <a:solidFill>
                  <a:schemeClr val="accent2"/>
                </a:solidFill>
                <a:sym typeface="Wingdings" pitchFamily="2" charset="2"/>
              </a:rPr>
              <a:t>VTK</a:t>
            </a:r>
            <a:r>
              <a:rPr lang="en-US" dirty="0" smtClean="0">
                <a:solidFill>
                  <a:schemeClr val="accent2"/>
                </a:solidFill>
                <a:sym typeface="Wingdings" pitchFamily="2" charset="2"/>
              </a:rPr>
              <a:t>, </a:t>
            </a:r>
            <a:r>
              <a:rPr lang="en-US" b="1" dirty="0" err="1" smtClean="0">
                <a:solidFill>
                  <a:schemeClr val="accent2"/>
                </a:solidFill>
                <a:sym typeface="Wingdings" pitchFamily="2" charset="2"/>
              </a:rPr>
              <a:t>VisIt</a:t>
            </a:r>
            <a:r>
              <a:rPr lang="en-US" dirty="0" smtClean="0">
                <a:solidFill>
                  <a:schemeClr val="accent2"/>
                </a:solidFill>
                <a:sym typeface="Wingdings" pitchFamily="2" charset="2"/>
              </a:rPr>
              <a:t>, ..</a:t>
            </a:r>
            <a:endParaRPr lang="en-US" dirty="0" smtClean="0">
              <a:solidFill>
                <a:schemeClr val="accent2"/>
              </a:solidFill>
            </a:endParaRPr>
          </a:p>
          <a:p>
            <a:pPr lvl="1"/>
            <a:r>
              <a:rPr lang="en-US" dirty="0" smtClean="0"/>
              <a:t>… a medical image processing and visualization toolkit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2"/>
                </a:solidFill>
                <a:sym typeface="Wingdings" pitchFamily="2" charset="2"/>
              </a:rPr>
              <a:t> try </a:t>
            </a:r>
            <a:r>
              <a:rPr lang="en-US" b="1" dirty="0" err="1" smtClean="0">
                <a:solidFill>
                  <a:schemeClr val="accent2"/>
                </a:solidFill>
                <a:sym typeface="Wingdings" pitchFamily="2" charset="2"/>
              </a:rPr>
              <a:t>MeVisLab</a:t>
            </a:r>
            <a:r>
              <a:rPr lang="en-US" dirty="0" smtClean="0">
                <a:solidFill>
                  <a:schemeClr val="accent2"/>
                </a:solidFill>
                <a:sym typeface="Wingdings" pitchFamily="2" charset="2"/>
              </a:rPr>
              <a:t>, </a:t>
            </a:r>
            <a:r>
              <a:rPr lang="en-US" b="1" dirty="0" err="1" smtClean="0">
                <a:solidFill>
                  <a:schemeClr val="accent2"/>
                </a:solidFill>
                <a:sym typeface="Wingdings" pitchFamily="2" charset="2"/>
              </a:rPr>
              <a:t>Amira</a:t>
            </a:r>
            <a:r>
              <a:rPr lang="en-US" dirty="0" smtClean="0">
                <a:solidFill>
                  <a:schemeClr val="accent2"/>
                </a:solidFill>
                <a:sym typeface="Wingdings" pitchFamily="2" charset="2"/>
              </a:rPr>
              <a:t>, …</a:t>
            </a:r>
            <a:endParaRPr lang="en-US" dirty="0" smtClean="0">
              <a:solidFill>
                <a:schemeClr val="accent2"/>
              </a:solidFill>
            </a:endParaRPr>
          </a:p>
          <a:p>
            <a:pPr lvl="1"/>
            <a:r>
              <a:rPr lang="en-US" dirty="0" smtClean="0"/>
              <a:t>… a scene-graph API and rendering framework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2"/>
                </a:solidFill>
                <a:sym typeface="Wingdings" pitchFamily="2" charset="2"/>
              </a:rPr>
              <a:t> try </a:t>
            </a:r>
            <a:r>
              <a:rPr lang="en-US" b="1" dirty="0" err="1" smtClean="0">
                <a:solidFill>
                  <a:schemeClr val="accent2"/>
                </a:solidFill>
                <a:sym typeface="Wingdings" pitchFamily="2" charset="2"/>
              </a:rPr>
              <a:t>OpenInventor</a:t>
            </a:r>
            <a:r>
              <a:rPr lang="en-US" dirty="0" smtClean="0">
                <a:solidFill>
                  <a:schemeClr val="accent2"/>
                </a:solidFill>
                <a:sym typeface="Wingdings" pitchFamily="2" charset="2"/>
              </a:rPr>
              <a:t>, </a:t>
            </a:r>
            <a:r>
              <a:rPr lang="en-US" b="1" dirty="0" err="1" smtClean="0">
                <a:solidFill>
                  <a:schemeClr val="accent2"/>
                </a:solidFill>
                <a:sym typeface="Wingdings" pitchFamily="2" charset="2"/>
              </a:rPr>
              <a:t>Orge</a:t>
            </a:r>
            <a:r>
              <a:rPr lang="en-US" dirty="0" smtClean="0">
                <a:solidFill>
                  <a:schemeClr val="accent2"/>
                </a:solidFill>
                <a:sym typeface="Wingdings" pitchFamily="2" charset="2"/>
              </a:rPr>
              <a:t>, …</a:t>
            </a:r>
            <a:endParaRPr lang="en-US" dirty="0" smtClean="0">
              <a:solidFill>
                <a:schemeClr val="accent2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2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Editor-Plugins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mtClean="0"/>
              <a:t>Editors are specialized GUI widgets for certain tasks (e.g. transfer function editor)</a:t>
            </a:r>
          </a:p>
          <a:p>
            <a:r>
              <a:rPr lang="de-AT" smtClean="0"/>
              <a:t>Communicate via properties just like all other plugins</a:t>
            </a:r>
          </a:p>
          <a:p>
            <a:r>
              <a:rPr lang="de-AT" smtClean="0"/>
              <a:t>Facility to implement custom editors for multiple windowing toolkits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29</a:t>
            </a:fld>
            <a:endParaRPr lang="de-AT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1913" y="4259263"/>
            <a:ext cx="3924300" cy="2266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Tutorial 1: Setting up a Project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mtClean="0"/>
              <a:t>VolumeShop projects store the complete application state</a:t>
            </a:r>
          </a:p>
          <a:p>
            <a:r>
              <a:rPr lang="de-AT" smtClean="0"/>
              <a:t>Viewer and plugin configuration, property values and links, etc.</a:t>
            </a:r>
          </a:p>
          <a:p>
            <a:r>
              <a:rPr lang="de-AT" smtClean="0"/>
              <a:t>When working on a prototype, first step is usually to create a basic project setup</a:t>
            </a:r>
          </a:p>
          <a:p>
            <a:r>
              <a:rPr lang="de-AT" smtClean="0"/>
              <a:t>Setup is then refined as new functionality is being developed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30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Tutorial 1: Setting up a Project (2)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31</a:t>
            </a:fld>
            <a:endParaRPr lang="de-AT" dirty="0"/>
          </a:p>
        </p:txBody>
      </p:sp>
      <p:pic>
        <p:nvPicPr>
          <p:cNvPr id="1027" name="Picture 3">
            <a:hlinkClick r:id="rId3" action="ppaction://program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6325" y="1491957"/>
            <a:ext cx="6957927" cy="38051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2" descr="C:\Users\bruckner\Projects\volumeshop\src\application\res\logobutton.png">
            <a:hlinkClick r:id="rId3" action="ppaction://program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0188" y="6064250"/>
            <a:ext cx="457200" cy="457200"/>
          </a:xfrm>
          <a:prstGeom prst="rect">
            <a:avLst/>
          </a:prstGeom>
          <a:noFill/>
        </p:spPr>
      </p:pic>
      <p:sp>
        <p:nvSpPr>
          <p:cNvPr id="9" name="Rounded Rectangle 8"/>
          <p:cNvSpPr/>
          <p:nvPr/>
        </p:nvSpPr>
        <p:spPr>
          <a:xfrm>
            <a:off x="773113" y="6122989"/>
            <a:ext cx="7875587" cy="346074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  <a:hlinkClick r:id="rId6" action="ppaction://program"/>
              </a:rPr>
              <a:t>tutorial01.xml</a:t>
            </a:r>
            <a:endParaRPr lang="en-US" sz="1400" b="1" dirty="0" smtClean="0">
              <a:solidFill>
                <a:schemeClr val="bg1">
                  <a:lumMod val="75000"/>
                </a:schemeClr>
              </a:solidFill>
              <a:latin typeface="Lucida Console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Tutorial 2: A Simple Renderer Plugin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mtClean="0"/>
              <a:t>Step 1: Render a sphere using OpenGL</a:t>
            </a:r>
          </a:p>
          <a:p>
            <a:pPr lvl="1"/>
            <a:r>
              <a:rPr lang="de-AT" smtClean="0"/>
              <a:t>Nothing fancy here, looks pretty much like regular C++/OpenGL code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32</a:t>
            </a:fld>
            <a:endParaRPr lang="de-AT" dirty="0"/>
          </a:p>
        </p:txBody>
      </p:sp>
      <p:pic>
        <p:nvPicPr>
          <p:cNvPr id="8" name="Picture 2" descr="C:\Users\bruckner\Projects\volumeshop\src\application\res\logobutton.png">
            <a:hlinkClick r:id="rId3" action="ppaction://program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0188" y="6064250"/>
            <a:ext cx="457200" cy="457200"/>
          </a:xfrm>
          <a:prstGeom prst="rect">
            <a:avLst/>
          </a:prstGeom>
          <a:noFill/>
        </p:spPr>
      </p:pic>
      <p:sp>
        <p:nvSpPr>
          <p:cNvPr id="9" name="Rounded Rectangle 8"/>
          <p:cNvSpPr/>
          <p:nvPr/>
        </p:nvSpPr>
        <p:spPr>
          <a:xfrm>
            <a:off x="773113" y="6122989"/>
            <a:ext cx="7875587" cy="346074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  <a:hlinkClick r:id="rId5" action="ppaction://program"/>
              </a:rPr>
              <a:t>RendererTutorial.h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– </a:t>
            </a:r>
            <a:r>
              <a:rPr lang="en-US" sz="1400" b="1" dirty="0" err="1" smtClean="0">
                <a:solidFill>
                  <a:schemeClr val="bg1">
                    <a:lumMod val="75000"/>
                  </a:schemeClr>
                </a:solidFill>
                <a:latin typeface="Lucida Console" pitchFamily="49" charset="0"/>
                <a:cs typeface="Courier New" pitchFamily="49" charset="0"/>
              </a:rPr>
              <a:t>plugin_renderer_tutorial.glsl</a:t>
            </a:r>
            <a:endParaRPr lang="en-US" sz="1400" b="1" dirty="0" smtClean="0">
              <a:solidFill>
                <a:schemeClr val="bg1">
                  <a:lumMod val="75000"/>
                </a:schemeClr>
              </a:solidFill>
              <a:latin typeface="Lucida Console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Tutorial 2: A Simple Renderer Plugin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mtClean="0"/>
              <a:t>Step 2: Expose plugin interface as properties</a:t>
            </a:r>
          </a:p>
          <a:p>
            <a:pPr lvl="1"/>
            <a:r>
              <a:rPr lang="de-AT" smtClean="0"/>
              <a:t>Add properties for projection transformation, viewing transformation and sphere color</a:t>
            </a:r>
          </a:p>
          <a:p>
            <a:pPr lvl="1"/>
            <a:r>
              <a:rPr lang="de-AT" smtClean="0"/>
              <a:t>Listen for property modifications and trigger re-render accordingly</a:t>
            </a:r>
          </a:p>
          <a:p>
            <a:pPr lvl="1"/>
            <a:r>
              <a:rPr lang="de-AT" smtClean="0"/>
              <a:t>Retrieve property values and set OpenGL state</a:t>
            </a:r>
            <a:endParaRPr lang="de-AT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33</a:t>
            </a:fld>
            <a:endParaRPr lang="de-AT" dirty="0"/>
          </a:p>
        </p:txBody>
      </p:sp>
      <p:pic>
        <p:nvPicPr>
          <p:cNvPr id="8" name="Picture 2" descr="C:\Users\bruckner\Projects\volumeshop\src\application\res\logobutton.png">
            <a:hlinkClick r:id="rId3" action="ppaction://program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0188" y="6064250"/>
            <a:ext cx="457200" cy="457200"/>
          </a:xfrm>
          <a:prstGeom prst="rect">
            <a:avLst/>
          </a:prstGeom>
          <a:noFill/>
        </p:spPr>
      </p:pic>
      <p:sp>
        <p:nvSpPr>
          <p:cNvPr id="9" name="Rounded Rectangle 8"/>
          <p:cNvSpPr/>
          <p:nvPr/>
        </p:nvSpPr>
        <p:spPr>
          <a:xfrm>
            <a:off x="773113" y="6122989"/>
            <a:ext cx="7875587" cy="346074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  <a:hlinkClick r:id="rId5" action="ppaction://program"/>
              </a:rPr>
              <a:t>RendererTutorial.h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– </a:t>
            </a:r>
            <a:r>
              <a:rPr lang="en-US" sz="1400" b="1" dirty="0" err="1" smtClean="0">
                <a:solidFill>
                  <a:schemeClr val="bg1">
                    <a:lumMod val="75000"/>
                  </a:schemeClr>
                </a:solidFill>
                <a:latin typeface="Lucida Console" pitchFamily="49" charset="0"/>
                <a:cs typeface="Courier New" pitchFamily="49" charset="0"/>
              </a:rPr>
              <a:t>plugin_renderer_tutorial.glsl</a:t>
            </a:r>
            <a:endParaRPr lang="en-US" sz="1400" b="1" dirty="0" smtClean="0">
              <a:solidFill>
                <a:schemeClr val="bg1">
                  <a:lumMod val="75000"/>
                </a:schemeClr>
              </a:solidFill>
              <a:latin typeface="Lucida Console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Tutorial 2: A Simple Renderer Plugin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mtClean="0"/>
              <a:t>Step 3: Integrate resources and textures</a:t>
            </a:r>
          </a:p>
          <a:p>
            <a:pPr lvl="1"/>
            <a:r>
              <a:rPr lang="de-AT" smtClean="0"/>
              <a:t>Add a handle property to access external resource</a:t>
            </a:r>
          </a:p>
          <a:p>
            <a:pPr lvl="1"/>
            <a:r>
              <a:rPr lang="de-AT" smtClean="0"/>
              <a:t>For rendering, bind image resource as 2D texture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34</a:t>
            </a:fld>
            <a:endParaRPr lang="de-AT" dirty="0"/>
          </a:p>
        </p:txBody>
      </p:sp>
      <p:pic>
        <p:nvPicPr>
          <p:cNvPr id="8" name="Picture 2" descr="C:\Users\bruckner\Projects\volumeshop\src\application\res\logobutton.png">
            <a:hlinkClick r:id="rId3" action="ppaction://program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0188" y="6064250"/>
            <a:ext cx="457200" cy="457200"/>
          </a:xfrm>
          <a:prstGeom prst="rect">
            <a:avLst/>
          </a:prstGeom>
          <a:noFill/>
        </p:spPr>
      </p:pic>
      <p:sp>
        <p:nvSpPr>
          <p:cNvPr id="9" name="Rounded Rectangle 8"/>
          <p:cNvSpPr/>
          <p:nvPr/>
        </p:nvSpPr>
        <p:spPr>
          <a:xfrm>
            <a:off x="773113" y="6122989"/>
            <a:ext cx="7875587" cy="346074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  <a:hlinkClick r:id="rId5" action="ppaction://program"/>
              </a:rPr>
              <a:t>RendererTutorial.h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– </a:t>
            </a:r>
            <a:r>
              <a:rPr lang="en-US" sz="1400" b="1" dirty="0" err="1" smtClean="0">
                <a:solidFill>
                  <a:schemeClr val="bg1">
                    <a:lumMod val="75000"/>
                  </a:schemeClr>
                </a:solidFill>
                <a:latin typeface="Lucida Console" pitchFamily="49" charset="0"/>
                <a:cs typeface="Courier New" pitchFamily="49" charset="0"/>
              </a:rPr>
              <a:t>plugin_renderer_tutorial.glsl</a:t>
            </a:r>
            <a:endParaRPr lang="en-US" sz="1400" b="1" dirty="0" smtClean="0">
              <a:solidFill>
                <a:schemeClr val="bg1">
                  <a:lumMod val="75000"/>
                </a:schemeClr>
              </a:solidFill>
              <a:latin typeface="Lucida Console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Tutorial 2: A Simple Renderer Plugin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mtClean="0"/>
              <a:t>Step 4: Using GLSL shaders</a:t>
            </a:r>
          </a:p>
          <a:p>
            <a:pPr lvl="1"/>
            <a:r>
              <a:rPr lang="de-AT" smtClean="0"/>
              <a:t>Add shader object, takes care of file loading, compiling and linking</a:t>
            </a:r>
          </a:p>
          <a:p>
            <a:pPr lvl="1"/>
            <a:r>
              <a:rPr lang="de-AT" smtClean="0"/>
              <a:t>Add observer to allow live shader modifications</a:t>
            </a:r>
          </a:p>
          <a:p>
            <a:pPr lvl="1"/>
            <a:r>
              <a:rPr lang="de-AT" smtClean="0"/>
              <a:t>When rendering, simply bind shader to activate it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35</a:t>
            </a:fld>
            <a:endParaRPr lang="de-AT" dirty="0"/>
          </a:p>
        </p:txBody>
      </p:sp>
      <p:pic>
        <p:nvPicPr>
          <p:cNvPr id="8" name="Picture 2" descr="C:\Users\bruckner\Projects\volumeshop\src\application\res\logobutton.png">
            <a:hlinkClick r:id="rId3" action="ppaction://program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0188" y="6064250"/>
            <a:ext cx="457200" cy="457200"/>
          </a:xfrm>
          <a:prstGeom prst="rect">
            <a:avLst/>
          </a:prstGeom>
          <a:noFill/>
        </p:spPr>
      </p:pic>
      <p:sp>
        <p:nvSpPr>
          <p:cNvPr id="9" name="Rounded Rectangle 8"/>
          <p:cNvSpPr/>
          <p:nvPr/>
        </p:nvSpPr>
        <p:spPr>
          <a:xfrm>
            <a:off x="773113" y="6122989"/>
            <a:ext cx="7875587" cy="346074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  <a:hlinkClick r:id="rId5" action="ppaction://program"/>
              </a:rPr>
              <a:t>RendererTutorial.h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– 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  <a:hlinkClick r:id="rId6" action="ppaction://program"/>
              </a:rPr>
              <a:t>plugin_renderer_tutorial.glsl</a:t>
            </a:r>
            <a:endParaRPr lang="en-US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Tutorial 2: A Simple Renderer Plugin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mtClean="0"/>
              <a:t>Step 5: Let‘s make it a bit fancy</a:t>
            </a:r>
          </a:p>
          <a:p>
            <a:pPr lvl="1"/>
            <a:r>
              <a:rPr lang="de-AT" smtClean="0"/>
              <a:t>Add a displacement map and use it modify vertex positions</a:t>
            </a:r>
          </a:p>
          <a:p>
            <a:pPr lvl="1"/>
            <a:r>
              <a:rPr lang="de-AT" smtClean="0"/>
              <a:t>Modify lighting computations in fragment shader to fix normals</a:t>
            </a:r>
          </a:p>
          <a:p>
            <a:pPr lvl="1"/>
            <a:r>
              <a:rPr lang="de-AT" smtClean="0"/>
              <a:t>Control amount of displacement with additional property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36</a:t>
            </a:fld>
            <a:endParaRPr lang="de-AT" dirty="0"/>
          </a:p>
        </p:txBody>
      </p:sp>
      <p:pic>
        <p:nvPicPr>
          <p:cNvPr id="8" name="Picture 2" descr="C:\Users\bruckner\Projects\volumeshop\src\application\res\logobutton.png">
            <a:hlinkClick r:id="rId3" action="ppaction://program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0188" y="6064250"/>
            <a:ext cx="457200" cy="457200"/>
          </a:xfrm>
          <a:prstGeom prst="rect">
            <a:avLst/>
          </a:prstGeom>
          <a:noFill/>
        </p:spPr>
      </p:pic>
      <p:sp>
        <p:nvSpPr>
          <p:cNvPr id="7" name="Rounded Rectangle 6"/>
          <p:cNvSpPr/>
          <p:nvPr/>
        </p:nvSpPr>
        <p:spPr>
          <a:xfrm>
            <a:off x="773113" y="6122989"/>
            <a:ext cx="7875587" cy="346074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  <a:hlinkClick r:id="rId5" action="ppaction://program"/>
              </a:rPr>
              <a:t>RendererTutorial.h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– 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  <a:hlinkClick r:id="rId6" action="ppaction://program"/>
              </a:rPr>
              <a:t>plugin_renderer_tutorial.glsl</a:t>
            </a:r>
            <a:endParaRPr lang="en-US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Tutorial 2: A Simple Renderer Plugin 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mtClean="0"/>
              <a:t>Step 6: Add some more coolness</a:t>
            </a:r>
          </a:p>
          <a:p>
            <a:pPr lvl="1"/>
            <a:r>
              <a:rPr lang="de-AT" smtClean="0"/>
              <a:t>Add animation by simply modifying the displacement property for each frame</a:t>
            </a:r>
          </a:p>
          <a:p>
            <a:pPr lvl="1"/>
            <a:r>
              <a:rPr lang="de-AT" smtClean="0"/>
              <a:t>Enable/disable animation using additional property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37</a:t>
            </a:fld>
            <a:endParaRPr lang="de-AT" dirty="0"/>
          </a:p>
        </p:txBody>
      </p:sp>
      <p:pic>
        <p:nvPicPr>
          <p:cNvPr id="8" name="Picture 2" descr="C:\Users\bruckner\Projects\volumeshop\src\application\res\logobutton.png">
            <a:hlinkClick r:id="rId3" action="ppaction://program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0188" y="6064250"/>
            <a:ext cx="457200" cy="457200"/>
          </a:xfrm>
          <a:prstGeom prst="rect">
            <a:avLst/>
          </a:prstGeom>
          <a:noFill/>
        </p:spPr>
      </p:pic>
      <p:sp>
        <p:nvSpPr>
          <p:cNvPr id="9" name="Rounded Rectangle 8"/>
          <p:cNvSpPr/>
          <p:nvPr/>
        </p:nvSpPr>
        <p:spPr>
          <a:xfrm>
            <a:off x="773113" y="6122989"/>
            <a:ext cx="7875587" cy="346074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  <a:hlinkClick r:id="rId5" action="ppaction://program"/>
              </a:rPr>
              <a:t>RendererTutorial.h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– </a:t>
            </a:r>
            <a:r>
              <a:rPr lang="en-US" sz="1400" b="1" dirty="0" err="1" smtClean="0">
                <a:solidFill>
                  <a:schemeClr val="bg1">
                    <a:lumMod val="75000"/>
                  </a:schemeClr>
                </a:solidFill>
                <a:latin typeface="Lucida Console" pitchFamily="49" charset="0"/>
                <a:cs typeface="Courier New" pitchFamily="49" charset="0"/>
              </a:rPr>
              <a:t>plugin_renderer_tutorial.glsl</a:t>
            </a:r>
            <a:endParaRPr lang="en-US" sz="1400" b="1" dirty="0" smtClean="0">
              <a:solidFill>
                <a:schemeClr val="bg1">
                  <a:lumMod val="75000"/>
                </a:schemeClr>
              </a:solidFill>
              <a:latin typeface="Lucida Console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Command-Line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</a:t>
            </a:r>
            <a:r>
              <a:rPr lang="en-US" dirty="0" err="1" smtClean="0"/>
              <a:t>VolumeShop</a:t>
            </a:r>
            <a:r>
              <a:rPr lang="en-US" dirty="0" smtClean="0"/>
              <a:t> the default application for various file types</a:t>
            </a:r>
          </a:p>
          <a:p>
            <a:r>
              <a:rPr lang="en-US" dirty="0" smtClean="0"/>
              <a:t>Generate project setup, use placeholder for parameters</a:t>
            </a:r>
          </a:p>
          <a:p>
            <a:r>
              <a:rPr lang="en-US" dirty="0" smtClean="0"/>
              <a:t>Simple parameter substitution via the command line</a:t>
            </a:r>
          </a:p>
          <a:p>
            <a:r>
              <a:rPr lang="en-US" dirty="0" smtClean="0"/>
              <a:t>Can also load multiple project fragments (modular project setups)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38</a:t>
            </a:fld>
            <a:endParaRPr lang="de-AT" dirty="0"/>
          </a:p>
        </p:txBody>
      </p:sp>
      <p:pic>
        <p:nvPicPr>
          <p:cNvPr id="6" name="Picture 2" descr="C:\Users\bruckner\Projects\volumeshop\src\application\res\logobutton.png">
            <a:hlinkClick r:id="rId2" action="ppaction://program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188" y="6064250"/>
            <a:ext cx="457200" cy="457200"/>
          </a:xfrm>
          <a:prstGeom prst="rect">
            <a:avLst/>
          </a:prstGeom>
          <a:noFill/>
        </p:spPr>
      </p:pic>
      <p:sp>
        <p:nvSpPr>
          <p:cNvPr id="7" name="Rounded Rectangle 6"/>
          <p:cNvSpPr/>
          <p:nvPr/>
        </p:nvSpPr>
        <p:spPr>
          <a:xfrm>
            <a:off x="773113" y="6122989"/>
            <a:ext cx="7875587" cy="346074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  <a:hlinkClick r:id="rId4" action="ppaction://program"/>
              </a:rPr>
              <a:t>command.xml</a:t>
            </a:r>
            <a:endParaRPr lang="en-US" sz="1400" b="1" dirty="0" smtClean="0">
              <a:solidFill>
                <a:schemeClr val="bg1">
                  <a:lumMod val="75000"/>
                </a:schemeClr>
              </a:solidFill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9" name="Rounded Rectangle 8">
            <a:hlinkClick r:id="rId2" action="ppaction://program"/>
          </p:cNvPr>
          <p:cNvSpPr/>
          <p:nvPr/>
        </p:nvSpPr>
        <p:spPr>
          <a:xfrm>
            <a:off x="230188" y="5314950"/>
            <a:ext cx="8418512" cy="638174"/>
          </a:xfrm>
          <a:prstGeom prst="round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chemeClr val="bg1"/>
                </a:solidFill>
                <a:latin typeface="Lucida Console" pitchFamily="49" charset="0"/>
                <a:cs typeface="Courier New" pitchFamily="49" charset="0"/>
              </a:rPr>
              <a:t>&gt; </a:t>
            </a:r>
            <a:r>
              <a:rPr lang="en-US" sz="1400" b="1" dirty="0" err="1" smtClean="0">
                <a:solidFill>
                  <a:schemeClr val="bg1"/>
                </a:solidFill>
                <a:latin typeface="Lucida Console" pitchFamily="49" charset="0"/>
                <a:cs typeface="Courier New" pitchFamily="49" charset="0"/>
              </a:rPr>
              <a:t>volumeshop</a:t>
            </a:r>
            <a:r>
              <a:rPr lang="en-US" sz="1400" b="1" dirty="0" smtClean="0">
                <a:solidFill>
                  <a:schemeClr val="bg1"/>
                </a:solidFill>
                <a:latin typeface="Lucida Console" pitchFamily="49" charset="0"/>
                <a:cs typeface="Courier New" pitchFamily="49" charset="0"/>
              </a:rPr>
              <a:t> &lt;project&gt; [ -$(&lt;name1&gt;)=&lt;value1&gt; -$(&lt;name2&gt;)=&lt;value2&gt; … 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VolumeShop</a:t>
            </a:r>
            <a:r>
              <a:rPr lang="en-US" dirty="0" smtClean="0"/>
              <a:t>?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it do then?</a:t>
            </a:r>
          </a:p>
          <a:p>
            <a:pPr lvl="1"/>
            <a:r>
              <a:rPr lang="en-US" dirty="0" err="1" smtClean="0"/>
              <a:t>VolumeShop</a:t>
            </a:r>
            <a:r>
              <a:rPr lang="en-US" dirty="0" smtClean="0"/>
              <a:t> is a prototyping platform for visualization research</a:t>
            </a:r>
          </a:p>
          <a:p>
            <a:pPr lvl="1"/>
            <a:r>
              <a:rPr lang="en-US" dirty="0" smtClean="0"/>
              <a:t>Goal is to provide maximum flexibility to the developer</a:t>
            </a:r>
          </a:p>
          <a:p>
            <a:pPr lvl="1"/>
            <a:r>
              <a:rPr lang="en-US" dirty="0" smtClean="0"/>
              <a:t>Provide easy-to-use facilities for common cumbersome tasks</a:t>
            </a:r>
          </a:p>
          <a:p>
            <a:pPr lvl="1"/>
            <a:r>
              <a:rPr lang="en-US" dirty="0" smtClean="0"/>
              <a:t>Give developers the freedom of choice not to use them at all</a:t>
            </a:r>
          </a:p>
          <a:p>
            <a:pPr lvl="1"/>
            <a:r>
              <a:rPr lang="en-US" dirty="0" smtClean="0"/>
              <a:t>Ease the transition from research prototypes to actual applications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3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Scripting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Expose VolumeShop object model to interpreted scripting language (e.g., Ruby, Python, Lua, ...)</a:t>
            </a:r>
          </a:p>
          <a:p>
            <a:r>
              <a:rPr lang="de-AT" dirty="0" smtClean="0"/>
              <a:t>Programmatically manipulate properties at runtime</a:t>
            </a:r>
          </a:p>
          <a:p>
            <a:r>
              <a:rPr lang="de-AT" dirty="0" smtClean="0"/>
              <a:t>Recompute property values when other properties have changed („triggers“)</a:t>
            </a:r>
          </a:p>
          <a:p>
            <a:r>
              <a:rPr lang="de-AT" dirty="0" smtClean="0"/>
              <a:t>Sample implementation for Squirrel (see </a:t>
            </a:r>
            <a:r>
              <a:rPr lang="de-AT" dirty="0" smtClean="0">
                <a:hlinkClick r:id="rId3"/>
              </a:rPr>
              <a:t>http://squirrel-lang.org/</a:t>
            </a:r>
            <a:r>
              <a:rPr lang="de-AT" dirty="0" smtClean="0"/>
              <a:t>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39</a:t>
            </a:fld>
            <a:endParaRPr lang="de-AT" dirty="0"/>
          </a:p>
        </p:txBody>
      </p:sp>
      <p:pic>
        <p:nvPicPr>
          <p:cNvPr id="7" name="Picture 2" descr="C:\Users\bruckner\Projects\volumeshop\src\application\res\logobutton.png">
            <a:hlinkClick r:id="rId4" action="ppaction://program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0188" y="6064250"/>
            <a:ext cx="457200" cy="457200"/>
          </a:xfrm>
          <a:prstGeom prst="rect">
            <a:avLst/>
          </a:prstGeom>
          <a:noFill/>
        </p:spPr>
      </p:pic>
      <p:sp>
        <p:nvSpPr>
          <p:cNvPr id="8" name="Rounded Rectangle 7"/>
          <p:cNvSpPr/>
          <p:nvPr/>
        </p:nvSpPr>
        <p:spPr>
          <a:xfrm>
            <a:off x="773113" y="6122989"/>
            <a:ext cx="7875587" cy="346074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  <a:hlinkClick r:id="rId6" action="ppaction://program"/>
              </a:rPr>
              <a:t>scripting.xml</a:t>
            </a:r>
            <a:endParaRPr lang="en-US" sz="1400" b="1" dirty="0" smtClean="0">
              <a:solidFill>
                <a:schemeClr val="bg1">
                  <a:lumMod val="75000"/>
                </a:schemeClr>
              </a:solidFill>
              <a:latin typeface="Lucida Console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Scripting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Squirel is a pretty neat language, it features ...</a:t>
            </a:r>
          </a:p>
          <a:p>
            <a:pPr lvl="1"/>
            <a:r>
              <a:rPr lang="de-AT" dirty="0" smtClean="0"/>
              <a:t>... a C/C++-like syntax</a:t>
            </a:r>
          </a:p>
          <a:p>
            <a:pPr lvl="1"/>
            <a:r>
              <a:rPr lang="de-AT" dirty="0" smtClean="0"/>
              <a:t>... classes &amp; inheritance</a:t>
            </a:r>
          </a:p>
          <a:p>
            <a:pPr lvl="1"/>
            <a:r>
              <a:rPr lang="de-AT" dirty="0" smtClean="0"/>
              <a:t>... dynamic typing</a:t>
            </a:r>
          </a:p>
          <a:p>
            <a:pPr lvl="1"/>
            <a:r>
              <a:rPr lang="de-AT" dirty="0" smtClean="0"/>
              <a:t>... </a:t>
            </a:r>
            <a:r>
              <a:rPr lang="en-US" dirty="0" smtClean="0"/>
              <a:t>delegation (dynamic binding)</a:t>
            </a:r>
            <a:endParaRPr lang="de-AT" dirty="0" smtClean="0"/>
          </a:p>
          <a:p>
            <a:pPr lvl="1"/>
            <a:r>
              <a:rPr lang="de-AT" dirty="0" smtClean="0"/>
              <a:t>... coroutines (cooperative threads)</a:t>
            </a:r>
          </a:p>
          <a:p>
            <a:pPr lvl="1"/>
            <a:r>
              <a:rPr lang="de-AT" dirty="0" smtClean="0"/>
              <a:t>and much more</a:t>
            </a:r>
          </a:p>
          <a:p>
            <a:r>
              <a:rPr lang="de-AT" dirty="0" smtClean="0"/>
              <a:t>Current host implementation is still very basic (only manipulation of properties) and needs some work</a:t>
            </a:r>
          </a:p>
          <a:p>
            <a:endParaRPr lang="de-AT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dirty="0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40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Needed Improvements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Documentation ...</a:t>
            </a:r>
          </a:p>
          <a:p>
            <a:pPr lvl="1"/>
            <a:r>
              <a:rPr lang="de-AT" dirty="0" smtClean="0"/>
              <a:t>... like source code documentation</a:t>
            </a:r>
          </a:p>
          <a:p>
            <a:r>
              <a:rPr lang="de-AT" sz="3600" dirty="0" smtClean="0"/>
              <a:t>More documentation ...</a:t>
            </a:r>
          </a:p>
          <a:p>
            <a:pPr lvl="1"/>
            <a:r>
              <a:rPr lang="de-AT" sz="3400" dirty="0" smtClean="0"/>
              <a:t>... like a developer‘s guide</a:t>
            </a:r>
          </a:p>
          <a:p>
            <a:r>
              <a:rPr lang="de-AT" sz="4000" dirty="0" smtClean="0"/>
              <a:t>Even more documentation ...</a:t>
            </a:r>
          </a:p>
          <a:p>
            <a:pPr lvl="1"/>
            <a:r>
              <a:rPr lang="de-AT" sz="3800" dirty="0" smtClean="0"/>
              <a:t>... like example project setups, online tutorials, etc.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41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Needed Improvements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Plugin wizard for Visual Studio</a:t>
            </a:r>
          </a:p>
          <a:p>
            <a:r>
              <a:rPr lang="de-AT" dirty="0" smtClean="0"/>
              <a:t>Project wizards for common things</a:t>
            </a:r>
          </a:p>
          <a:p>
            <a:r>
              <a:rPr lang="de-AT" dirty="0" smtClean="0"/>
              <a:t>Cross-platform support &amp; build system</a:t>
            </a:r>
          </a:p>
          <a:p>
            <a:r>
              <a:rPr lang="de-AT" dirty="0" smtClean="0"/>
              <a:t>Online plugin library</a:t>
            </a:r>
          </a:p>
          <a:p>
            <a:r>
              <a:rPr lang="de-AT" dirty="0" smtClean="0"/>
              <a:t>Auto-update mechanism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42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Needed Improvements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Maintenance of importers/exporters </a:t>
            </a:r>
            <a:endParaRPr lang="de-AT" dirty="0" smtClean="0"/>
          </a:p>
          <a:p>
            <a:r>
              <a:rPr lang="de-AT" dirty="0" smtClean="0"/>
              <a:t>Better integrated data browser</a:t>
            </a:r>
            <a:endParaRPr lang="en-US" dirty="0" smtClean="0"/>
          </a:p>
          <a:p>
            <a:r>
              <a:rPr lang="en-US" dirty="0" smtClean="0"/>
              <a:t>Improved scripting support</a:t>
            </a:r>
          </a:p>
          <a:p>
            <a:r>
              <a:rPr lang="en-US" dirty="0" smtClean="0"/>
              <a:t>Core needs to be made thread-safe</a:t>
            </a:r>
          </a:p>
          <a:p>
            <a:r>
              <a:rPr lang="en-US" dirty="0" smtClean="0"/>
              <a:t>Out-of-core support for large data</a:t>
            </a:r>
          </a:p>
          <a:p>
            <a:r>
              <a:rPr lang="en-US" dirty="0" smtClean="0"/>
              <a:t>Graph-view for property links</a:t>
            </a:r>
          </a:p>
          <a:p>
            <a:r>
              <a:rPr lang="en-US" dirty="0" err="1" smtClean="0"/>
              <a:t>QGraphicsView</a:t>
            </a:r>
            <a:r>
              <a:rPr lang="en-US" dirty="0" smtClean="0"/>
              <a:t>-based GUI (?)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43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aserfigur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388" y="1708589"/>
            <a:ext cx="8424862" cy="1116055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sp>
        <p:nvSpPr>
          <p:cNvPr id="218115" name="Text Box 3"/>
          <p:cNvSpPr txBox="1">
            <a:spLocks noChangeArrowheads="1"/>
          </p:cNvSpPr>
          <p:nvPr/>
        </p:nvSpPr>
        <p:spPr bwMode="auto">
          <a:xfrm>
            <a:off x="179388" y="549275"/>
            <a:ext cx="8424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chemeClr val="accent2"/>
                </a:solidFill>
              </a:rPr>
              <a:t>http://www.volumeshop.org</a:t>
            </a:r>
          </a:p>
        </p:txBody>
      </p:sp>
      <p:sp>
        <p:nvSpPr>
          <p:cNvPr id="218116" name="Line 4"/>
          <p:cNvSpPr>
            <a:spLocks noChangeShapeType="1"/>
          </p:cNvSpPr>
          <p:nvPr/>
        </p:nvSpPr>
        <p:spPr bwMode="auto">
          <a:xfrm>
            <a:off x="179388" y="1484313"/>
            <a:ext cx="8353425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79388" y="1592263"/>
            <a:ext cx="8424862" cy="2736850"/>
          </a:xfrm>
        </p:spPr>
        <p:txBody>
          <a:bodyPr/>
          <a:lstStyle/>
          <a:p>
            <a:r>
              <a:rPr lang="en-US" sz="3200" dirty="0" smtClean="0"/>
              <a:t>Thank you for your attention!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4</a:t>
            </a:fld>
            <a:endParaRPr lang="de-AT" dirty="0"/>
          </a:p>
        </p:txBody>
      </p:sp>
      <p:sp>
        <p:nvSpPr>
          <p:cNvPr id="6" name="Rounded Rectangle 5"/>
          <p:cNvSpPr/>
          <p:nvPr/>
        </p:nvSpPr>
        <p:spPr>
          <a:xfrm>
            <a:off x="2129060" y="1166830"/>
            <a:ext cx="4903588" cy="94890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VolumeShop</a:t>
            </a:r>
            <a:r>
              <a:rPr lang="en-US" sz="2400" b="1" dirty="0" smtClean="0"/>
              <a:t> application</a:t>
            </a:r>
            <a:endParaRPr lang="en-US" sz="24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2129060" y="3213327"/>
            <a:ext cx="4903588" cy="94890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VolumeShop</a:t>
            </a:r>
            <a:r>
              <a:rPr lang="en-US" sz="2400" b="1" dirty="0" smtClean="0"/>
              <a:t> core</a:t>
            </a:r>
            <a:endParaRPr lang="en-US" sz="24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2129060" y="5181587"/>
            <a:ext cx="1111597" cy="94890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3393057" y="5181587"/>
            <a:ext cx="1111597" cy="94890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4657054" y="5181587"/>
            <a:ext cx="1111597" cy="94890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5921051" y="5181587"/>
            <a:ext cx="1111597" cy="94890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350698" y="5417380"/>
            <a:ext cx="4442604" cy="461665"/>
          </a:xfrm>
          <a:prstGeom prst="rect">
            <a:avLst/>
          </a:prstGeom>
          <a:solidFill>
            <a:schemeClr val="bg2">
              <a:lumMod val="20000"/>
              <a:lumOff val="8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VolumeShop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plugins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Up-Down Arrow 16"/>
          <p:cNvSpPr/>
          <p:nvPr/>
        </p:nvSpPr>
        <p:spPr>
          <a:xfrm>
            <a:off x="4373592" y="2285988"/>
            <a:ext cx="396816" cy="819509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-Down Arrow 17"/>
          <p:cNvSpPr/>
          <p:nvPr/>
        </p:nvSpPr>
        <p:spPr>
          <a:xfrm>
            <a:off x="4373592" y="4282997"/>
            <a:ext cx="396816" cy="819509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nip Diagonal Corner Rectangle 21"/>
          <p:cNvSpPr/>
          <p:nvPr/>
        </p:nvSpPr>
        <p:spPr>
          <a:xfrm>
            <a:off x="81383" y="2907104"/>
            <a:ext cx="2955115" cy="1578634"/>
          </a:xfrm>
          <a:prstGeom prst="snip2DiagRect">
            <a:avLst/>
          </a:prstGeom>
          <a:gradFill>
            <a:gsLst>
              <a:gs pos="50000">
                <a:schemeClr val="accent3">
                  <a:tint val="50000"/>
                  <a:satMod val="300000"/>
                  <a:alpha val="41000"/>
                </a:schemeClr>
              </a:gs>
              <a:gs pos="35000">
                <a:schemeClr val="accent3">
                  <a:tint val="37000"/>
                  <a:satMod val="300000"/>
                  <a:alpha val="50000"/>
                </a:schemeClr>
              </a:gs>
              <a:gs pos="100000">
                <a:schemeClr val="accent3">
                  <a:tint val="15000"/>
                  <a:satMod val="350000"/>
                  <a:alpha val="50000"/>
                </a:schemeClr>
              </a:gs>
            </a:gsLst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 classes, serialization, resource management, </a:t>
            </a:r>
            <a:r>
              <a:rPr lang="en-US" dirty="0" err="1" smtClean="0"/>
              <a:t>plugin</a:t>
            </a:r>
            <a:r>
              <a:rPr lang="en-US" dirty="0" smtClean="0"/>
              <a:t> mechanism, …</a:t>
            </a:r>
            <a:endParaRPr lang="en-US" dirty="0"/>
          </a:p>
        </p:txBody>
      </p:sp>
      <p:sp>
        <p:nvSpPr>
          <p:cNvPr id="24" name="Snip Diagonal Corner Rectangle 23"/>
          <p:cNvSpPr/>
          <p:nvPr/>
        </p:nvSpPr>
        <p:spPr>
          <a:xfrm>
            <a:off x="81383" y="4873921"/>
            <a:ext cx="2955115" cy="1578634"/>
          </a:xfrm>
          <a:prstGeom prst="snip2DiagRect">
            <a:avLst/>
          </a:prstGeom>
          <a:gradFill>
            <a:gsLst>
              <a:gs pos="50000">
                <a:schemeClr val="accent3">
                  <a:tint val="50000"/>
                  <a:satMod val="300000"/>
                  <a:alpha val="41000"/>
                </a:schemeClr>
              </a:gs>
              <a:gs pos="35000">
                <a:schemeClr val="accent3">
                  <a:tint val="37000"/>
                  <a:satMod val="300000"/>
                  <a:alpha val="50000"/>
                </a:schemeClr>
              </a:gs>
              <a:gs pos="100000">
                <a:schemeClr val="accent3">
                  <a:tint val="15000"/>
                  <a:satMod val="350000"/>
                  <a:alpha val="50000"/>
                </a:schemeClr>
              </a:gs>
            </a:gsLst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import, export, compositing, interaction, rendering, scripting, …</a:t>
            </a:r>
            <a:endParaRPr lang="en-US" dirty="0"/>
          </a:p>
        </p:txBody>
      </p:sp>
      <p:sp>
        <p:nvSpPr>
          <p:cNvPr id="25" name="Snip Diagonal Corner Rectangle 24"/>
          <p:cNvSpPr/>
          <p:nvPr/>
        </p:nvSpPr>
        <p:spPr>
          <a:xfrm>
            <a:off x="81384" y="853444"/>
            <a:ext cx="2955115" cy="1578634"/>
          </a:xfrm>
          <a:prstGeom prst="snip2DiagRect">
            <a:avLst/>
          </a:prstGeom>
          <a:gradFill>
            <a:gsLst>
              <a:gs pos="50000">
                <a:schemeClr val="accent3">
                  <a:tint val="50000"/>
                  <a:satMod val="300000"/>
                  <a:alpha val="41000"/>
                </a:schemeClr>
              </a:gs>
              <a:gs pos="35000">
                <a:schemeClr val="accent3">
                  <a:tint val="37000"/>
                  <a:satMod val="300000"/>
                  <a:alpha val="50000"/>
                </a:schemeClr>
              </a:gs>
              <a:gs pos="100000">
                <a:schemeClr val="accent3">
                  <a:tint val="15000"/>
                  <a:satMod val="350000"/>
                  <a:alpha val="50000"/>
                </a:schemeClr>
              </a:gs>
            </a:gsLst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graphical front-end, project setup, property management,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2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Object Manager (1)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Object manager singleton for dynamic object creation/destruction/access</a:t>
            </a:r>
          </a:p>
          <a:p>
            <a:r>
              <a:rPr lang="de-AT" dirty="0" smtClean="0"/>
              <a:t>Classes of managed object types are registered at startup</a:t>
            </a:r>
          </a:p>
          <a:p>
            <a:r>
              <a:rPr lang="de-AT" dirty="0" smtClean="0"/>
              <a:t>All instances are identified by a unique object name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5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Object Manager (2)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mtClean="0"/>
              <a:t>Dynamic instantiation of VolumeShop objects using the object manager</a:t>
            </a:r>
            <a:endParaRPr lang="en-US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6</a:t>
            </a:fld>
            <a:endParaRPr lang="de-AT" dirty="0"/>
          </a:p>
        </p:txBody>
      </p:sp>
      <p:sp>
        <p:nvSpPr>
          <p:cNvPr id="9" name="Rounded Rectangle 8"/>
          <p:cNvSpPr/>
          <p:nvPr/>
        </p:nvSpPr>
        <p:spPr>
          <a:xfrm>
            <a:off x="109538" y="2019300"/>
            <a:ext cx="8907462" cy="432117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registration of 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RendererPlugin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(derived 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vom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Renderer)</a:t>
            </a:r>
          </a:p>
          <a:p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VolumeShop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::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().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registerType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RendererPlugin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&gt;();</a:t>
            </a:r>
          </a:p>
          <a:p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urier New" pitchFamily="49" charset="0"/>
            </a:endParaRPr>
          </a:p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parameterless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 constructor creates unmanaged object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new 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RendererPlugin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();</a:t>
            </a:r>
          </a:p>
          <a:p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urier New" pitchFamily="49" charset="0"/>
            </a:endParaRPr>
          </a:p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object name in constructor creates managed object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new 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RendererPlugin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(“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MyRenderer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”);</a:t>
            </a:r>
          </a:p>
          <a:p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urier New" pitchFamily="49" charset="0"/>
            </a:endParaRPr>
          </a:p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creation via object manager using base class</a:t>
            </a:r>
            <a:b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</a:b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(creates instance of derived class)</a:t>
            </a:r>
          </a:p>
          <a:p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VolumeShop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::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().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createObject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&lt;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Renderer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&gt;(“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MyRenderer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”);</a:t>
            </a:r>
          </a:p>
          <a:p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cs typeface="Courier New" pitchFamily="49" charset="0"/>
            </a:endParaRPr>
          </a:p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Creation using the registered object type name</a:t>
            </a:r>
            <a:b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</a:b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// (creates instance of derived class)</a:t>
            </a:r>
          </a:p>
          <a:p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VolumeShop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::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Get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().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createObject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(“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Renderer”,”MyRenderer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cs typeface="Courier New" pitchFamily="49" charset="0"/>
              </a:rPr>
              <a:t>”);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Manager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object manager’s degree of control can be influenced by object flags specified at creation</a:t>
            </a:r>
          </a:p>
          <a:p>
            <a:pPr lvl="1"/>
            <a:r>
              <a:rPr lang="en-US" b="1" dirty="0" smtClean="0"/>
              <a:t>Accessible:</a:t>
            </a:r>
            <a:r>
              <a:rPr lang="en-US" dirty="0" smtClean="0"/>
              <a:t> the object is available through the object manager under its unique name</a:t>
            </a:r>
            <a:endParaRPr lang="en-US" b="1" dirty="0" smtClean="0"/>
          </a:p>
          <a:p>
            <a:pPr lvl="1"/>
            <a:r>
              <a:rPr lang="en-US" b="1" dirty="0" smtClean="0"/>
              <a:t>Destroyable:</a:t>
            </a:r>
            <a:r>
              <a:rPr lang="en-US" dirty="0" smtClean="0"/>
              <a:t> the object manager may destroy the object</a:t>
            </a:r>
            <a:endParaRPr lang="en-US" b="1" dirty="0" smtClean="0"/>
          </a:p>
          <a:p>
            <a:pPr lvl="1"/>
            <a:r>
              <a:rPr lang="en-US" b="1" dirty="0" err="1" smtClean="0"/>
              <a:t>Serializable</a:t>
            </a:r>
            <a:r>
              <a:rPr lang="en-US" b="1" dirty="0" smtClean="0"/>
              <a:t>: </a:t>
            </a:r>
            <a:r>
              <a:rPr lang="en-US" dirty="0" smtClean="0"/>
              <a:t>the object manager will serialize the object in the project file </a:t>
            </a:r>
            <a:endParaRPr lang="en-US" b="1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7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Manager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static setups, all this is hidden by serialization from/to project files</a:t>
            </a:r>
          </a:p>
          <a:p>
            <a:r>
              <a:rPr lang="en-US" dirty="0" smtClean="0"/>
              <a:t>Explicit use for advanced functionality (e.g., instantiate </a:t>
            </a:r>
            <a:r>
              <a:rPr lang="en-US" dirty="0" err="1" smtClean="0"/>
              <a:t>plugins</a:t>
            </a:r>
            <a:r>
              <a:rPr lang="en-US" dirty="0" smtClean="0"/>
              <a:t> from other </a:t>
            </a:r>
            <a:r>
              <a:rPr lang="en-US" dirty="0" err="1" smtClean="0"/>
              <a:t>plugins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Application layer registers derived classes to provide additional GUI elements for the individual </a:t>
            </a:r>
            <a:r>
              <a:rPr lang="en-US" dirty="0" err="1" smtClean="0"/>
              <a:t>plugin</a:t>
            </a:r>
            <a:r>
              <a:rPr lang="en-US" dirty="0" smtClean="0"/>
              <a:t> types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Stefan Bruckner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CF0-CAD6-418B-A05D-7CBC2BE10B7E}" type="slidenum">
              <a:rPr lang="de-AT" smtClean="0"/>
              <a:pPr/>
              <a:t>8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1">
      <a:dk1>
        <a:srgbClr val="000000"/>
      </a:dk1>
      <a:lt1>
        <a:srgbClr val="FFFFFF"/>
      </a:lt1>
      <a:dk2>
        <a:srgbClr val="FFFFFF"/>
      </a:dk2>
      <a:lt2>
        <a:srgbClr val="5F5F5F"/>
      </a:lt2>
      <a:accent1>
        <a:srgbClr val="2AA3D8"/>
      </a:accent1>
      <a:accent2>
        <a:srgbClr val="C32D9B"/>
      </a:accent2>
      <a:accent3>
        <a:srgbClr val="FFFFFF"/>
      </a:accent3>
      <a:accent4>
        <a:srgbClr val="000000"/>
      </a:accent4>
      <a:accent5>
        <a:srgbClr val="ACCEE9"/>
      </a:accent5>
      <a:accent6>
        <a:srgbClr val="B0288C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000000"/>
        </a:dk1>
        <a:lt1>
          <a:srgbClr val="FFFFFF"/>
        </a:lt1>
        <a:dk2>
          <a:srgbClr val="FFFFFF"/>
        </a:dk2>
        <a:lt2>
          <a:srgbClr val="5F5F5F"/>
        </a:lt2>
        <a:accent1>
          <a:srgbClr val="2AA3D8"/>
        </a:accent1>
        <a:accent2>
          <a:srgbClr val="C32D9B"/>
        </a:accent2>
        <a:accent3>
          <a:srgbClr val="FFFFFF"/>
        </a:accent3>
        <a:accent4>
          <a:srgbClr val="000000"/>
        </a:accent4>
        <a:accent5>
          <a:srgbClr val="ACCEE9"/>
        </a:accent5>
        <a:accent6>
          <a:srgbClr val="B0288C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2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2AA3D8"/>
        </a:accent1>
        <a:accent2>
          <a:srgbClr val="C32D9B"/>
        </a:accent2>
        <a:accent3>
          <a:srgbClr val="AAAAAA"/>
        </a:accent3>
        <a:accent4>
          <a:srgbClr val="DADADA"/>
        </a:accent4>
        <a:accent5>
          <a:srgbClr val="ACCEE9"/>
        </a:accent5>
        <a:accent6>
          <a:srgbClr val="B0288C"/>
        </a:accent6>
        <a:hlink>
          <a:srgbClr val="FF0000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8109</TotalTime>
  <Words>2208</Words>
  <Application>Microsoft Office PowerPoint</Application>
  <PresentationFormat>On-screen Show (4:3)</PresentationFormat>
  <Paragraphs>445</Paragraphs>
  <Slides>45</Slides>
  <Notes>41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Blends</vt:lpstr>
      <vt:lpstr>volumeshop 101</vt:lpstr>
      <vt:lpstr>Outline</vt:lpstr>
      <vt:lpstr>What is VolumeShop? (1)</vt:lpstr>
      <vt:lpstr>What is VolumeShop? (2)</vt:lpstr>
      <vt:lpstr>Overview</vt:lpstr>
      <vt:lpstr>Object Manager (1) </vt:lpstr>
      <vt:lpstr>Object Manager (2)</vt:lpstr>
      <vt:lpstr>Object Manager (3)</vt:lpstr>
      <vt:lpstr>Object Manager (4)</vt:lpstr>
      <vt:lpstr>Serialization (1)</vt:lpstr>
      <vt:lpstr>Serialization (2)</vt:lpstr>
      <vt:lpstr>Plugins (1)</vt:lpstr>
      <vt:lpstr>Plugins (2)</vt:lpstr>
      <vt:lpstr>Containers</vt:lpstr>
      <vt:lpstr>Properties (1)</vt:lpstr>
      <vt:lpstr>Properties (2)</vt:lpstr>
      <vt:lpstr>Properties – Linking</vt:lpstr>
      <vt:lpstr>Properties – Observers (1)</vt:lpstr>
      <vt:lpstr>Properties – Observers (2)</vt:lpstr>
      <vt:lpstr>Viewers</vt:lpstr>
      <vt:lpstr>Renderer-Plugins</vt:lpstr>
      <vt:lpstr>Interactor-Plugins</vt:lpstr>
      <vt:lpstr>Compositor-Plugins</vt:lpstr>
      <vt:lpstr>Resources</vt:lpstr>
      <vt:lpstr>Resources – Copy-on-Write</vt:lpstr>
      <vt:lpstr>Resources – Texture Management</vt:lpstr>
      <vt:lpstr>Importer- and Exporter-Plugins (1)</vt:lpstr>
      <vt:lpstr>Importer- and Exporter-Plugins (2)</vt:lpstr>
      <vt:lpstr>Environments</vt:lpstr>
      <vt:lpstr>Editor-Plugins</vt:lpstr>
      <vt:lpstr>Tutorial 1: Setting up a Project (1)</vt:lpstr>
      <vt:lpstr>Tutorial 1: Setting up a Project (2)</vt:lpstr>
      <vt:lpstr>Tutorial 2: A Simple Renderer Plugin (1)</vt:lpstr>
      <vt:lpstr>Tutorial 2: A Simple Renderer Plugin (2)</vt:lpstr>
      <vt:lpstr>Tutorial 2: A Simple Renderer Plugin (3)</vt:lpstr>
      <vt:lpstr>Tutorial 2: A Simple Renderer Plugin (4)</vt:lpstr>
      <vt:lpstr>Tutorial 2: A Simple Renderer Plugin (5)</vt:lpstr>
      <vt:lpstr>Tutorial 2: A Simple Renderer Plugin (6)</vt:lpstr>
      <vt:lpstr>Command-Line Parameters</vt:lpstr>
      <vt:lpstr>Scripting (1)</vt:lpstr>
      <vt:lpstr>Scripting (2)</vt:lpstr>
      <vt:lpstr>Needed Improvements (1)</vt:lpstr>
      <vt:lpstr>Needed Improvements (2)</vt:lpstr>
      <vt:lpstr>Needed Improvements (3)</vt:lpstr>
      <vt:lpstr>Thank you for your attention!</vt:lpstr>
    </vt:vector>
  </TitlesOfParts>
  <Company>Insitute of Computer Graphics and Algorithms, Vienna University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Insitute of Computer Graphics and Algorithms, Vienna University of Technology</dc:title>
  <dc:subject>Insitute of Computer Graphics and Algorithms, Vienna University of Technology</dc:subject>
  <dc:creator>Insitute of Computer Graphics and Algorithms, Vienna University of Technology</dc:creator>
  <cp:lastModifiedBy>Stefan Bruckner</cp:lastModifiedBy>
  <cp:revision>1266</cp:revision>
  <dcterms:created xsi:type="dcterms:W3CDTF">2005-04-26T07:59:18Z</dcterms:created>
  <dcterms:modified xsi:type="dcterms:W3CDTF">2010-04-28T19:15:00Z</dcterms:modified>
</cp:coreProperties>
</file>