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6" r:id="rId2"/>
    <p:sldId id="293" r:id="rId3"/>
    <p:sldId id="294" r:id="rId4"/>
    <p:sldId id="311" r:id="rId5"/>
    <p:sldId id="296" r:id="rId6"/>
    <p:sldId id="310" r:id="rId7"/>
    <p:sldId id="312" r:id="rId8"/>
    <p:sldId id="300" r:id="rId9"/>
    <p:sldId id="297" r:id="rId10"/>
    <p:sldId id="308" r:id="rId11"/>
    <p:sldId id="299" r:id="rId12"/>
    <p:sldId id="305" r:id="rId13"/>
    <p:sldId id="298" r:id="rId14"/>
    <p:sldId id="306" r:id="rId15"/>
    <p:sldId id="315" r:id="rId16"/>
    <p:sldId id="302" r:id="rId17"/>
    <p:sldId id="313" r:id="rId18"/>
    <p:sldId id="307" r:id="rId19"/>
    <p:sldId id="314" r:id="rId20"/>
    <p:sldId id="295" r:id="rId21"/>
    <p:sldId id="309" r:id="rId2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99"/>
    <a:srgbClr val="FF0000"/>
    <a:srgbClr val="FF9900"/>
    <a:srgbClr val="FFFF00"/>
    <a:srgbClr val="996633"/>
    <a:srgbClr val="0099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igene%20Dateien\Michi\Studium\Semester8\Praktikum\Performance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igene%20Dateien\Michi\Studium\Semester8\Praktikum\Performance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chart>
    <c:title>
      <c:tx>
        <c:rich>
          <a:bodyPr/>
          <a:lstStyle/>
          <a:p>
            <a:pPr>
              <a:defRPr/>
            </a:pPr>
            <a:r>
              <a:rPr lang="de-AT"/>
              <a:t>Stacks G1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Tabelle1!$B$34</c:f>
              <c:strCache>
                <c:ptCount val="1"/>
                <c:pt idx="0">
                  <c:v>StStack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16.68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2.59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Pos val="inEnd"/>
            <c:showVal val="1"/>
          </c:dLbls>
          <c:cat>
            <c:strRef>
              <c:f>Tabelle1!$C$33:$D$33</c:f>
              <c:strCache>
                <c:ptCount val="2"/>
                <c:pt idx="0">
                  <c:v>push(1000)</c:v>
                </c:pt>
                <c:pt idx="1">
                  <c:v>pop(1000)</c:v>
                </c:pt>
              </c:strCache>
            </c:strRef>
          </c:cat>
          <c:val>
            <c:numRef>
              <c:f>Tabelle1!$C$34:$D$34</c:f>
              <c:numCache>
                <c:formatCode>General</c:formatCode>
                <c:ptCount val="2"/>
                <c:pt idx="0">
                  <c:v>16.68</c:v>
                </c:pt>
                <c:pt idx="1">
                  <c:v>2.59</c:v>
                </c:pt>
              </c:numCache>
            </c:numRef>
          </c:val>
        </c:ser>
        <c:ser>
          <c:idx val="1"/>
          <c:order val="1"/>
          <c:tx>
            <c:strRef>
              <c:f>Tabelle1!$B$35</c:f>
              <c:strCache>
                <c:ptCount val="1"/>
                <c:pt idx="0">
                  <c:v>Stack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26.66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5.82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Pos val="inEnd"/>
            <c:showVal val="1"/>
          </c:dLbls>
          <c:cat>
            <c:strRef>
              <c:f>Tabelle1!$C$33:$D$33</c:f>
              <c:strCache>
                <c:ptCount val="2"/>
                <c:pt idx="0">
                  <c:v>push(1000)</c:v>
                </c:pt>
                <c:pt idx="1">
                  <c:v>pop(1000)</c:v>
                </c:pt>
              </c:strCache>
            </c:strRef>
          </c:cat>
          <c:val>
            <c:numRef>
              <c:f>Tabelle1!$C$35:$D$35</c:f>
              <c:numCache>
                <c:formatCode>General</c:formatCode>
                <c:ptCount val="2"/>
                <c:pt idx="0">
                  <c:v>26.66</c:v>
                </c:pt>
                <c:pt idx="1">
                  <c:v>5.8199999999999985</c:v>
                </c:pt>
              </c:numCache>
            </c:numRef>
          </c:val>
        </c:ser>
        <c:dLbls>
          <c:showVal val="1"/>
        </c:dLbls>
        <c:gapWidth val="75"/>
        <c:overlap val="-25"/>
        <c:axId val="58981376"/>
        <c:axId val="59544320"/>
      </c:barChart>
      <c:catAx>
        <c:axId val="58981376"/>
        <c:scaling>
          <c:orientation val="minMax"/>
        </c:scaling>
        <c:axPos val="l"/>
        <c:tickLblPos val="nextTo"/>
        <c:crossAx val="59544320"/>
        <c:crosses val="autoZero"/>
        <c:auto val="1"/>
        <c:lblAlgn val="ctr"/>
        <c:lblOffset val="100"/>
      </c:catAx>
      <c:valAx>
        <c:axId val="5954432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AT"/>
                  <a:t>Time [ms]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crossAx val="58981376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chart>
    <c:title>
      <c:tx>
        <c:rich>
          <a:bodyPr/>
          <a:lstStyle/>
          <a:p>
            <a:pPr>
              <a:defRPr/>
            </a:pPr>
            <a:r>
              <a:rPr lang="de-AT" dirty="0" smtClean="0"/>
              <a:t>Lists </a:t>
            </a:r>
            <a:r>
              <a:rPr lang="de-AT" dirty="0"/>
              <a:t>G1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Tabelle1!$B$29</c:f>
              <c:strCache>
                <c:ptCount val="1"/>
                <c:pt idx="0">
                  <c:v>StLinkedList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21.75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101.27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17.63</a:t>
                    </a:r>
                    <a:endParaRPr lang="en-US"/>
                  </a:p>
                </c:rich>
              </c:tx>
              <c:dLblPos val="inEnd"/>
              <c:showVal val="1"/>
            </c:dLbl>
            <c:dLblPos val="inEnd"/>
            <c:showVal val="1"/>
          </c:dLbls>
          <c:cat>
            <c:strRef>
              <c:f>Tabelle1!$C$28:$E$28</c:f>
              <c:strCache>
                <c:ptCount val="3"/>
                <c:pt idx="0">
                  <c:v>iterate(10000)</c:v>
                </c:pt>
                <c:pt idx="1">
                  <c:v>remove(100, 1000)</c:v>
                </c:pt>
                <c:pt idx="2">
                  <c:v>add(1000)</c:v>
                </c:pt>
              </c:strCache>
            </c:strRef>
          </c:cat>
          <c:val>
            <c:numRef>
              <c:f>Tabelle1!$C$29:$E$29</c:f>
              <c:numCache>
                <c:formatCode>General</c:formatCode>
                <c:ptCount val="3"/>
                <c:pt idx="0">
                  <c:v>21.75</c:v>
                </c:pt>
                <c:pt idx="1">
                  <c:v>101.27</c:v>
                </c:pt>
                <c:pt idx="2">
                  <c:v>17.630000000000006</c:v>
                </c:pt>
              </c:numCache>
            </c:numRef>
          </c:val>
        </c:ser>
        <c:ser>
          <c:idx val="1"/>
          <c:order val="1"/>
          <c:tx>
            <c:strRef>
              <c:f>Tabelle1!$B$30</c:f>
              <c:strCache>
                <c:ptCount val="1"/>
                <c:pt idx="0">
                  <c:v>ArrayList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16.4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107.99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21.56</a:t>
                    </a:r>
                    <a:endParaRPr lang="en-US"/>
                  </a:p>
                </c:rich>
              </c:tx>
              <c:dLblPos val="inEnd"/>
              <c:showVal val="1"/>
            </c:dLbl>
            <c:dLblPos val="inEnd"/>
            <c:showVal val="1"/>
          </c:dLbls>
          <c:cat>
            <c:strRef>
              <c:f>Tabelle1!$C$28:$E$28</c:f>
              <c:strCache>
                <c:ptCount val="3"/>
                <c:pt idx="0">
                  <c:v>iterate(10000)</c:v>
                </c:pt>
                <c:pt idx="1">
                  <c:v>remove(100, 1000)</c:v>
                </c:pt>
                <c:pt idx="2">
                  <c:v>add(1000)</c:v>
                </c:pt>
              </c:strCache>
            </c:strRef>
          </c:cat>
          <c:val>
            <c:numRef>
              <c:f>Tabelle1!$C$30:$E$30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107.99000000000002</c:v>
                </c:pt>
                <c:pt idx="2">
                  <c:v>21.56</c:v>
                </c:pt>
              </c:numCache>
            </c:numRef>
          </c:val>
        </c:ser>
        <c:ser>
          <c:idx val="2"/>
          <c:order val="2"/>
          <c:tx>
            <c:strRef>
              <c:f>Tabelle1!$B$31</c:f>
              <c:strCache>
                <c:ptCount val="1"/>
                <c:pt idx="0">
                  <c:v>LinkedList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34.02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Pos val="inEnd"/>
            <c:showVal val="1"/>
          </c:dLbls>
          <c:cat>
            <c:strRef>
              <c:f>Tabelle1!$C$28:$E$28</c:f>
              <c:strCache>
                <c:ptCount val="3"/>
                <c:pt idx="0">
                  <c:v>iterate(10000)</c:v>
                </c:pt>
                <c:pt idx="1">
                  <c:v>remove(100, 1000)</c:v>
                </c:pt>
                <c:pt idx="2">
                  <c:v>add(1000)</c:v>
                </c:pt>
              </c:strCache>
            </c:strRef>
          </c:cat>
          <c:val>
            <c:numRef>
              <c:f>Tabelle1!$C$31:$E$31</c:f>
              <c:numCache>
                <c:formatCode>General</c:formatCode>
                <c:ptCount val="3"/>
                <c:pt idx="0">
                  <c:v>34.020000000000003</c:v>
                </c:pt>
              </c:numCache>
            </c:numRef>
          </c:val>
        </c:ser>
        <c:dLbls>
          <c:showVal val="1"/>
        </c:dLbls>
        <c:gapWidth val="75"/>
        <c:overlap val="-25"/>
        <c:axId val="59854208"/>
        <c:axId val="59872384"/>
      </c:barChart>
      <c:catAx>
        <c:axId val="59854208"/>
        <c:scaling>
          <c:orientation val="minMax"/>
        </c:scaling>
        <c:axPos val="l"/>
        <c:tickLblPos val="nextTo"/>
        <c:crossAx val="59872384"/>
        <c:crosses val="autoZero"/>
        <c:auto val="1"/>
        <c:lblAlgn val="ctr"/>
        <c:lblOffset val="100"/>
      </c:catAx>
      <c:valAx>
        <c:axId val="5987238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AT"/>
                  <a:t>Time [ms]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crossAx val="5985420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252CAD-73C6-4437-9CEE-D251007A2E27}" type="slidenum">
              <a:rPr lang="de-AT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88DA91-0F08-4BA9-99C4-445BE6D10271}" type="slidenum">
              <a:rPr lang="de-AT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2051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2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3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4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7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2059" name="Group 11"/>
          <p:cNvGrpSpPr>
            <a:grpSpLocks/>
          </p:cNvGrpSpPr>
          <p:nvPr userDrawn="1"/>
        </p:nvGrpSpPr>
        <p:grpSpPr bwMode="auto">
          <a:xfrm>
            <a:off x="8691563" y="85725"/>
            <a:ext cx="336550" cy="6121400"/>
            <a:chOff x="5475" y="54"/>
            <a:chExt cx="212" cy="3856"/>
          </a:xfrm>
        </p:grpSpPr>
        <p:sp>
          <p:nvSpPr>
            <p:cNvPr id="2060" name="Rectangle 12"/>
            <p:cNvSpPr>
              <a:spLocks noChangeArrowheads="1"/>
            </p:cNvSpPr>
            <p:nvPr userDrawn="1"/>
          </p:nvSpPr>
          <p:spPr bwMode="auto">
            <a:xfrm>
              <a:off x="5633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1" name="Rectangle 13"/>
            <p:cNvSpPr>
              <a:spLocks noChangeArrowheads="1"/>
            </p:cNvSpPr>
            <p:nvPr userDrawn="1"/>
          </p:nvSpPr>
          <p:spPr bwMode="auto">
            <a:xfrm>
              <a:off x="5527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2" name="Rectangle 14"/>
            <p:cNvSpPr>
              <a:spLocks noChangeArrowheads="1"/>
            </p:cNvSpPr>
            <p:nvPr userDrawn="1"/>
          </p:nvSpPr>
          <p:spPr bwMode="auto">
            <a:xfrm>
              <a:off x="5633" y="582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3" name="Rectangle 15"/>
            <p:cNvSpPr>
              <a:spLocks noChangeArrowheads="1"/>
            </p:cNvSpPr>
            <p:nvPr userDrawn="1"/>
          </p:nvSpPr>
          <p:spPr bwMode="auto">
            <a:xfrm>
              <a:off x="5475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4" name="Rectangle 16"/>
            <p:cNvSpPr>
              <a:spLocks noChangeArrowheads="1"/>
            </p:cNvSpPr>
            <p:nvPr userDrawn="1"/>
          </p:nvSpPr>
          <p:spPr bwMode="auto">
            <a:xfrm>
              <a:off x="5633" y="63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5" name="Rectangle 17"/>
            <p:cNvSpPr>
              <a:spLocks noChangeArrowheads="1"/>
            </p:cNvSpPr>
            <p:nvPr userDrawn="1"/>
          </p:nvSpPr>
          <p:spPr bwMode="auto">
            <a:xfrm>
              <a:off x="5581" y="635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6" name="Rectangle 18"/>
            <p:cNvSpPr>
              <a:spLocks noChangeArrowheads="1"/>
            </p:cNvSpPr>
            <p:nvPr userDrawn="1"/>
          </p:nvSpPr>
          <p:spPr bwMode="auto">
            <a:xfrm>
              <a:off x="5633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7" name="Rectangle 19"/>
            <p:cNvSpPr>
              <a:spLocks noChangeArrowheads="1"/>
            </p:cNvSpPr>
            <p:nvPr userDrawn="1"/>
          </p:nvSpPr>
          <p:spPr bwMode="auto">
            <a:xfrm>
              <a:off x="5581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8" name="Rectangle 20"/>
            <p:cNvSpPr>
              <a:spLocks noChangeArrowheads="1"/>
            </p:cNvSpPr>
            <p:nvPr userDrawn="1"/>
          </p:nvSpPr>
          <p:spPr bwMode="auto">
            <a:xfrm>
              <a:off x="5527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9" name="Rectangle 21"/>
            <p:cNvSpPr>
              <a:spLocks noChangeArrowheads="1"/>
            </p:cNvSpPr>
            <p:nvPr userDrawn="1"/>
          </p:nvSpPr>
          <p:spPr bwMode="auto">
            <a:xfrm>
              <a:off x="5475" y="68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0" name="Rectangle 22"/>
            <p:cNvSpPr>
              <a:spLocks noChangeArrowheads="1"/>
            </p:cNvSpPr>
            <p:nvPr userDrawn="1"/>
          </p:nvSpPr>
          <p:spPr bwMode="auto">
            <a:xfrm>
              <a:off x="5633" y="74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1" name="Rectangle 23"/>
            <p:cNvSpPr>
              <a:spLocks noChangeArrowheads="1"/>
            </p:cNvSpPr>
            <p:nvPr userDrawn="1"/>
          </p:nvSpPr>
          <p:spPr bwMode="auto">
            <a:xfrm>
              <a:off x="5581" y="7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2" name="Rectangle 24"/>
            <p:cNvSpPr>
              <a:spLocks noChangeArrowheads="1"/>
            </p:cNvSpPr>
            <p:nvPr userDrawn="1"/>
          </p:nvSpPr>
          <p:spPr bwMode="auto">
            <a:xfrm>
              <a:off x="5527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3" name="Rectangle 25"/>
            <p:cNvSpPr>
              <a:spLocks noChangeArrowheads="1"/>
            </p:cNvSpPr>
            <p:nvPr userDrawn="1"/>
          </p:nvSpPr>
          <p:spPr bwMode="auto">
            <a:xfrm>
              <a:off x="5633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4" name="Rectangle 26"/>
            <p:cNvSpPr>
              <a:spLocks noChangeArrowheads="1"/>
            </p:cNvSpPr>
            <p:nvPr userDrawn="1"/>
          </p:nvSpPr>
          <p:spPr bwMode="auto">
            <a:xfrm>
              <a:off x="5633" y="84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5" name="Rectangle 27"/>
            <p:cNvSpPr>
              <a:spLocks noChangeArrowheads="1"/>
            </p:cNvSpPr>
            <p:nvPr userDrawn="1"/>
          </p:nvSpPr>
          <p:spPr bwMode="auto">
            <a:xfrm>
              <a:off x="5581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6" name="Rectangle 28"/>
            <p:cNvSpPr>
              <a:spLocks noChangeArrowheads="1"/>
            </p:cNvSpPr>
            <p:nvPr userDrawn="1"/>
          </p:nvSpPr>
          <p:spPr bwMode="auto">
            <a:xfrm>
              <a:off x="5475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7" name="Rectangle 29"/>
            <p:cNvSpPr>
              <a:spLocks noChangeArrowheads="1"/>
            </p:cNvSpPr>
            <p:nvPr userDrawn="1"/>
          </p:nvSpPr>
          <p:spPr bwMode="auto">
            <a:xfrm>
              <a:off x="5633" y="89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8" name="Rectangle 30"/>
            <p:cNvSpPr>
              <a:spLocks noChangeArrowheads="1"/>
            </p:cNvSpPr>
            <p:nvPr userDrawn="1"/>
          </p:nvSpPr>
          <p:spPr bwMode="auto">
            <a:xfrm>
              <a:off x="5581" y="89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9" name="Rectangle 31"/>
            <p:cNvSpPr>
              <a:spLocks noChangeArrowheads="1"/>
            </p:cNvSpPr>
            <p:nvPr userDrawn="1"/>
          </p:nvSpPr>
          <p:spPr bwMode="auto">
            <a:xfrm>
              <a:off x="5527" y="899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0" name="Rectangle 32"/>
            <p:cNvSpPr>
              <a:spLocks noChangeArrowheads="1"/>
            </p:cNvSpPr>
            <p:nvPr userDrawn="1"/>
          </p:nvSpPr>
          <p:spPr bwMode="auto">
            <a:xfrm>
              <a:off x="5633" y="95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1" name="Rectangle 33"/>
            <p:cNvSpPr>
              <a:spLocks noChangeArrowheads="1"/>
            </p:cNvSpPr>
            <p:nvPr userDrawn="1"/>
          </p:nvSpPr>
          <p:spPr bwMode="auto">
            <a:xfrm>
              <a:off x="5581" y="95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2" name="Rectangle 34"/>
            <p:cNvSpPr>
              <a:spLocks noChangeArrowheads="1"/>
            </p:cNvSpPr>
            <p:nvPr userDrawn="1"/>
          </p:nvSpPr>
          <p:spPr bwMode="auto">
            <a:xfrm>
              <a:off x="5475" y="95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3" name="Rectangle 35"/>
            <p:cNvSpPr>
              <a:spLocks noChangeArrowheads="1"/>
            </p:cNvSpPr>
            <p:nvPr userDrawn="1"/>
          </p:nvSpPr>
          <p:spPr bwMode="auto">
            <a:xfrm>
              <a:off x="5633" y="100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4" name="Rectangle 36"/>
            <p:cNvSpPr>
              <a:spLocks noChangeArrowheads="1"/>
            </p:cNvSpPr>
            <p:nvPr userDrawn="1"/>
          </p:nvSpPr>
          <p:spPr bwMode="auto">
            <a:xfrm>
              <a:off x="5527" y="100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5" name="Rectangle 37"/>
            <p:cNvSpPr>
              <a:spLocks noChangeArrowheads="1"/>
            </p:cNvSpPr>
            <p:nvPr userDrawn="1"/>
          </p:nvSpPr>
          <p:spPr bwMode="auto">
            <a:xfrm>
              <a:off x="5633" y="1057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6" name="Rectangle 38"/>
            <p:cNvSpPr>
              <a:spLocks noChangeArrowheads="1"/>
            </p:cNvSpPr>
            <p:nvPr userDrawn="1"/>
          </p:nvSpPr>
          <p:spPr bwMode="auto">
            <a:xfrm>
              <a:off x="5581" y="105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7" name="Rectangle 39"/>
            <p:cNvSpPr>
              <a:spLocks noChangeArrowheads="1"/>
            </p:cNvSpPr>
            <p:nvPr userDrawn="1"/>
          </p:nvSpPr>
          <p:spPr bwMode="auto">
            <a:xfrm>
              <a:off x="5475" y="1057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8" name="Rectangle 40"/>
            <p:cNvSpPr>
              <a:spLocks noChangeArrowheads="1"/>
            </p:cNvSpPr>
            <p:nvPr userDrawn="1"/>
          </p:nvSpPr>
          <p:spPr bwMode="auto">
            <a:xfrm>
              <a:off x="5633" y="111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9" name="Rectangle 41"/>
            <p:cNvSpPr>
              <a:spLocks noChangeArrowheads="1"/>
            </p:cNvSpPr>
            <p:nvPr userDrawn="1"/>
          </p:nvSpPr>
          <p:spPr bwMode="auto">
            <a:xfrm>
              <a:off x="5581" y="111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0" name="Rectangle 42"/>
            <p:cNvSpPr>
              <a:spLocks noChangeArrowheads="1"/>
            </p:cNvSpPr>
            <p:nvPr userDrawn="1"/>
          </p:nvSpPr>
          <p:spPr bwMode="auto">
            <a:xfrm>
              <a:off x="5633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1" name="Rectangle 43"/>
            <p:cNvSpPr>
              <a:spLocks noChangeArrowheads="1"/>
            </p:cNvSpPr>
            <p:nvPr userDrawn="1"/>
          </p:nvSpPr>
          <p:spPr bwMode="auto">
            <a:xfrm>
              <a:off x="5527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2" name="Rectangle 44"/>
            <p:cNvSpPr>
              <a:spLocks noChangeArrowheads="1"/>
            </p:cNvSpPr>
            <p:nvPr userDrawn="1"/>
          </p:nvSpPr>
          <p:spPr bwMode="auto">
            <a:xfrm>
              <a:off x="5633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3" name="Rectangle 45"/>
            <p:cNvSpPr>
              <a:spLocks noChangeArrowheads="1"/>
            </p:cNvSpPr>
            <p:nvPr userDrawn="1"/>
          </p:nvSpPr>
          <p:spPr bwMode="auto">
            <a:xfrm>
              <a:off x="5581" y="121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4" name="Rectangle 46"/>
            <p:cNvSpPr>
              <a:spLocks noChangeArrowheads="1"/>
            </p:cNvSpPr>
            <p:nvPr userDrawn="1"/>
          </p:nvSpPr>
          <p:spPr bwMode="auto">
            <a:xfrm>
              <a:off x="5527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5" name="Rectangle 47"/>
            <p:cNvSpPr>
              <a:spLocks noChangeArrowheads="1"/>
            </p:cNvSpPr>
            <p:nvPr userDrawn="1"/>
          </p:nvSpPr>
          <p:spPr bwMode="auto">
            <a:xfrm>
              <a:off x="5633" y="126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6" name="Rectangle 48"/>
            <p:cNvSpPr>
              <a:spLocks noChangeArrowheads="1"/>
            </p:cNvSpPr>
            <p:nvPr userDrawn="1"/>
          </p:nvSpPr>
          <p:spPr bwMode="auto">
            <a:xfrm>
              <a:off x="5581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7" name="Rectangle 49"/>
            <p:cNvSpPr>
              <a:spLocks noChangeArrowheads="1"/>
            </p:cNvSpPr>
            <p:nvPr userDrawn="1"/>
          </p:nvSpPr>
          <p:spPr bwMode="auto">
            <a:xfrm>
              <a:off x="5475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8" name="Rectangle 50"/>
            <p:cNvSpPr>
              <a:spLocks noChangeArrowheads="1"/>
            </p:cNvSpPr>
            <p:nvPr userDrawn="1"/>
          </p:nvSpPr>
          <p:spPr bwMode="auto">
            <a:xfrm>
              <a:off x="5633" y="132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9" name="Rectangle 51"/>
            <p:cNvSpPr>
              <a:spLocks noChangeArrowheads="1"/>
            </p:cNvSpPr>
            <p:nvPr userDrawn="1"/>
          </p:nvSpPr>
          <p:spPr bwMode="auto">
            <a:xfrm>
              <a:off x="5527" y="132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0" name="Rectangle 52"/>
            <p:cNvSpPr>
              <a:spLocks noChangeArrowheads="1"/>
            </p:cNvSpPr>
            <p:nvPr userDrawn="1"/>
          </p:nvSpPr>
          <p:spPr bwMode="auto">
            <a:xfrm>
              <a:off x="5633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1" name="Rectangle 53"/>
            <p:cNvSpPr>
              <a:spLocks noChangeArrowheads="1"/>
            </p:cNvSpPr>
            <p:nvPr userDrawn="1"/>
          </p:nvSpPr>
          <p:spPr bwMode="auto">
            <a:xfrm>
              <a:off x="5581" y="137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2" name="Rectangle 54"/>
            <p:cNvSpPr>
              <a:spLocks noChangeArrowheads="1"/>
            </p:cNvSpPr>
            <p:nvPr userDrawn="1"/>
          </p:nvSpPr>
          <p:spPr bwMode="auto">
            <a:xfrm>
              <a:off x="5527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3" name="Rectangle 55"/>
            <p:cNvSpPr>
              <a:spLocks noChangeArrowheads="1"/>
            </p:cNvSpPr>
            <p:nvPr userDrawn="1"/>
          </p:nvSpPr>
          <p:spPr bwMode="auto">
            <a:xfrm>
              <a:off x="5633" y="142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4" name="Rectangle 56"/>
            <p:cNvSpPr>
              <a:spLocks noChangeArrowheads="1"/>
            </p:cNvSpPr>
            <p:nvPr userDrawn="1"/>
          </p:nvSpPr>
          <p:spPr bwMode="auto">
            <a:xfrm>
              <a:off x="5581" y="142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5" name="Rectangle 57"/>
            <p:cNvSpPr>
              <a:spLocks noChangeArrowheads="1"/>
            </p:cNvSpPr>
            <p:nvPr userDrawn="1"/>
          </p:nvSpPr>
          <p:spPr bwMode="auto">
            <a:xfrm>
              <a:off x="5633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6" name="Rectangle 58"/>
            <p:cNvSpPr>
              <a:spLocks noChangeArrowheads="1"/>
            </p:cNvSpPr>
            <p:nvPr userDrawn="1"/>
          </p:nvSpPr>
          <p:spPr bwMode="auto">
            <a:xfrm>
              <a:off x="5581" y="148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7" name="Rectangle 59"/>
            <p:cNvSpPr>
              <a:spLocks noChangeArrowheads="1"/>
            </p:cNvSpPr>
            <p:nvPr userDrawn="1"/>
          </p:nvSpPr>
          <p:spPr bwMode="auto">
            <a:xfrm>
              <a:off x="5527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8" name="Rectangle 60"/>
            <p:cNvSpPr>
              <a:spLocks noChangeArrowheads="1"/>
            </p:cNvSpPr>
            <p:nvPr userDrawn="1"/>
          </p:nvSpPr>
          <p:spPr bwMode="auto">
            <a:xfrm>
              <a:off x="5633" y="1533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9" name="Rectangle 61"/>
            <p:cNvSpPr>
              <a:spLocks noChangeArrowheads="1"/>
            </p:cNvSpPr>
            <p:nvPr userDrawn="1"/>
          </p:nvSpPr>
          <p:spPr bwMode="auto">
            <a:xfrm>
              <a:off x="5475" y="1533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0" name="Rectangle 62"/>
            <p:cNvSpPr>
              <a:spLocks noChangeArrowheads="1"/>
            </p:cNvSpPr>
            <p:nvPr userDrawn="1"/>
          </p:nvSpPr>
          <p:spPr bwMode="auto">
            <a:xfrm>
              <a:off x="5633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1" name="Rectangle 63"/>
            <p:cNvSpPr>
              <a:spLocks noChangeArrowheads="1"/>
            </p:cNvSpPr>
            <p:nvPr userDrawn="1"/>
          </p:nvSpPr>
          <p:spPr bwMode="auto">
            <a:xfrm>
              <a:off x="5581" y="1586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2" name="Rectangle 64"/>
            <p:cNvSpPr>
              <a:spLocks noChangeArrowheads="1"/>
            </p:cNvSpPr>
            <p:nvPr userDrawn="1"/>
          </p:nvSpPr>
          <p:spPr bwMode="auto">
            <a:xfrm>
              <a:off x="5527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3" name="Rectangle 65"/>
            <p:cNvSpPr>
              <a:spLocks noChangeArrowheads="1"/>
            </p:cNvSpPr>
            <p:nvPr userDrawn="1"/>
          </p:nvSpPr>
          <p:spPr bwMode="auto">
            <a:xfrm>
              <a:off x="5633" y="163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4" name="Rectangle 66"/>
            <p:cNvSpPr>
              <a:spLocks noChangeArrowheads="1"/>
            </p:cNvSpPr>
            <p:nvPr userDrawn="1"/>
          </p:nvSpPr>
          <p:spPr bwMode="auto">
            <a:xfrm>
              <a:off x="5633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5" name="Rectangle 67"/>
            <p:cNvSpPr>
              <a:spLocks noChangeArrowheads="1"/>
            </p:cNvSpPr>
            <p:nvPr userDrawn="1"/>
          </p:nvSpPr>
          <p:spPr bwMode="auto">
            <a:xfrm>
              <a:off x="5581" y="1692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6" name="Rectangle 68"/>
            <p:cNvSpPr>
              <a:spLocks noChangeArrowheads="1"/>
            </p:cNvSpPr>
            <p:nvPr userDrawn="1"/>
          </p:nvSpPr>
          <p:spPr bwMode="auto">
            <a:xfrm>
              <a:off x="5527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7" name="Rectangle 69"/>
            <p:cNvSpPr>
              <a:spLocks noChangeArrowheads="1"/>
            </p:cNvSpPr>
            <p:nvPr userDrawn="1"/>
          </p:nvSpPr>
          <p:spPr bwMode="auto">
            <a:xfrm>
              <a:off x="5633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8" name="Rectangle 70"/>
            <p:cNvSpPr>
              <a:spLocks noChangeArrowheads="1"/>
            </p:cNvSpPr>
            <p:nvPr userDrawn="1"/>
          </p:nvSpPr>
          <p:spPr bwMode="auto">
            <a:xfrm>
              <a:off x="5581" y="1744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9" name="Rectangle 71"/>
            <p:cNvSpPr>
              <a:spLocks noChangeArrowheads="1"/>
            </p:cNvSpPr>
            <p:nvPr userDrawn="1"/>
          </p:nvSpPr>
          <p:spPr bwMode="auto">
            <a:xfrm>
              <a:off x="5527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0" name="Rectangle 72"/>
            <p:cNvSpPr>
              <a:spLocks noChangeArrowheads="1"/>
            </p:cNvSpPr>
            <p:nvPr userDrawn="1"/>
          </p:nvSpPr>
          <p:spPr bwMode="auto">
            <a:xfrm>
              <a:off x="5633" y="179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1" name="Rectangle 73"/>
            <p:cNvSpPr>
              <a:spLocks noChangeArrowheads="1"/>
            </p:cNvSpPr>
            <p:nvPr userDrawn="1"/>
          </p:nvSpPr>
          <p:spPr bwMode="auto">
            <a:xfrm>
              <a:off x="5527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2" name="Rectangle 74"/>
            <p:cNvSpPr>
              <a:spLocks noChangeArrowheads="1"/>
            </p:cNvSpPr>
            <p:nvPr userDrawn="1"/>
          </p:nvSpPr>
          <p:spPr bwMode="auto">
            <a:xfrm>
              <a:off x="5475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3" name="Rectangle 75"/>
            <p:cNvSpPr>
              <a:spLocks noChangeArrowheads="1"/>
            </p:cNvSpPr>
            <p:nvPr userDrawn="1"/>
          </p:nvSpPr>
          <p:spPr bwMode="auto">
            <a:xfrm>
              <a:off x="5633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4" name="Rectangle 76"/>
            <p:cNvSpPr>
              <a:spLocks noChangeArrowheads="1"/>
            </p:cNvSpPr>
            <p:nvPr userDrawn="1"/>
          </p:nvSpPr>
          <p:spPr bwMode="auto">
            <a:xfrm>
              <a:off x="5633" y="190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5" name="Rectangle 77"/>
            <p:cNvSpPr>
              <a:spLocks noChangeArrowheads="1"/>
            </p:cNvSpPr>
            <p:nvPr userDrawn="1"/>
          </p:nvSpPr>
          <p:spPr bwMode="auto">
            <a:xfrm>
              <a:off x="5581" y="190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6" name="Rectangle 78"/>
            <p:cNvSpPr>
              <a:spLocks noChangeArrowheads="1"/>
            </p:cNvSpPr>
            <p:nvPr userDrawn="1"/>
          </p:nvSpPr>
          <p:spPr bwMode="auto">
            <a:xfrm>
              <a:off x="5633" y="243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7" name="Rectangle 79"/>
            <p:cNvSpPr>
              <a:spLocks noChangeArrowheads="1"/>
            </p:cNvSpPr>
            <p:nvPr userDrawn="1"/>
          </p:nvSpPr>
          <p:spPr bwMode="auto">
            <a:xfrm>
              <a:off x="5581" y="243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8" name="Rectangle 80"/>
            <p:cNvSpPr>
              <a:spLocks noChangeArrowheads="1"/>
            </p:cNvSpPr>
            <p:nvPr userDrawn="1"/>
          </p:nvSpPr>
          <p:spPr bwMode="auto">
            <a:xfrm>
              <a:off x="5527" y="243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9" name="Rectangle 81"/>
            <p:cNvSpPr>
              <a:spLocks noChangeArrowheads="1"/>
            </p:cNvSpPr>
            <p:nvPr userDrawn="1"/>
          </p:nvSpPr>
          <p:spPr bwMode="auto">
            <a:xfrm>
              <a:off x="5633" y="248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0" name="Rectangle 82"/>
            <p:cNvSpPr>
              <a:spLocks noChangeArrowheads="1"/>
            </p:cNvSpPr>
            <p:nvPr userDrawn="1"/>
          </p:nvSpPr>
          <p:spPr bwMode="auto">
            <a:xfrm>
              <a:off x="5581" y="248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1" name="Rectangle 83"/>
            <p:cNvSpPr>
              <a:spLocks noChangeArrowheads="1"/>
            </p:cNvSpPr>
            <p:nvPr userDrawn="1"/>
          </p:nvSpPr>
          <p:spPr bwMode="auto">
            <a:xfrm>
              <a:off x="5633" y="2538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2" name="Rectangle 84"/>
            <p:cNvSpPr>
              <a:spLocks noChangeArrowheads="1"/>
            </p:cNvSpPr>
            <p:nvPr userDrawn="1"/>
          </p:nvSpPr>
          <p:spPr bwMode="auto">
            <a:xfrm>
              <a:off x="5527" y="253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3" name="Rectangle 85"/>
            <p:cNvSpPr>
              <a:spLocks noChangeArrowheads="1"/>
            </p:cNvSpPr>
            <p:nvPr userDrawn="1"/>
          </p:nvSpPr>
          <p:spPr bwMode="auto">
            <a:xfrm>
              <a:off x="5633" y="2590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4" name="Rectangle 86"/>
            <p:cNvSpPr>
              <a:spLocks noChangeArrowheads="1"/>
            </p:cNvSpPr>
            <p:nvPr userDrawn="1"/>
          </p:nvSpPr>
          <p:spPr bwMode="auto">
            <a:xfrm>
              <a:off x="5581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5" name="Rectangle 87"/>
            <p:cNvSpPr>
              <a:spLocks noChangeArrowheads="1"/>
            </p:cNvSpPr>
            <p:nvPr userDrawn="1"/>
          </p:nvSpPr>
          <p:spPr bwMode="auto">
            <a:xfrm>
              <a:off x="5475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6" name="Rectangle 88"/>
            <p:cNvSpPr>
              <a:spLocks noChangeArrowheads="1"/>
            </p:cNvSpPr>
            <p:nvPr userDrawn="1"/>
          </p:nvSpPr>
          <p:spPr bwMode="auto">
            <a:xfrm>
              <a:off x="5633" y="264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7" name="Rectangle 89"/>
            <p:cNvSpPr>
              <a:spLocks noChangeArrowheads="1"/>
            </p:cNvSpPr>
            <p:nvPr userDrawn="1"/>
          </p:nvSpPr>
          <p:spPr bwMode="auto">
            <a:xfrm>
              <a:off x="5581" y="264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8" name="Rectangle 90"/>
            <p:cNvSpPr>
              <a:spLocks noChangeArrowheads="1"/>
            </p:cNvSpPr>
            <p:nvPr userDrawn="1"/>
          </p:nvSpPr>
          <p:spPr bwMode="auto">
            <a:xfrm>
              <a:off x="5527" y="264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9" name="Rectangle 91"/>
            <p:cNvSpPr>
              <a:spLocks noChangeArrowheads="1"/>
            </p:cNvSpPr>
            <p:nvPr userDrawn="1"/>
          </p:nvSpPr>
          <p:spPr bwMode="auto">
            <a:xfrm>
              <a:off x="5633" y="269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0" name="Rectangle 92"/>
            <p:cNvSpPr>
              <a:spLocks noChangeArrowheads="1"/>
            </p:cNvSpPr>
            <p:nvPr userDrawn="1"/>
          </p:nvSpPr>
          <p:spPr bwMode="auto">
            <a:xfrm>
              <a:off x="5581" y="2695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1" name="Rectangle 93"/>
            <p:cNvSpPr>
              <a:spLocks noChangeArrowheads="1"/>
            </p:cNvSpPr>
            <p:nvPr userDrawn="1"/>
          </p:nvSpPr>
          <p:spPr bwMode="auto">
            <a:xfrm>
              <a:off x="5633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2" name="Rectangle 94"/>
            <p:cNvSpPr>
              <a:spLocks noChangeArrowheads="1"/>
            </p:cNvSpPr>
            <p:nvPr userDrawn="1"/>
          </p:nvSpPr>
          <p:spPr bwMode="auto">
            <a:xfrm>
              <a:off x="5581" y="274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3" name="Rectangle 95"/>
            <p:cNvSpPr>
              <a:spLocks noChangeArrowheads="1"/>
            </p:cNvSpPr>
            <p:nvPr userDrawn="1"/>
          </p:nvSpPr>
          <p:spPr bwMode="auto">
            <a:xfrm>
              <a:off x="5527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4" name="Rectangle 96"/>
            <p:cNvSpPr>
              <a:spLocks noChangeArrowheads="1"/>
            </p:cNvSpPr>
            <p:nvPr userDrawn="1"/>
          </p:nvSpPr>
          <p:spPr bwMode="auto">
            <a:xfrm>
              <a:off x="5633" y="280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5" name="Rectangle 97"/>
            <p:cNvSpPr>
              <a:spLocks noChangeArrowheads="1"/>
            </p:cNvSpPr>
            <p:nvPr userDrawn="1"/>
          </p:nvSpPr>
          <p:spPr bwMode="auto">
            <a:xfrm>
              <a:off x="5581" y="280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6" name="Rectangle 98"/>
            <p:cNvSpPr>
              <a:spLocks noChangeArrowheads="1"/>
            </p:cNvSpPr>
            <p:nvPr userDrawn="1"/>
          </p:nvSpPr>
          <p:spPr bwMode="auto">
            <a:xfrm>
              <a:off x="5475" y="280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7" name="Rectangle 99"/>
            <p:cNvSpPr>
              <a:spLocks noChangeArrowheads="1"/>
            </p:cNvSpPr>
            <p:nvPr userDrawn="1"/>
          </p:nvSpPr>
          <p:spPr bwMode="auto">
            <a:xfrm>
              <a:off x="5633" y="285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8" name="Rectangle 100"/>
            <p:cNvSpPr>
              <a:spLocks noChangeArrowheads="1"/>
            </p:cNvSpPr>
            <p:nvPr userDrawn="1"/>
          </p:nvSpPr>
          <p:spPr bwMode="auto">
            <a:xfrm>
              <a:off x="5527" y="285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9" name="Rectangle 101"/>
            <p:cNvSpPr>
              <a:spLocks noChangeArrowheads="1"/>
            </p:cNvSpPr>
            <p:nvPr userDrawn="1"/>
          </p:nvSpPr>
          <p:spPr bwMode="auto">
            <a:xfrm>
              <a:off x="5633" y="290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0" name="Rectangle 102"/>
            <p:cNvSpPr>
              <a:spLocks noChangeArrowheads="1"/>
            </p:cNvSpPr>
            <p:nvPr userDrawn="1"/>
          </p:nvSpPr>
          <p:spPr bwMode="auto">
            <a:xfrm>
              <a:off x="5581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1" name="Rectangle 103"/>
            <p:cNvSpPr>
              <a:spLocks noChangeArrowheads="1"/>
            </p:cNvSpPr>
            <p:nvPr userDrawn="1"/>
          </p:nvSpPr>
          <p:spPr bwMode="auto">
            <a:xfrm>
              <a:off x="5475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2" name="Rectangle 104"/>
            <p:cNvSpPr>
              <a:spLocks noChangeArrowheads="1"/>
            </p:cNvSpPr>
            <p:nvPr userDrawn="1"/>
          </p:nvSpPr>
          <p:spPr bwMode="auto">
            <a:xfrm>
              <a:off x="5633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3" name="Rectangle 105"/>
            <p:cNvSpPr>
              <a:spLocks noChangeArrowheads="1"/>
            </p:cNvSpPr>
            <p:nvPr userDrawn="1"/>
          </p:nvSpPr>
          <p:spPr bwMode="auto">
            <a:xfrm>
              <a:off x="5581" y="295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4" name="Rectangle 106"/>
            <p:cNvSpPr>
              <a:spLocks noChangeArrowheads="1"/>
            </p:cNvSpPr>
            <p:nvPr userDrawn="1"/>
          </p:nvSpPr>
          <p:spPr bwMode="auto">
            <a:xfrm>
              <a:off x="5527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5" name="Rectangle 107"/>
            <p:cNvSpPr>
              <a:spLocks noChangeArrowheads="1"/>
            </p:cNvSpPr>
            <p:nvPr userDrawn="1"/>
          </p:nvSpPr>
          <p:spPr bwMode="auto">
            <a:xfrm>
              <a:off x="5633" y="301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6" name="Rectangle 108"/>
            <p:cNvSpPr>
              <a:spLocks noChangeArrowheads="1"/>
            </p:cNvSpPr>
            <p:nvPr userDrawn="1"/>
          </p:nvSpPr>
          <p:spPr bwMode="auto">
            <a:xfrm>
              <a:off x="5475" y="301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7" name="Rectangle 109"/>
            <p:cNvSpPr>
              <a:spLocks noChangeArrowheads="1"/>
            </p:cNvSpPr>
            <p:nvPr userDrawn="1"/>
          </p:nvSpPr>
          <p:spPr bwMode="auto">
            <a:xfrm>
              <a:off x="5633" y="306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8" name="Rectangle 110"/>
            <p:cNvSpPr>
              <a:spLocks noChangeArrowheads="1"/>
            </p:cNvSpPr>
            <p:nvPr userDrawn="1"/>
          </p:nvSpPr>
          <p:spPr bwMode="auto">
            <a:xfrm>
              <a:off x="5581" y="306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9" name="Rectangle 111"/>
            <p:cNvSpPr>
              <a:spLocks noChangeArrowheads="1"/>
            </p:cNvSpPr>
            <p:nvPr userDrawn="1"/>
          </p:nvSpPr>
          <p:spPr bwMode="auto">
            <a:xfrm>
              <a:off x="5527" y="306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0" name="Rectangle 112"/>
            <p:cNvSpPr>
              <a:spLocks noChangeArrowheads="1"/>
            </p:cNvSpPr>
            <p:nvPr userDrawn="1"/>
          </p:nvSpPr>
          <p:spPr bwMode="auto">
            <a:xfrm>
              <a:off x="5633" y="311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1" name="Rectangle 113"/>
            <p:cNvSpPr>
              <a:spLocks noChangeArrowheads="1"/>
            </p:cNvSpPr>
            <p:nvPr userDrawn="1"/>
          </p:nvSpPr>
          <p:spPr bwMode="auto">
            <a:xfrm>
              <a:off x="5581" y="311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2" name="Rectangle 114"/>
            <p:cNvSpPr>
              <a:spLocks noChangeArrowheads="1"/>
            </p:cNvSpPr>
            <p:nvPr userDrawn="1"/>
          </p:nvSpPr>
          <p:spPr bwMode="auto">
            <a:xfrm>
              <a:off x="5633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3" name="Rectangle 115"/>
            <p:cNvSpPr>
              <a:spLocks noChangeArrowheads="1"/>
            </p:cNvSpPr>
            <p:nvPr userDrawn="1"/>
          </p:nvSpPr>
          <p:spPr bwMode="auto">
            <a:xfrm>
              <a:off x="5527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4" name="Rectangle 116"/>
            <p:cNvSpPr>
              <a:spLocks noChangeArrowheads="1"/>
            </p:cNvSpPr>
            <p:nvPr userDrawn="1"/>
          </p:nvSpPr>
          <p:spPr bwMode="auto">
            <a:xfrm>
              <a:off x="5633" y="322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5" name="Rectangle 117"/>
            <p:cNvSpPr>
              <a:spLocks noChangeArrowheads="1"/>
            </p:cNvSpPr>
            <p:nvPr userDrawn="1"/>
          </p:nvSpPr>
          <p:spPr bwMode="auto">
            <a:xfrm>
              <a:off x="5581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6" name="Rectangle 118"/>
            <p:cNvSpPr>
              <a:spLocks noChangeArrowheads="1"/>
            </p:cNvSpPr>
            <p:nvPr userDrawn="1"/>
          </p:nvSpPr>
          <p:spPr bwMode="auto">
            <a:xfrm>
              <a:off x="5475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7" name="Rectangle 119"/>
            <p:cNvSpPr>
              <a:spLocks noChangeArrowheads="1"/>
            </p:cNvSpPr>
            <p:nvPr userDrawn="1"/>
          </p:nvSpPr>
          <p:spPr bwMode="auto">
            <a:xfrm>
              <a:off x="5633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8" name="Rectangle 120"/>
            <p:cNvSpPr>
              <a:spLocks noChangeArrowheads="1"/>
            </p:cNvSpPr>
            <p:nvPr userDrawn="1"/>
          </p:nvSpPr>
          <p:spPr bwMode="auto">
            <a:xfrm>
              <a:off x="5581" y="327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9" name="Rectangle 121"/>
            <p:cNvSpPr>
              <a:spLocks noChangeArrowheads="1"/>
            </p:cNvSpPr>
            <p:nvPr userDrawn="1"/>
          </p:nvSpPr>
          <p:spPr bwMode="auto">
            <a:xfrm>
              <a:off x="5527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0" name="Rectangle 122"/>
            <p:cNvSpPr>
              <a:spLocks noChangeArrowheads="1"/>
            </p:cNvSpPr>
            <p:nvPr userDrawn="1"/>
          </p:nvSpPr>
          <p:spPr bwMode="auto">
            <a:xfrm>
              <a:off x="5633" y="332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1" name="Rectangle 123"/>
            <p:cNvSpPr>
              <a:spLocks noChangeArrowheads="1"/>
            </p:cNvSpPr>
            <p:nvPr userDrawn="1"/>
          </p:nvSpPr>
          <p:spPr bwMode="auto">
            <a:xfrm>
              <a:off x="5581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2" name="Rectangle 124"/>
            <p:cNvSpPr>
              <a:spLocks noChangeArrowheads="1"/>
            </p:cNvSpPr>
            <p:nvPr userDrawn="1"/>
          </p:nvSpPr>
          <p:spPr bwMode="auto">
            <a:xfrm>
              <a:off x="5475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3" name="Rectangle 125"/>
            <p:cNvSpPr>
              <a:spLocks noChangeArrowheads="1"/>
            </p:cNvSpPr>
            <p:nvPr userDrawn="1"/>
          </p:nvSpPr>
          <p:spPr bwMode="auto">
            <a:xfrm>
              <a:off x="5633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4" name="Rectangle 126"/>
            <p:cNvSpPr>
              <a:spLocks noChangeArrowheads="1"/>
            </p:cNvSpPr>
            <p:nvPr userDrawn="1"/>
          </p:nvSpPr>
          <p:spPr bwMode="auto">
            <a:xfrm>
              <a:off x="5581" y="338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5" name="Rectangle 127"/>
            <p:cNvSpPr>
              <a:spLocks noChangeArrowheads="1"/>
            </p:cNvSpPr>
            <p:nvPr userDrawn="1"/>
          </p:nvSpPr>
          <p:spPr bwMode="auto">
            <a:xfrm>
              <a:off x="5527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6" name="Rectangle 128"/>
            <p:cNvSpPr>
              <a:spLocks noChangeArrowheads="1"/>
            </p:cNvSpPr>
            <p:nvPr userDrawn="1"/>
          </p:nvSpPr>
          <p:spPr bwMode="auto">
            <a:xfrm>
              <a:off x="5633" y="3435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7" name="Rectangle 129"/>
            <p:cNvSpPr>
              <a:spLocks noChangeArrowheads="1"/>
            </p:cNvSpPr>
            <p:nvPr userDrawn="1"/>
          </p:nvSpPr>
          <p:spPr bwMode="auto">
            <a:xfrm>
              <a:off x="5633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8" name="Rectangle 130"/>
            <p:cNvSpPr>
              <a:spLocks noChangeArrowheads="1"/>
            </p:cNvSpPr>
            <p:nvPr userDrawn="1"/>
          </p:nvSpPr>
          <p:spPr bwMode="auto">
            <a:xfrm>
              <a:off x="5581" y="3489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9" name="Rectangle 131"/>
            <p:cNvSpPr>
              <a:spLocks noChangeArrowheads="1"/>
            </p:cNvSpPr>
            <p:nvPr userDrawn="1"/>
          </p:nvSpPr>
          <p:spPr bwMode="auto">
            <a:xfrm>
              <a:off x="5527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0" name="Rectangle 132"/>
            <p:cNvSpPr>
              <a:spLocks noChangeArrowheads="1"/>
            </p:cNvSpPr>
            <p:nvPr userDrawn="1"/>
          </p:nvSpPr>
          <p:spPr bwMode="auto">
            <a:xfrm>
              <a:off x="5633" y="354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1" name="Rectangle 133"/>
            <p:cNvSpPr>
              <a:spLocks noChangeArrowheads="1"/>
            </p:cNvSpPr>
            <p:nvPr userDrawn="1"/>
          </p:nvSpPr>
          <p:spPr bwMode="auto">
            <a:xfrm>
              <a:off x="5581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2" name="Rectangle 134"/>
            <p:cNvSpPr>
              <a:spLocks noChangeArrowheads="1"/>
            </p:cNvSpPr>
            <p:nvPr userDrawn="1"/>
          </p:nvSpPr>
          <p:spPr bwMode="auto">
            <a:xfrm>
              <a:off x="5475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3" name="Rectangle 135"/>
            <p:cNvSpPr>
              <a:spLocks noChangeArrowheads="1"/>
            </p:cNvSpPr>
            <p:nvPr userDrawn="1"/>
          </p:nvSpPr>
          <p:spPr bwMode="auto">
            <a:xfrm>
              <a:off x="5633" y="35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4" name="Rectangle 136"/>
            <p:cNvSpPr>
              <a:spLocks noChangeArrowheads="1"/>
            </p:cNvSpPr>
            <p:nvPr userDrawn="1"/>
          </p:nvSpPr>
          <p:spPr bwMode="auto">
            <a:xfrm>
              <a:off x="5527" y="359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5" name="Rectangle 137"/>
            <p:cNvSpPr>
              <a:spLocks noChangeArrowheads="1"/>
            </p:cNvSpPr>
            <p:nvPr userDrawn="1"/>
          </p:nvSpPr>
          <p:spPr bwMode="auto">
            <a:xfrm>
              <a:off x="5633" y="364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6" name="Rectangle 138"/>
            <p:cNvSpPr>
              <a:spLocks noChangeArrowheads="1"/>
            </p:cNvSpPr>
            <p:nvPr userDrawn="1"/>
          </p:nvSpPr>
          <p:spPr bwMode="auto">
            <a:xfrm>
              <a:off x="5581" y="364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7" name="Rectangle 139"/>
            <p:cNvSpPr>
              <a:spLocks noChangeArrowheads="1"/>
            </p:cNvSpPr>
            <p:nvPr userDrawn="1"/>
          </p:nvSpPr>
          <p:spPr bwMode="auto">
            <a:xfrm>
              <a:off x="5475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8" name="Rectangle 140"/>
            <p:cNvSpPr>
              <a:spLocks noChangeArrowheads="1"/>
            </p:cNvSpPr>
            <p:nvPr userDrawn="1"/>
          </p:nvSpPr>
          <p:spPr bwMode="auto">
            <a:xfrm>
              <a:off x="5633" y="369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9" name="Rectangle 141"/>
            <p:cNvSpPr>
              <a:spLocks noChangeArrowheads="1"/>
            </p:cNvSpPr>
            <p:nvPr userDrawn="1"/>
          </p:nvSpPr>
          <p:spPr bwMode="auto">
            <a:xfrm>
              <a:off x="5581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0" name="Rectangle 142"/>
            <p:cNvSpPr>
              <a:spLocks noChangeArrowheads="1"/>
            </p:cNvSpPr>
            <p:nvPr userDrawn="1"/>
          </p:nvSpPr>
          <p:spPr bwMode="auto">
            <a:xfrm>
              <a:off x="5633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1" name="Rectangle 143"/>
            <p:cNvSpPr>
              <a:spLocks noChangeArrowheads="1"/>
            </p:cNvSpPr>
            <p:nvPr userDrawn="1"/>
          </p:nvSpPr>
          <p:spPr bwMode="auto">
            <a:xfrm>
              <a:off x="5527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2" name="Rectangle 144"/>
            <p:cNvSpPr>
              <a:spLocks noChangeArrowheads="1"/>
            </p:cNvSpPr>
            <p:nvPr userDrawn="1"/>
          </p:nvSpPr>
          <p:spPr bwMode="auto">
            <a:xfrm>
              <a:off x="5633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3" name="Rectangle 145"/>
            <p:cNvSpPr>
              <a:spLocks noChangeArrowheads="1"/>
            </p:cNvSpPr>
            <p:nvPr userDrawn="1"/>
          </p:nvSpPr>
          <p:spPr bwMode="auto">
            <a:xfrm>
              <a:off x="5581" y="380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4" name="Rectangle 146"/>
            <p:cNvSpPr>
              <a:spLocks noChangeArrowheads="1"/>
            </p:cNvSpPr>
            <p:nvPr userDrawn="1"/>
          </p:nvSpPr>
          <p:spPr bwMode="auto">
            <a:xfrm>
              <a:off x="5527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5" name="Rectangle 147"/>
            <p:cNvSpPr>
              <a:spLocks noChangeArrowheads="1"/>
            </p:cNvSpPr>
            <p:nvPr userDrawn="1"/>
          </p:nvSpPr>
          <p:spPr bwMode="auto">
            <a:xfrm>
              <a:off x="5633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6" name="Rectangle 148"/>
            <p:cNvSpPr>
              <a:spLocks noChangeArrowheads="1"/>
            </p:cNvSpPr>
            <p:nvPr userDrawn="1"/>
          </p:nvSpPr>
          <p:spPr bwMode="auto">
            <a:xfrm>
              <a:off x="5581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7" name="Rectangle 149"/>
            <p:cNvSpPr>
              <a:spLocks noChangeArrowheads="1"/>
            </p:cNvSpPr>
            <p:nvPr userDrawn="1"/>
          </p:nvSpPr>
          <p:spPr bwMode="auto">
            <a:xfrm>
              <a:off x="5527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8" name="Rectangle 150"/>
            <p:cNvSpPr>
              <a:spLocks noChangeArrowheads="1"/>
            </p:cNvSpPr>
            <p:nvPr userDrawn="1"/>
          </p:nvSpPr>
          <p:spPr bwMode="auto">
            <a:xfrm>
              <a:off x="5475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9" name="Rectangle 151"/>
            <p:cNvSpPr>
              <a:spLocks noChangeArrowheads="1"/>
            </p:cNvSpPr>
            <p:nvPr userDrawn="1"/>
          </p:nvSpPr>
          <p:spPr bwMode="auto">
            <a:xfrm>
              <a:off x="5633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0" name="Rectangle 152"/>
            <p:cNvSpPr>
              <a:spLocks noChangeArrowheads="1"/>
            </p:cNvSpPr>
            <p:nvPr userDrawn="1"/>
          </p:nvSpPr>
          <p:spPr bwMode="auto">
            <a:xfrm>
              <a:off x="5581" y="1956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1" name="Rectangle 153"/>
            <p:cNvSpPr>
              <a:spLocks noChangeArrowheads="1"/>
            </p:cNvSpPr>
            <p:nvPr userDrawn="1"/>
          </p:nvSpPr>
          <p:spPr bwMode="auto">
            <a:xfrm>
              <a:off x="5527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2" name="Rectangle 154"/>
            <p:cNvSpPr>
              <a:spLocks noChangeArrowheads="1"/>
            </p:cNvSpPr>
            <p:nvPr userDrawn="1"/>
          </p:nvSpPr>
          <p:spPr bwMode="auto">
            <a:xfrm>
              <a:off x="5633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3" name="Rectangle 155"/>
            <p:cNvSpPr>
              <a:spLocks noChangeArrowheads="1"/>
            </p:cNvSpPr>
            <p:nvPr userDrawn="1"/>
          </p:nvSpPr>
          <p:spPr bwMode="auto">
            <a:xfrm>
              <a:off x="5527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4" name="Rectangle 156"/>
            <p:cNvSpPr>
              <a:spLocks noChangeArrowheads="1"/>
            </p:cNvSpPr>
            <p:nvPr userDrawn="1"/>
          </p:nvSpPr>
          <p:spPr bwMode="auto">
            <a:xfrm>
              <a:off x="5527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5" name="Rectangle 157"/>
            <p:cNvSpPr>
              <a:spLocks noChangeArrowheads="1"/>
            </p:cNvSpPr>
            <p:nvPr userDrawn="1"/>
          </p:nvSpPr>
          <p:spPr bwMode="auto">
            <a:xfrm>
              <a:off x="5633" y="206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6" name="Rectangle 158"/>
            <p:cNvSpPr>
              <a:spLocks noChangeArrowheads="1"/>
            </p:cNvSpPr>
            <p:nvPr userDrawn="1"/>
          </p:nvSpPr>
          <p:spPr bwMode="auto">
            <a:xfrm>
              <a:off x="5581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7" name="Rectangle 159"/>
            <p:cNvSpPr>
              <a:spLocks noChangeArrowheads="1"/>
            </p:cNvSpPr>
            <p:nvPr userDrawn="1"/>
          </p:nvSpPr>
          <p:spPr bwMode="auto">
            <a:xfrm>
              <a:off x="5475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8" name="Rectangle 160"/>
            <p:cNvSpPr>
              <a:spLocks noChangeArrowheads="1"/>
            </p:cNvSpPr>
            <p:nvPr userDrawn="1"/>
          </p:nvSpPr>
          <p:spPr bwMode="auto">
            <a:xfrm>
              <a:off x="5633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9" name="Rectangle 161"/>
            <p:cNvSpPr>
              <a:spLocks noChangeArrowheads="1"/>
            </p:cNvSpPr>
            <p:nvPr userDrawn="1"/>
          </p:nvSpPr>
          <p:spPr bwMode="auto">
            <a:xfrm>
              <a:off x="5633" y="216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0" name="Rectangle 162"/>
            <p:cNvSpPr>
              <a:spLocks noChangeArrowheads="1"/>
            </p:cNvSpPr>
            <p:nvPr userDrawn="1"/>
          </p:nvSpPr>
          <p:spPr bwMode="auto">
            <a:xfrm>
              <a:off x="5581" y="216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1" name="Rectangle 163"/>
            <p:cNvSpPr>
              <a:spLocks noChangeArrowheads="1"/>
            </p:cNvSpPr>
            <p:nvPr userDrawn="1"/>
          </p:nvSpPr>
          <p:spPr bwMode="auto">
            <a:xfrm>
              <a:off x="5633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2" name="Rectangle 164"/>
            <p:cNvSpPr>
              <a:spLocks noChangeArrowheads="1"/>
            </p:cNvSpPr>
            <p:nvPr userDrawn="1"/>
          </p:nvSpPr>
          <p:spPr bwMode="auto">
            <a:xfrm>
              <a:off x="5581" y="2220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3" name="Rectangle 165"/>
            <p:cNvSpPr>
              <a:spLocks noChangeArrowheads="1"/>
            </p:cNvSpPr>
            <p:nvPr userDrawn="1"/>
          </p:nvSpPr>
          <p:spPr bwMode="auto">
            <a:xfrm>
              <a:off x="5527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4" name="Rectangle 166"/>
            <p:cNvSpPr>
              <a:spLocks noChangeArrowheads="1"/>
            </p:cNvSpPr>
            <p:nvPr userDrawn="1"/>
          </p:nvSpPr>
          <p:spPr bwMode="auto">
            <a:xfrm>
              <a:off x="5633" y="227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5" name="Rectangle 167"/>
            <p:cNvSpPr>
              <a:spLocks noChangeArrowheads="1"/>
            </p:cNvSpPr>
            <p:nvPr userDrawn="1"/>
          </p:nvSpPr>
          <p:spPr bwMode="auto">
            <a:xfrm>
              <a:off x="5633" y="232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6" name="Rectangle 168"/>
            <p:cNvSpPr>
              <a:spLocks noChangeArrowheads="1"/>
            </p:cNvSpPr>
            <p:nvPr userDrawn="1"/>
          </p:nvSpPr>
          <p:spPr bwMode="auto">
            <a:xfrm>
              <a:off x="5581" y="227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7" name="Rectangle 169"/>
            <p:cNvSpPr>
              <a:spLocks noChangeArrowheads="1"/>
            </p:cNvSpPr>
            <p:nvPr userDrawn="1"/>
          </p:nvSpPr>
          <p:spPr bwMode="auto">
            <a:xfrm>
              <a:off x="5527" y="2326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8" name="Rectangle 170"/>
            <p:cNvSpPr>
              <a:spLocks noChangeArrowheads="1"/>
            </p:cNvSpPr>
            <p:nvPr userDrawn="1"/>
          </p:nvSpPr>
          <p:spPr bwMode="auto">
            <a:xfrm>
              <a:off x="5633" y="237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9" name="Rectangle 171"/>
            <p:cNvSpPr>
              <a:spLocks noChangeArrowheads="1"/>
            </p:cNvSpPr>
            <p:nvPr userDrawn="1"/>
          </p:nvSpPr>
          <p:spPr bwMode="auto">
            <a:xfrm>
              <a:off x="5581" y="2378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0" name="Rectangle 172"/>
            <p:cNvSpPr>
              <a:spLocks noChangeArrowheads="1"/>
            </p:cNvSpPr>
            <p:nvPr userDrawn="1"/>
          </p:nvSpPr>
          <p:spPr bwMode="auto">
            <a:xfrm>
              <a:off x="5475" y="237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1" name="Rectangle 173"/>
            <p:cNvSpPr>
              <a:spLocks noChangeArrowheads="1"/>
            </p:cNvSpPr>
            <p:nvPr userDrawn="1"/>
          </p:nvSpPr>
          <p:spPr bwMode="auto">
            <a:xfrm>
              <a:off x="5581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2" name="Rectangle 174"/>
            <p:cNvSpPr>
              <a:spLocks noChangeArrowheads="1"/>
            </p:cNvSpPr>
            <p:nvPr userDrawn="1"/>
          </p:nvSpPr>
          <p:spPr bwMode="auto">
            <a:xfrm>
              <a:off x="5581" y="477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3" name="Rectangle 175"/>
            <p:cNvSpPr>
              <a:spLocks noChangeArrowheads="1"/>
            </p:cNvSpPr>
            <p:nvPr userDrawn="1"/>
          </p:nvSpPr>
          <p:spPr bwMode="auto">
            <a:xfrm>
              <a:off x="5633" y="477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4" name="Rectangle 176"/>
            <p:cNvSpPr>
              <a:spLocks noChangeArrowheads="1"/>
            </p:cNvSpPr>
            <p:nvPr userDrawn="1"/>
          </p:nvSpPr>
          <p:spPr bwMode="auto">
            <a:xfrm>
              <a:off x="5527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5" name="Rectangle 177"/>
            <p:cNvSpPr>
              <a:spLocks noChangeArrowheads="1"/>
            </p:cNvSpPr>
            <p:nvPr userDrawn="1"/>
          </p:nvSpPr>
          <p:spPr bwMode="auto">
            <a:xfrm>
              <a:off x="5581" y="42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6" name="Rectangle 178"/>
            <p:cNvSpPr>
              <a:spLocks noChangeArrowheads="1"/>
            </p:cNvSpPr>
            <p:nvPr userDrawn="1"/>
          </p:nvSpPr>
          <p:spPr bwMode="auto">
            <a:xfrm>
              <a:off x="5633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7" name="Rectangle 179"/>
            <p:cNvSpPr>
              <a:spLocks noChangeArrowheads="1"/>
            </p:cNvSpPr>
            <p:nvPr userDrawn="1"/>
          </p:nvSpPr>
          <p:spPr bwMode="auto">
            <a:xfrm>
              <a:off x="5633" y="37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8" name="Rectangle 180"/>
            <p:cNvSpPr>
              <a:spLocks noChangeArrowheads="1"/>
            </p:cNvSpPr>
            <p:nvPr userDrawn="1"/>
          </p:nvSpPr>
          <p:spPr bwMode="auto">
            <a:xfrm>
              <a:off x="5475" y="37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9" name="Rectangle 181"/>
            <p:cNvSpPr>
              <a:spLocks noChangeArrowheads="1"/>
            </p:cNvSpPr>
            <p:nvPr userDrawn="1"/>
          </p:nvSpPr>
          <p:spPr bwMode="auto">
            <a:xfrm>
              <a:off x="5527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0" name="Rectangle 182"/>
            <p:cNvSpPr>
              <a:spLocks noChangeArrowheads="1"/>
            </p:cNvSpPr>
            <p:nvPr userDrawn="1"/>
          </p:nvSpPr>
          <p:spPr bwMode="auto">
            <a:xfrm>
              <a:off x="5581" y="31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1" name="Rectangle 183"/>
            <p:cNvSpPr>
              <a:spLocks noChangeArrowheads="1"/>
            </p:cNvSpPr>
            <p:nvPr userDrawn="1"/>
          </p:nvSpPr>
          <p:spPr bwMode="auto">
            <a:xfrm>
              <a:off x="5633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2" name="Rectangle 184"/>
            <p:cNvSpPr>
              <a:spLocks noChangeArrowheads="1"/>
            </p:cNvSpPr>
            <p:nvPr userDrawn="1"/>
          </p:nvSpPr>
          <p:spPr bwMode="auto">
            <a:xfrm>
              <a:off x="5581" y="266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3" name="Rectangle 185"/>
            <p:cNvSpPr>
              <a:spLocks noChangeArrowheads="1"/>
            </p:cNvSpPr>
            <p:nvPr userDrawn="1"/>
          </p:nvSpPr>
          <p:spPr bwMode="auto">
            <a:xfrm>
              <a:off x="5633" y="26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4" name="Rectangle 186"/>
            <p:cNvSpPr>
              <a:spLocks noChangeArrowheads="1"/>
            </p:cNvSpPr>
            <p:nvPr userDrawn="1"/>
          </p:nvSpPr>
          <p:spPr bwMode="auto">
            <a:xfrm>
              <a:off x="5527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5" name="Rectangle 187"/>
            <p:cNvSpPr>
              <a:spLocks noChangeArrowheads="1"/>
            </p:cNvSpPr>
            <p:nvPr userDrawn="1"/>
          </p:nvSpPr>
          <p:spPr bwMode="auto">
            <a:xfrm>
              <a:off x="5581" y="21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6" name="Rectangle 188"/>
            <p:cNvSpPr>
              <a:spLocks noChangeArrowheads="1"/>
            </p:cNvSpPr>
            <p:nvPr userDrawn="1"/>
          </p:nvSpPr>
          <p:spPr bwMode="auto">
            <a:xfrm>
              <a:off x="5633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7" name="Rectangle 189"/>
            <p:cNvSpPr>
              <a:spLocks noChangeArrowheads="1"/>
            </p:cNvSpPr>
            <p:nvPr userDrawn="1"/>
          </p:nvSpPr>
          <p:spPr bwMode="auto">
            <a:xfrm>
              <a:off x="5476" y="21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8" name="Rectangle 190"/>
            <p:cNvSpPr>
              <a:spLocks noChangeArrowheads="1"/>
            </p:cNvSpPr>
            <p:nvPr userDrawn="1"/>
          </p:nvSpPr>
          <p:spPr bwMode="auto">
            <a:xfrm>
              <a:off x="5527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9" name="Rectangle 191"/>
            <p:cNvSpPr>
              <a:spLocks noChangeArrowheads="1"/>
            </p:cNvSpPr>
            <p:nvPr userDrawn="1"/>
          </p:nvSpPr>
          <p:spPr bwMode="auto">
            <a:xfrm>
              <a:off x="5581" y="160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0" name="Rectangle 192"/>
            <p:cNvSpPr>
              <a:spLocks noChangeArrowheads="1"/>
            </p:cNvSpPr>
            <p:nvPr userDrawn="1"/>
          </p:nvSpPr>
          <p:spPr bwMode="auto">
            <a:xfrm>
              <a:off x="5633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1" name="Rectangle 193"/>
            <p:cNvSpPr>
              <a:spLocks noChangeArrowheads="1"/>
            </p:cNvSpPr>
            <p:nvPr userDrawn="1"/>
          </p:nvSpPr>
          <p:spPr bwMode="auto">
            <a:xfrm>
              <a:off x="5581" y="106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2" name="Rectangle 194"/>
            <p:cNvSpPr>
              <a:spLocks noChangeArrowheads="1"/>
            </p:cNvSpPr>
            <p:nvPr userDrawn="1"/>
          </p:nvSpPr>
          <p:spPr bwMode="auto">
            <a:xfrm>
              <a:off x="5633" y="106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3" name="Rectangle 195"/>
            <p:cNvSpPr>
              <a:spLocks noChangeArrowheads="1"/>
            </p:cNvSpPr>
            <p:nvPr userDrawn="1"/>
          </p:nvSpPr>
          <p:spPr bwMode="auto">
            <a:xfrm>
              <a:off x="5527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4" name="Rectangle 196"/>
            <p:cNvSpPr>
              <a:spLocks noChangeArrowheads="1"/>
            </p:cNvSpPr>
            <p:nvPr userDrawn="1"/>
          </p:nvSpPr>
          <p:spPr bwMode="auto">
            <a:xfrm>
              <a:off x="5581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5" name="Rectangle 197"/>
            <p:cNvSpPr>
              <a:spLocks noChangeArrowheads="1"/>
            </p:cNvSpPr>
            <p:nvPr userDrawn="1"/>
          </p:nvSpPr>
          <p:spPr bwMode="auto">
            <a:xfrm>
              <a:off x="5633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6" name="Rectangle 198"/>
            <p:cNvSpPr>
              <a:spLocks noChangeArrowheads="1"/>
            </p:cNvSpPr>
            <p:nvPr userDrawn="1"/>
          </p:nvSpPr>
          <p:spPr bwMode="auto">
            <a:xfrm>
              <a:off x="5475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2247" name="Rectangle 199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424862" cy="2736850"/>
          </a:xfrm>
        </p:spPr>
        <p:txBody>
          <a:bodyPr anchor="b" anchorCtr="1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de-AT"/>
              <a:t>Click to edit Master title style</a:t>
            </a:r>
          </a:p>
        </p:txBody>
      </p:sp>
      <p:sp>
        <p:nvSpPr>
          <p:cNvPr id="2248" name="Rectangle 200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997200"/>
            <a:ext cx="8424862" cy="1439863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600"/>
            </a:lvl1pPr>
          </a:lstStyle>
          <a:p>
            <a:r>
              <a:rPr lang="de-AT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M. </a:t>
            </a:r>
            <a:r>
              <a:rPr lang="de-AT" dirty="0" err="1" smtClean="0"/>
              <a:t>Birsak</a:t>
            </a:r>
            <a:r>
              <a:rPr lang="de-AT" dirty="0" smtClean="0"/>
              <a:t>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10BFC7-17D1-4F9F-BA85-D5FC79A347C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0850" y="44450"/>
            <a:ext cx="2225675" cy="6337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9063" y="44450"/>
            <a:ext cx="6529387" cy="6337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M. </a:t>
            </a:r>
            <a:r>
              <a:rPr lang="de-AT" dirty="0" err="1" smtClean="0"/>
              <a:t>Birsak</a:t>
            </a:r>
            <a:r>
              <a:rPr lang="de-AT" dirty="0" smtClean="0"/>
              <a:t>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033632-255C-4184-A216-A20F87F6C486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9063" y="908050"/>
            <a:ext cx="4376737" cy="5473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908050"/>
            <a:ext cx="4378325" cy="5473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15888" y="6511925"/>
            <a:ext cx="3760787" cy="3016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M. </a:t>
            </a:r>
            <a:r>
              <a:rPr lang="de-AT" dirty="0" err="1" smtClean="0"/>
              <a:t>Birsak</a:t>
            </a:r>
            <a:r>
              <a:rPr lang="de-AT" dirty="0" smtClean="0"/>
              <a:t>, M. Hanzl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4030663" y="6507163"/>
            <a:ext cx="1079500" cy="306387"/>
          </a:xfrm>
        </p:spPr>
        <p:txBody>
          <a:bodyPr/>
          <a:lstStyle>
            <a:lvl1pPr>
              <a:defRPr/>
            </a:lvl1pPr>
          </a:lstStyle>
          <a:p>
            <a:fld id="{BC46C419-61CC-498E-8EFA-27000BE8064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M. </a:t>
            </a:r>
            <a:r>
              <a:rPr lang="de-AT" dirty="0" err="1" smtClean="0"/>
              <a:t>Birsak</a:t>
            </a:r>
            <a:r>
              <a:rPr lang="de-AT" dirty="0" smtClean="0"/>
              <a:t>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33CDA2-8A1E-48C8-948E-2453F41F1D68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M. </a:t>
            </a:r>
            <a:r>
              <a:rPr lang="de-AT" dirty="0" err="1" smtClean="0"/>
              <a:t>Birsak</a:t>
            </a:r>
            <a:r>
              <a:rPr lang="de-AT" dirty="0" smtClean="0"/>
              <a:t>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591E19-7FDD-48C5-B4FF-D00CCE29E03C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9063" y="908050"/>
            <a:ext cx="4376737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78325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M. </a:t>
            </a:r>
            <a:r>
              <a:rPr lang="de-AT" dirty="0" err="1" smtClean="0"/>
              <a:t>Birsak</a:t>
            </a:r>
            <a:r>
              <a:rPr lang="de-AT" dirty="0" smtClean="0"/>
              <a:t>, M. Hanzl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CB3A41-B52B-434A-8ACC-3D1C815348A6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M. </a:t>
            </a:r>
            <a:r>
              <a:rPr lang="de-AT" dirty="0" err="1" smtClean="0"/>
              <a:t>Birsak</a:t>
            </a:r>
            <a:r>
              <a:rPr lang="de-AT" dirty="0" smtClean="0"/>
              <a:t>, M. Hanzl</a:t>
            </a:r>
            <a:endParaRPr lang="de-AT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474E25-0923-4AFA-B517-D4725097C33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M. </a:t>
            </a:r>
            <a:r>
              <a:rPr lang="de-AT" dirty="0" err="1" smtClean="0"/>
              <a:t>Birsak</a:t>
            </a:r>
            <a:r>
              <a:rPr lang="de-AT" dirty="0" smtClean="0"/>
              <a:t>, M. Hanzl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C7CD59-21BC-45D6-B101-68E3C78A842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M. </a:t>
            </a:r>
            <a:r>
              <a:rPr lang="de-AT" dirty="0" err="1" smtClean="0"/>
              <a:t>Birsak</a:t>
            </a:r>
            <a:r>
              <a:rPr lang="de-AT" dirty="0" smtClean="0"/>
              <a:t>, M. Hanzl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C96ED7-3758-42F4-97F9-204C37471E19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M. </a:t>
            </a:r>
            <a:r>
              <a:rPr lang="de-AT" dirty="0" err="1" smtClean="0"/>
              <a:t>Birsak</a:t>
            </a:r>
            <a:r>
              <a:rPr lang="de-AT" dirty="0" smtClean="0"/>
              <a:t>, M. Hanzl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66D77-CFF8-4AA1-929A-87A4A8C40AB6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M. </a:t>
            </a:r>
            <a:r>
              <a:rPr lang="de-AT" dirty="0" err="1" smtClean="0"/>
              <a:t>Birsak</a:t>
            </a:r>
            <a:r>
              <a:rPr lang="de-AT" dirty="0" smtClean="0"/>
              <a:t>, M. Hanzl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B23FD4-233C-409B-ADE7-29A1BAF3FAD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1027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28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29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7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35" name="Freeform 11"/>
          <p:cNvSpPr>
            <a:spLocks/>
          </p:cNvSpPr>
          <p:nvPr userDrawn="1"/>
        </p:nvSpPr>
        <p:spPr bwMode="auto">
          <a:xfrm>
            <a:off x="115888" y="85725"/>
            <a:ext cx="8912225" cy="669925"/>
          </a:xfrm>
          <a:custGeom>
            <a:avLst/>
            <a:gdLst/>
            <a:ahLst/>
            <a:cxnLst>
              <a:cxn ang="0">
                <a:pos x="5614" y="422"/>
              </a:cxn>
              <a:cxn ang="0">
                <a:pos x="202" y="422"/>
              </a:cxn>
              <a:cxn ang="0">
                <a:pos x="202" y="422"/>
              </a:cxn>
              <a:cxn ang="0">
                <a:pos x="180" y="422"/>
              </a:cxn>
              <a:cxn ang="0">
                <a:pos x="161" y="418"/>
              </a:cxn>
              <a:cxn ang="0">
                <a:pos x="141" y="413"/>
              </a:cxn>
              <a:cxn ang="0">
                <a:pos x="123" y="407"/>
              </a:cxn>
              <a:cxn ang="0">
                <a:pos x="106" y="397"/>
              </a:cxn>
              <a:cxn ang="0">
                <a:pos x="89" y="387"/>
              </a:cxn>
              <a:cxn ang="0">
                <a:pos x="74" y="375"/>
              </a:cxn>
              <a:cxn ang="0">
                <a:pos x="59" y="361"/>
              </a:cxn>
              <a:cxn ang="0">
                <a:pos x="45" y="346"/>
              </a:cxn>
              <a:cxn ang="0">
                <a:pos x="34" y="329"/>
              </a:cxn>
              <a:cxn ang="0">
                <a:pos x="24" y="313"/>
              </a:cxn>
              <a:cxn ang="0">
                <a:pos x="15" y="294"/>
              </a:cxn>
              <a:cxn ang="0">
                <a:pos x="8" y="274"/>
              </a:cxn>
              <a:cxn ang="0">
                <a:pos x="3" y="254"/>
              </a:cxn>
              <a:cxn ang="0">
                <a:pos x="2" y="234"/>
              </a:cxn>
              <a:cxn ang="0">
                <a:pos x="0" y="212"/>
              </a:cxn>
              <a:cxn ang="0">
                <a:pos x="0" y="212"/>
              </a:cxn>
              <a:cxn ang="0">
                <a:pos x="2" y="190"/>
              </a:cxn>
              <a:cxn ang="0">
                <a:pos x="3" y="168"/>
              </a:cxn>
              <a:cxn ang="0">
                <a:pos x="8" y="148"/>
              </a:cxn>
              <a:cxn ang="0">
                <a:pos x="15" y="129"/>
              </a:cxn>
              <a:cxn ang="0">
                <a:pos x="24" y="111"/>
              </a:cxn>
              <a:cxn ang="0">
                <a:pos x="34" y="92"/>
              </a:cxn>
              <a:cxn ang="0">
                <a:pos x="45" y="77"/>
              </a:cxn>
              <a:cxn ang="0">
                <a:pos x="59" y="62"/>
              </a:cxn>
              <a:cxn ang="0">
                <a:pos x="72" y="49"/>
              </a:cxn>
              <a:cxn ang="0">
                <a:pos x="89" y="37"/>
              </a:cxn>
              <a:cxn ang="0">
                <a:pos x="106" y="25"/>
              </a:cxn>
              <a:cxn ang="0">
                <a:pos x="123" y="17"/>
              </a:cxn>
              <a:cxn ang="0">
                <a:pos x="141" y="10"/>
              </a:cxn>
              <a:cxn ang="0">
                <a:pos x="160" y="5"/>
              </a:cxn>
              <a:cxn ang="0">
                <a:pos x="180" y="2"/>
              </a:cxn>
              <a:cxn ang="0">
                <a:pos x="200" y="0"/>
              </a:cxn>
              <a:cxn ang="0">
                <a:pos x="5614" y="0"/>
              </a:cxn>
              <a:cxn ang="0">
                <a:pos x="5614" y="422"/>
              </a:cxn>
            </a:cxnLst>
            <a:rect l="0" t="0" r="r" b="b"/>
            <a:pathLst>
              <a:path w="5614" h="422">
                <a:moveTo>
                  <a:pt x="5614" y="422"/>
                </a:moveTo>
                <a:lnTo>
                  <a:pt x="202" y="422"/>
                </a:lnTo>
                <a:lnTo>
                  <a:pt x="202" y="422"/>
                </a:lnTo>
                <a:lnTo>
                  <a:pt x="180" y="422"/>
                </a:lnTo>
                <a:lnTo>
                  <a:pt x="161" y="418"/>
                </a:lnTo>
                <a:lnTo>
                  <a:pt x="141" y="413"/>
                </a:lnTo>
                <a:lnTo>
                  <a:pt x="123" y="407"/>
                </a:lnTo>
                <a:lnTo>
                  <a:pt x="106" y="397"/>
                </a:lnTo>
                <a:lnTo>
                  <a:pt x="89" y="387"/>
                </a:lnTo>
                <a:lnTo>
                  <a:pt x="74" y="375"/>
                </a:lnTo>
                <a:lnTo>
                  <a:pt x="59" y="361"/>
                </a:lnTo>
                <a:lnTo>
                  <a:pt x="45" y="346"/>
                </a:lnTo>
                <a:lnTo>
                  <a:pt x="34" y="329"/>
                </a:lnTo>
                <a:lnTo>
                  <a:pt x="24" y="313"/>
                </a:lnTo>
                <a:lnTo>
                  <a:pt x="15" y="294"/>
                </a:lnTo>
                <a:lnTo>
                  <a:pt x="8" y="274"/>
                </a:lnTo>
                <a:lnTo>
                  <a:pt x="3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lnTo>
                  <a:pt x="2" y="190"/>
                </a:lnTo>
                <a:lnTo>
                  <a:pt x="3" y="168"/>
                </a:lnTo>
                <a:lnTo>
                  <a:pt x="8" y="148"/>
                </a:lnTo>
                <a:lnTo>
                  <a:pt x="15" y="129"/>
                </a:lnTo>
                <a:lnTo>
                  <a:pt x="24" y="111"/>
                </a:lnTo>
                <a:lnTo>
                  <a:pt x="34" y="92"/>
                </a:lnTo>
                <a:lnTo>
                  <a:pt x="45" y="77"/>
                </a:lnTo>
                <a:lnTo>
                  <a:pt x="59" y="62"/>
                </a:lnTo>
                <a:lnTo>
                  <a:pt x="72" y="49"/>
                </a:lnTo>
                <a:lnTo>
                  <a:pt x="89" y="37"/>
                </a:lnTo>
                <a:lnTo>
                  <a:pt x="106" y="25"/>
                </a:lnTo>
                <a:lnTo>
                  <a:pt x="123" y="17"/>
                </a:lnTo>
                <a:lnTo>
                  <a:pt x="141" y="10"/>
                </a:lnTo>
                <a:lnTo>
                  <a:pt x="160" y="5"/>
                </a:lnTo>
                <a:lnTo>
                  <a:pt x="180" y="2"/>
                </a:lnTo>
                <a:lnTo>
                  <a:pt x="200" y="0"/>
                </a:lnTo>
                <a:lnTo>
                  <a:pt x="5614" y="0"/>
                </a:lnTo>
                <a:lnTo>
                  <a:pt x="5614" y="422"/>
                </a:lnTo>
                <a:close/>
              </a:path>
            </a:pathLst>
          </a:custGeom>
          <a:solidFill>
            <a:srgbClr val="2AA3D8"/>
          </a:solidFill>
          <a:ln w="158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pSp>
        <p:nvGrpSpPr>
          <p:cNvPr id="1036" name="Group 12"/>
          <p:cNvGrpSpPr>
            <a:grpSpLocks/>
          </p:cNvGrpSpPr>
          <p:nvPr userDrawn="1"/>
        </p:nvGrpSpPr>
        <p:grpSpPr bwMode="auto">
          <a:xfrm>
            <a:off x="8432800" y="160338"/>
            <a:ext cx="517525" cy="520700"/>
            <a:chOff x="5312" y="101"/>
            <a:chExt cx="326" cy="328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5341" y="150"/>
              <a:ext cx="126" cy="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477" y="150"/>
              <a:ext cx="57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2" y="109"/>
                </a:cxn>
                <a:cxn ang="0">
                  <a:pos x="3" y="117"/>
                </a:cxn>
                <a:cxn ang="0">
                  <a:pos x="8" y="126"/>
                </a:cxn>
                <a:cxn ang="0">
                  <a:pos x="15" y="134"/>
                </a:cxn>
                <a:cxn ang="0">
                  <a:pos x="23" y="141"/>
                </a:cxn>
                <a:cxn ang="0">
                  <a:pos x="34" y="146"/>
                </a:cxn>
                <a:cxn ang="0">
                  <a:pos x="45" y="151"/>
                </a:cxn>
                <a:cxn ang="0">
                  <a:pos x="57" y="151"/>
                </a:cxn>
                <a:cxn ang="0">
                  <a:pos x="57" y="151"/>
                </a:cxn>
                <a:cxn ang="0">
                  <a:pos x="57" y="119"/>
                </a:cxn>
                <a:cxn ang="0">
                  <a:pos x="57" y="119"/>
                </a:cxn>
                <a:cxn ang="0">
                  <a:pos x="54" y="119"/>
                </a:cxn>
                <a:cxn ang="0">
                  <a:pos x="45" y="114"/>
                </a:cxn>
                <a:cxn ang="0">
                  <a:pos x="42" y="112"/>
                </a:cxn>
                <a:cxn ang="0">
                  <a:pos x="39" y="107"/>
                </a:cxn>
                <a:cxn ang="0">
                  <a:pos x="35" y="102"/>
                </a:cxn>
                <a:cxn ang="0">
                  <a:pos x="35" y="97"/>
                </a:cxn>
                <a:cxn ang="0">
                  <a:pos x="35" y="0"/>
                </a:cxn>
                <a:cxn ang="0">
                  <a:pos x="0" y="0"/>
                </a:cxn>
              </a:cxnLst>
              <a:rect l="0" t="0" r="r" b="b"/>
              <a:pathLst>
                <a:path w="57" h="151">
                  <a:moveTo>
                    <a:pt x="0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3" y="117"/>
                  </a:lnTo>
                  <a:lnTo>
                    <a:pt x="8" y="126"/>
                  </a:lnTo>
                  <a:lnTo>
                    <a:pt x="15" y="134"/>
                  </a:lnTo>
                  <a:lnTo>
                    <a:pt x="23" y="141"/>
                  </a:lnTo>
                  <a:lnTo>
                    <a:pt x="34" y="146"/>
                  </a:lnTo>
                  <a:lnTo>
                    <a:pt x="45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4" y="119"/>
                  </a:lnTo>
                  <a:lnTo>
                    <a:pt x="45" y="114"/>
                  </a:lnTo>
                  <a:lnTo>
                    <a:pt x="42" y="112"/>
                  </a:lnTo>
                  <a:lnTo>
                    <a:pt x="39" y="107"/>
                  </a:lnTo>
                  <a:lnTo>
                    <a:pt x="35" y="102"/>
                  </a:lnTo>
                  <a:lnTo>
                    <a:pt x="35" y="97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541" y="150"/>
              <a:ext cx="57" cy="1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7" y="101"/>
                </a:cxn>
                <a:cxn ang="0">
                  <a:pos x="57" y="101"/>
                </a:cxn>
                <a:cxn ang="0">
                  <a:pos x="57" y="109"/>
                </a:cxn>
                <a:cxn ang="0">
                  <a:pos x="54" y="117"/>
                </a:cxn>
                <a:cxn ang="0">
                  <a:pos x="49" y="126"/>
                </a:cxn>
                <a:cxn ang="0">
                  <a:pos x="42" y="134"/>
                </a:cxn>
                <a:cxn ang="0">
                  <a:pos x="33" y="141"/>
                </a:cxn>
                <a:cxn ang="0">
                  <a:pos x="23" y="146"/>
                </a:cxn>
                <a:cxn ang="0">
                  <a:pos x="13" y="151"/>
                </a:cxn>
                <a:cxn ang="0">
                  <a:pos x="0" y="151"/>
                </a:cxn>
                <a:cxn ang="0">
                  <a:pos x="0" y="151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3" y="119"/>
                </a:cxn>
                <a:cxn ang="0">
                  <a:pos x="12" y="114"/>
                </a:cxn>
                <a:cxn ang="0">
                  <a:pos x="15" y="112"/>
                </a:cxn>
                <a:cxn ang="0">
                  <a:pos x="18" y="107"/>
                </a:cxn>
                <a:cxn ang="0">
                  <a:pos x="22" y="102"/>
                </a:cxn>
                <a:cxn ang="0">
                  <a:pos x="22" y="97"/>
                </a:cxn>
                <a:cxn ang="0">
                  <a:pos x="22" y="0"/>
                </a:cxn>
                <a:cxn ang="0">
                  <a:pos x="57" y="0"/>
                </a:cxn>
              </a:cxnLst>
              <a:rect l="0" t="0" r="r" b="b"/>
              <a:pathLst>
                <a:path w="57" h="151">
                  <a:moveTo>
                    <a:pt x="57" y="0"/>
                  </a:moveTo>
                  <a:lnTo>
                    <a:pt x="57" y="0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7" y="109"/>
                  </a:lnTo>
                  <a:lnTo>
                    <a:pt x="54" y="117"/>
                  </a:lnTo>
                  <a:lnTo>
                    <a:pt x="49" y="126"/>
                  </a:lnTo>
                  <a:lnTo>
                    <a:pt x="42" y="134"/>
                  </a:lnTo>
                  <a:lnTo>
                    <a:pt x="33" y="141"/>
                  </a:lnTo>
                  <a:lnTo>
                    <a:pt x="23" y="146"/>
                  </a:lnTo>
                  <a:lnTo>
                    <a:pt x="13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19"/>
                  </a:lnTo>
                  <a:lnTo>
                    <a:pt x="12" y="114"/>
                  </a:lnTo>
                  <a:lnTo>
                    <a:pt x="15" y="112"/>
                  </a:lnTo>
                  <a:lnTo>
                    <a:pt x="18" y="107"/>
                  </a:lnTo>
                  <a:lnTo>
                    <a:pt x="22" y="102"/>
                  </a:lnTo>
                  <a:lnTo>
                    <a:pt x="22" y="97"/>
                  </a:lnTo>
                  <a:lnTo>
                    <a:pt x="2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5388" y="190"/>
              <a:ext cx="33" cy="1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1" name="Freeform 17"/>
            <p:cNvSpPr>
              <a:spLocks noEditPoints="1"/>
            </p:cNvSpPr>
            <p:nvPr userDrawn="1"/>
          </p:nvSpPr>
          <p:spPr bwMode="auto">
            <a:xfrm>
              <a:off x="5312" y="101"/>
              <a:ext cx="326" cy="328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0" y="0"/>
                </a:cxn>
                <a:cxn ang="0">
                  <a:pos x="0" y="328"/>
                </a:cxn>
                <a:cxn ang="0">
                  <a:pos x="326" y="328"/>
                </a:cxn>
                <a:cxn ang="0">
                  <a:pos x="326" y="0"/>
                </a:cxn>
                <a:cxn ang="0">
                  <a:pos x="323" y="0"/>
                </a:cxn>
                <a:cxn ang="0">
                  <a:pos x="323" y="0"/>
                </a:cxn>
                <a:cxn ang="0">
                  <a:pos x="318" y="8"/>
                </a:cxn>
                <a:cxn ang="0">
                  <a:pos x="318" y="8"/>
                </a:cxn>
                <a:cxn ang="0">
                  <a:pos x="318" y="319"/>
                </a:cxn>
                <a:cxn ang="0">
                  <a:pos x="318" y="319"/>
                </a:cxn>
                <a:cxn ang="0">
                  <a:pos x="9" y="319"/>
                </a:cxn>
                <a:cxn ang="0">
                  <a:pos x="9" y="31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318" y="8"/>
                </a:cxn>
              </a:cxnLst>
              <a:rect l="0" t="0" r="r" b="b"/>
              <a:pathLst>
                <a:path w="326" h="328">
                  <a:moveTo>
                    <a:pt x="323" y="0"/>
                  </a:moveTo>
                  <a:lnTo>
                    <a:pt x="0" y="0"/>
                  </a:lnTo>
                  <a:lnTo>
                    <a:pt x="0" y="328"/>
                  </a:lnTo>
                  <a:lnTo>
                    <a:pt x="326" y="328"/>
                  </a:lnTo>
                  <a:lnTo>
                    <a:pt x="326" y="0"/>
                  </a:lnTo>
                  <a:lnTo>
                    <a:pt x="323" y="0"/>
                  </a:lnTo>
                  <a:lnTo>
                    <a:pt x="323" y="0"/>
                  </a:lnTo>
                  <a:close/>
                  <a:moveTo>
                    <a:pt x="318" y="8"/>
                  </a:moveTo>
                  <a:lnTo>
                    <a:pt x="318" y="8"/>
                  </a:lnTo>
                  <a:lnTo>
                    <a:pt x="318" y="319"/>
                  </a:lnTo>
                  <a:lnTo>
                    <a:pt x="318" y="319"/>
                  </a:lnTo>
                  <a:lnTo>
                    <a:pt x="9" y="319"/>
                  </a:lnTo>
                  <a:lnTo>
                    <a:pt x="9" y="319"/>
                  </a:lnTo>
                  <a:lnTo>
                    <a:pt x="9" y="8"/>
                  </a:lnTo>
                  <a:lnTo>
                    <a:pt x="9" y="8"/>
                  </a:lnTo>
                  <a:lnTo>
                    <a:pt x="3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auto">
            <a:xfrm>
              <a:off x="5339" y="358"/>
              <a:ext cx="40" cy="44"/>
            </a:xfrm>
            <a:custGeom>
              <a:avLst/>
              <a:gdLst/>
              <a:ahLst/>
              <a:cxnLst>
                <a:cxn ang="0">
                  <a:pos x="27" y="44"/>
                </a:cxn>
                <a:cxn ang="0">
                  <a:pos x="14" y="4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27" y="44"/>
                </a:cxn>
              </a:cxnLst>
              <a:rect l="0" t="0" r="r" b="b"/>
              <a:pathLst>
                <a:path w="40" h="44">
                  <a:moveTo>
                    <a:pt x="27" y="44"/>
                  </a:moveTo>
                  <a:lnTo>
                    <a:pt x="14" y="4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27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5391" y="358"/>
              <a:ext cx="12" cy="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auto">
            <a:xfrm>
              <a:off x="5418" y="358"/>
              <a:ext cx="35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12" y="9"/>
                </a:cxn>
                <a:cxn ang="0">
                  <a:pos x="12" y="17"/>
                </a:cxn>
                <a:cxn ang="0">
                  <a:pos x="34" y="17"/>
                </a:cxn>
                <a:cxn ang="0">
                  <a:pos x="34" y="25"/>
                </a:cxn>
                <a:cxn ang="0">
                  <a:pos x="12" y="25"/>
                </a:cxn>
                <a:cxn ang="0">
                  <a:pos x="12" y="34"/>
                </a:cxn>
                <a:cxn ang="0">
                  <a:pos x="35" y="34"/>
                </a:cxn>
                <a:cxn ang="0">
                  <a:pos x="35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5" h="44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12" y="9"/>
                  </a:lnTo>
                  <a:lnTo>
                    <a:pt x="12" y="17"/>
                  </a:lnTo>
                  <a:lnTo>
                    <a:pt x="34" y="17"/>
                  </a:lnTo>
                  <a:lnTo>
                    <a:pt x="34" y="25"/>
                  </a:lnTo>
                  <a:lnTo>
                    <a:pt x="12" y="25"/>
                  </a:lnTo>
                  <a:lnTo>
                    <a:pt x="12" y="34"/>
                  </a:lnTo>
                  <a:lnTo>
                    <a:pt x="35" y="34"/>
                  </a:lnTo>
                  <a:lnTo>
                    <a:pt x="35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auto">
            <a:xfrm>
              <a:off x="5467" y="358"/>
              <a:ext cx="37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37" y="44"/>
                </a:cxn>
                <a:cxn ang="0">
                  <a:pos x="27" y="44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12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7" h="44">
                  <a:moveTo>
                    <a:pt x="0" y="0"/>
                  </a:moveTo>
                  <a:lnTo>
                    <a:pt x="12" y="0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37" y="44"/>
                  </a:lnTo>
                  <a:lnTo>
                    <a:pt x="27" y="4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5519" y="358"/>
              <a:ext cx="37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37" y="44"/>
                </a:cxn>
                <a:cxn ang="0">
                  <a:pos x="25" y="44"/>
                </a:cxn>
                <a:cxn ang="0">
                  <a:pos x="12" y="15"/>
                </a:cxn>
                <a:cxn ang="0">
                  <a:pos x="10" y="15"/>
                </a:cxn>
                <a:cxn ang="0">
                  <a:pos x="10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7" h="44">
                  <a:moveTo>
                    <a:pt x="0" y="0"/>
                  </a:moveTo>
                  <a:lnTo>
                    <a:pt x="12" y="0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37" y="44"/>
                  </a:lnTo>
                  <a:lnTo>
                    <a:pt x="25" y="44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7" name="Freeform 23"/>
            <p:cNvSpPr>
              <a:spLocks noEditPoints="1"/>
            </p:cNvSpPr>
            <p:nvPr userDrawn="1"/>
          </p:nvSpPr>
          <p:spPr bwMode="auto">
            <a:xfrm>
              <a:off x="5568" y="358"/>
              <a:ext cx="43" cy="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43" y="42"/>
                </a:cxn>
                <a:cxn ang="0">
                  <a:pos x="32" y="42"/>
                </a:cxn>
                <a:cxn ang="0">
                  <a:pos x="28" y="35"/>
                </a:cxn>
                <a:cxn ang="0">
                  <a:pos x="13" y="35"/>
                </a:cxn>
                <a:cxn ang="0">
                  <a:pos x="11" y="42"/>
                </a:cxn>
                <a:cxn ang="0">
                  <a:pos x="0" y="42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6" y="27"/>
                </a:cxn>
                <a:cxn ang="0">
                  <a:pos x="27" y="27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16" y="27"/>
                </a:cxn>
              </a:cxnLst>
              <a:rect l="0" t="0" r="r" b="b"/>
              <a:pathLst>
                <a:path w="43" h="42">
                  <a:moveTo>
                    <a:pt x="15" y="0"/>
                  </a:moveTo>
                  <a:lnTo>
                    <a:pt x="27" y="0"/>
                  </a:lnTo>
                  <a:lnTo>
                    <a:pt x="43" y="42"/>
                  </a:lnTo>
                  <a:lnTo>
                    <a:pt x="32" y="42"/>
                  </a:lnTo>
                  <a:lnTo>
                    <a:pt x="28" y="35"/>
                  </a:lnTo>
                  <a:lnTo>
                    <a:pt x="13" y="35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15" y="0"/>
                  </a:lnTo>
                  <a:lnTo>
                    <a:pt x="15" y="0"/>
                  </a:lnTo>
                  <a:close/>
                  <a:moveTo>
                    <a:pt x="16" y="27"/>
                  </a:moveTo>
                  <a:lnTo>
                    <a:pt x="27" y="27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5336" y="331"/>
              <a:ext cx="272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49" name="Freeform 25"/>
          <p:cNvSpPr>
            <a:spLocks/>
          </p:cNvSpPr>
          <p:nvPr userDrawn="1"/>
        </p:nvSpPr>
        <p:spPr bwMode="auto">
          <a:xfrm>
            <a:off x="8470900" y="531813"/>
            <a:ext cx="4318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0"/>
              </a:cxn>
              <a:cxn ang="0">
                <a:pos x="0" y="0"/>
              </a:cxn>
            </a:cxnLst>
            <a:rect l="0" t="0" r="r" b="b"/>
            <a:pathLst>
              <a:path w="272">
                <a:moveTo>
                  <a:pt x="0" y="0"/>
                </a:moveTo>
                <a:lnTo>
                  <a:pt x="2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77612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Click to edit Master title style</a:t>
            </a: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3" y="908050"/>
            <a:ext cx="890746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</a:t>
            </a:r>
          </a:p>
          <a:p>
            <a:pPr lvl="1"/>
            <a:r>
              <a:rPr lang="de-AT" smtClean="0"/>
              <a:t>Text</a:t>
            </a:r>
          </a:p>
          <a:p>
            <a:pPr lvl="2"/>
            <a:r>
              <a:rPr lang="de-AT" smtClean="0"/>
              <a:t>Text</a:t>
            </a:r>
          </a:p>
          <a:p>
            <a:pPr lvl="3"/>
            <a:r>
              <a:rPr lang="de-AT" smtClean="0"/>
              <a:t>Text</a:t>
            </a:r>
          </a:p>
          <a:p>
            <a:pPr lvl="4"/>
            <a:r>
              <a:rPr lang="de-AT" smtClean="0"/>
              <a:t>Text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888" y="6511925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de-AT" dirty="0" smtClean="0"/>
              <a:t>M. </a:t>
            </a:r>
            <a:r>
              <a:rPr lang="de-AT" dirty="0" err="1" smtClean="0"/>
              <a:t>Birsak</a:t>
            </a:r>
            <a:r>
              <a:rPr lang="de-AT" dirty="0" smtClean="0"/>
              <a:t>, M. Hanzl</a:t>
            </a:r>
            <a:endParaRPr lang="de-AT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0663" y="6507163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E926BC4A-0E35-4A10-9B08-8F32A537435F}" type="slidenum">
              <a:rPr lang="de-AT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60363" indent="-360363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0113" indent="-360363" algn="l" rtl="0" fontAlgn="base">
        <a:spcBef>
          <a:spcPct val="20000"/>
        </a:spcBef>
        <a:spcAft>
          <a:spcPct val="0"/>
        </a:spcAft>
        <a:buClr>
          <a:srgbClr val="2AA3D8"/>
        </a:buClr>
        <a:buSzPct val="90000"/>
        <a:buFont typeface="Arial" charset="0"/>
        <a:buBlip>
          <a:blip r:embed="rId15"/>
        </a:buBlip>
        <a:defRPr sz="3000">
          <a:solidFill>
            <a:schemeClr val="tx1"/>
          </a:solidFill>
          <a:latin typeface="+mn-lt"/>
        </a:defRPr>
      </a:lvl2pPr>
      <a:lvl3pPr marL="1346200" indent="-266700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800">
          <a:solidFill>
            <a:schemeClr val="tx1"/>
          </a:solidFill>
          <a:latin typeface="+mn-lt"/>
        </a:defRPr>
      </a:lvl3pPr>
      <a:lvl4pPr marL="1792288" indent="-266700" algn="l" rtl="0" fontAlgn="base">
        <a:spcBef>
          <a:spcPct val="20000"/>
        </a:spcBef>
        <a:spcAft>
          <a:spcPct val="0"/>
        </a:spcAft>
        <a:buClr>
          <a:srgbClr val="2AA3D8"/>
        </a:buClr>
        <a:buSzPct val="90000"/>
        <a:buFont typeface="Arial" charset="0"/>
        <a:buBlip>
          <a:blip r:embed="rId15"/>
        </a:buBlip>
        <a:defRPr sz="2600">
          <a:solidFill>
            <a:schemeClr val="tx1"/>
          </a:solidFill>
          <a:latin typeface="+mn-lt"/>
        </a:defRPr>
      </a:lvl4pPr>
      <a:lvl5pPr marL="22399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5pPr>
      <a:lvl6pPr marL="26971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6pPr>
      <a:lvl7pPr marL="31543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7pPr>
      <a:lvl8pPr marL="36115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8pPr>
      <a:lvl9pPr marL="40687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4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Birsak</a:t>
            </a:r>
            <a:r>
              <a:rPr lang="en-US" dirty="0" smtClean="0"/>
              <a:t> and Michael </a:t>
            </a:r>
            <a:r>
              <a:rPr lang="en-US" dirty="0" err="1" smtClean="0"/>
              <a:t>Hanzl</a:t>
            </a:r>
            <a:endParaRPr lang="en-US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8" y="4652963"/>
            <a:ext cx="84248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</a:rPr>
              <a:t>Institute of Computer Graphics and Algorithms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</a:rPr>
              <a:t>Vienna University of Technology</a:t>
            </a:r>
          </a:p>
        </p:txBody>
      </p:sp>
      <p:pic>
        <p:nvPicPr>
          <p:cNvPr id="7" name="Grafik 6" descr="presentation_ban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8429652" cy="209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5613" y="717536"/>
            <a:ext cx="4040188" cy="639762"/>
          </a:xfrm>
        </p:spPr>
        <p:txBody>
          <a:bodyPr/>
          <a:lstStyle/>
          <a:p>
            <a:r>
              <a:rPr lang="de-AT" dirty="0" smtClean="0"/>
              <a:t>Online </a:t>
            </a:r>
            <a:r>
              <a:rPr lang="de-AT" dirty="0" err="1" smtClean="0"/>
              <a:t>Highscore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5613" y="1357298"/>
            <a:ext cx="4040188" cy="3951288"/>
          </a:xfrm>
        </p:spPr>
        <p:txBody>
          <a:bodyPr/>
          <a:lstStyle/>
          <a:p>
            <a:r>
              <a:rPr lang="de-AT" dirty="0" err="1" smtClean="0"/>
              <a:t>Compete</a:t>
            </a:r>
            <a:r>
              <a:rPr lang="de-AT" dirty="0" smtClean="0"/>
              <a:t> </a:t>
            </a:r>
            <a:r>
              <a:rPr lang="de-AT" dirty="0" err="1" smtClean="0"/>
              <a:t>against</a:t>
            </a:r>
            <a:r>
              <a:rPr lang="de-AT" dirty="0" smtClean="0"/>
              <a:t> </a:t>
            </a:r>
            <a:r>
              <a:rPr lang="de-AT" dirty="0" err="1" smtClean="0"/>
              <a:t>other</a:t>
            </a:r>
            <a:r>
              <a:rPr lang="de-AT" dirty="0" smtClean="0"/>
              <a:t> </a:t>
            </a:r>
            <a:r>
              <a:rPr lang="de-AT" dirty="0" err="1" smtClean="0"/>
              <a:t>users</a:t>
            </a:r>
            <a:endParaRPr lang="de-AT" dirty="0" smtClean="0"/>
          </a:p>
          <a:p>
            <a:r>
              <a:rPr lang="de-AT" dirty="0" err="1" smtClean="0"/>
              <a:t>Only</a:t>
            </a:r>
            <a:r>
              <a:rPr lang="de-AT" dirty="0" smtClean="0"/>
              <a:t> </a:t>
            </a:r>
            <a:r>
              <a:rPr lang="de-AT" dirty="0" err="1" smtClean="0"/>
              <a:t>one</a:t>
            </a:r>
            <a:r>
              <a:rPr lang="de-AT" dirty="0" smtClean="0"/>
              <a:t> </a:t>
            </a:r>
            <a:r>
              <a:rPr lang="de-AT" dirty="0" err="1" smtClean="0"/>
              <a:t>entry</a:t>
            </a:r>
            <a:r>
              <a:rPr lang="de-AT" dirty="0" smtClean="0"/>
              <a:t> per </a:t>
            </a:r>
            <a:r>
              <a:rPr lang="de-AT" dirty="0" err="1" smtClean="0"/>
              <a:t>user</a:t>
            </a:r>
            <a:endParaRPr lang="de-AT" dirty="0" smtClean="0"/>
          </a:p>
          <a:p>
            <a:r>
              <a:rPr lang="de-AT" dirty="0" smtClean="0"/>
              <a:t>Registration </a:t>
            </a:r>
            <a:r>
              <a:rPr lang="de-AT" dirty="0" err="1" smtClean="0"/>
              <a:t>required</a:t>
            </a:r>
            <a:endParaRPr lang="de-AT" dirty="0" smtClean="0"/>
          </a:p>
          <a:p>
            <a:r>
              <a:rPr lang="de-AT" dirty="0" err="1" smtClean="0"/>
              <a:t>Search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dirty="0" smtClean="0"/>
              <a:t> </a:t>
            </a:r>
            <a:r>
              <a:rPr lang="de-AT" dirty="0" err="1" smtClean="0"/>
              <a:t>result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3438" y="717536"/>
            <a:ext cx="4041775" cy="639762"/>
          </a:xfrm>
        </p:spPr>
        <p:txBody>
          <a:bodyPr/>
          <a:lstStyle/>
          <a:p>
            <a:r>
              <a:rPr lang="de-AT" dirty="0" err="1" smtClean="0"/>
              <a:t>Local</a:t>
            </a:r>
            <a:r>
              <a:rPr lang="de-AT" dirty="0" smtClean="0"/>
              <a:t> </a:t>
            </a:r>
            <a:r>
              <a:rPr lang="de-AT" dirty="0" err="1" smtClean="0"/>
              <a:t>Highscore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3438" y="1357298"/>
            <a:ext cx="4070379" cy="3951288"/>
          </a:xfrm>
        </p:spPr>
        <p:txBody>
          <a:bodyPr/>
          <a:lstStyle/>
          <a:p>
            <a:r>
              <a:rPr lang="de-AT" dirty="0" err="1" smtClean="0"/>
              <a:t>Compare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dirty="0" smtClean="0"/>
              <a:t> </a:t>
            </a:r>
            <a:r>
              <a:rPr lang="de-AT" dirty="0" err="1" smtClean="0"/>
              <a:t>results</a:t>
            </a:r>
            <a:endParaRPr lang="de-AT" dirty="0" smtClean="0"/>
          </a:p>
          <a:p>
            <a:r>
              <a:rPr lang="de-AT" dirty="0" smtClean="0"/>
              <a:t>Delete all </a:t>
            </a:r>
            <a:r>
              <a:rPr lang="de-AT" dirty="0" err="1" smtClean="0"/>
              <a:t>entries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74E25-0923-4AFA-B517-D4725097C33B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761287" cy="757238"/>
          </a:xfrm>
        </p:spPr>
        <p:txBody>
          <a:bodyPr/>
          <a:lstStyle/>
          <a:p>
            <a:r>
              <a:rPr lang="de-AT" dirty="0" err="1" smtClean="0"/>
              <a:t>Highscore</a:t>
            </a:r>
            <a:r>
              <a:rPr lang="de-AT" dirty="0" smtClean="0"/>
              <a:t> Features</a:t>
            </a:r>
            <a:endParaRPr lang="de-AT" dirty="0"/>
          </a:p>
        </p:txBody>
      </p:sp>
      <p:sp>
        <p:nvSpPr>
          <p:cNvPr id="11" name="Inhaltsplatzhalter 3"/>
          <p:cNvSpPr txBox="1">
            <a:spLocks/>
          </p:cNvSpPr>
          <p:nvPr/>
        </p:nvSpPr>
        <p:spPr bwMode="auto">
          <a:xfrm>
            <a:off x="500034" y="4214818"/>
            <a:ext cx="8143932" cy="20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View </a:t>
            </a:r>
            <a:r>
              <a:rPr lang="de-AT" sz="2400" kern="0" dirty="0" err="1" smtClean="0">
                <a:latin typeface="+mn-lt"/>
              </a:rPr>
              <a:t>h</a:t>
            </a:r>
            <a:r>
              <a:rPr kumimoji="0" lang="de-A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ighscore</a:t>
            </a: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de-A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Android</a:t>
            </a: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device</a:t>
            </a:r>
            <a:endParaRPr kumimoji="0" lang="de-A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tabLst/>
              <a:defRPr/>
            </a:pPr>
            <a:r>
              <a:rPr lang="de-AT" sz="2400" kern="0" dirty="0" err="1" smtClean="0">
                <a:latin typeface="+mn-lt"/>
              </a:rPr>
              <a:t>Detailed</a:t>
            </a:r>
            <a:r>
              <a:rPr lang="de-AT" sz="2400" kern="0" dirty="0" smtClean="0">
                <a:latin typeface="+mn-lt"/>
              </a:rPr>
              <a:t> </a:t>
            </a:r>
            <a:r>
              <a:rPr lang="de-AT" sz="2400" kern="0" dirty="0" err="1" smtClean="0">
                <a:latin typeface="+mn-lt"/>
              </a:rPr>
              <a:t>overview</a:t>
            </a:r>
            <a:r>
              <a:rPr lang="de-AT" sz="2400" kern="0" dirty="0" smtClean="0">
                <a:latin typeface="+mn-lt"/>
              </a:rPr>
              <a:t> </a:t>
            </a:r>
            <a:r>
              <a:rPr lang="de-AT" sz="2400" kern="0" dirty="0" err="1" smtClean="0">
                <a:latin typeface="+mn-lt"/>
              </a:rPr>
              <a:t>of</a:t>
            </a:r>
            <a:r>
              <a:rPr lang="de-AT" sz="2400" kern="0" dirty="0" smtClean="0">
                <a:latin typeface="+mn-lt"/>
              </a:rPr>
              <a:t> </a:t>
            </a:r>
            <a:r>
              <a:rPr lang="de-AT" sz="2400" kern="0" dirty="0" err="1" smtClean="0">
                <a:latin typeface="+mn-lt"/>
              </a:rPr>
              <a:t>the</a:t>
            </a:r>
            <a:r>
              <a:rPr lang="de-AT" sz="2400" kern="0" dirty="0" smtClean="0">
                <a:latin typeface="+mn-lt"/>
              </a:rPr>
              <a:t> </a:t>
            </a:r>
            <a:r>
              <a:rPr lang="de-AT" sz="2400" kern="0" dirty="0" err="1" smtClean="0">
                <a:latin typeface="+mn-lt"/>
              </a:rPr>
              <a:t>highscore</a:t>
            </a:r>
            <a:r>
              <a:rPr lang="de-AT" sz="2400" kern="0" dirty="0" smtClean="0">
                <a:latin typeface="+mn-lt"/>
              </a:rPr>
              <a:t> </a:t>
            </a:r>
            <a:r>
              <a:rPr lang="de-AT" sz="2400" kern="0" dirty="0" err="1" smtClean="0">
                <a:latin typeface="+mn-lt"/>
              </a:rPr>
              <a:t>entries</a:t>
            </a:r>
            <a:endParaRPr kumimoji="0" lang="de-A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tabLst/>
              <a:defRPr/>
            </a:pPr>
            <a:r>
              <a:rPr lang="de-AT" sz="2400" kern="0" noProof="0" dirty="0" err="1" smtClean="0">
                <a:latin typeface="+mn-lt"/>
              </a:rPr>
              <a:t>Overview</a:t>
            </a:r>
            <a:r>
              <a:rPr lang="de-AT" sz="2400" kern="0" noProof="0" dirty="0" smtClean="0">
                <a:latin typeface="+mn-lt"/>
              </a:rPr>
              <a:t> </a:t>
            </a:r>
            <a:r>
              <a:rPr lang="de-AT" sz="2400" kern="0" noProof="0" dirty="0" err="1" smtClean="0">
                <a:latin typeface="+mn-lt"/>
              </a:rPr>
              <a:t>of</a:t>
            </a:r>
            <a:r>
              <a:rPr lang="de-AT" sz="2400" kern="0" noProof="0" dirty="0" smtClean="0">
                <a:latin typeface="+mn-lt"/>
              </a:rPr>
              <a:t> </a:t>
            </a:r>
            <a:r>
              <a:rPr lang="de-AT" sz="2400" kern="0" noProof="0" dirty="0" err="1" smtClean="0">
                <a:latin typeface="+mn-lt"/>
              </a:rPr>
              <a:t>your</a:t>
            </a:r>
            <a:r>
              <a:rPr lang="de-AT" sz="2400" kern="0" noProof="0" dirty="0" smtClean="0">
                <a:latin typeface="+mn-lt"/>
              </a:rPr>
              <a:t> </a:t>
            </a:r>
            <a:r>
              <a:rPr lang="de-AT" sz="2400" kern="0" noProof="0" dirty="0" err="1" smtClean="0">
                <a:latin typeface="+mn-lt"/>
              </a:rPr>
              <a:t>result</a:t>
            </a:r>
            <a:r>
              <a:rPr lang="de-AT" sz="2400" kern="0" noProof="0" dirty="0" smtClean="0">
                <a:latin typeface="+mn-lt"/>
              </a:rPr>
              <a:t> after </a:t>
            </a:r>
            <a:r>
              <a:rPr lang="de-AT" sz="2400" kern="0" noProof="0" dirty="0" err="1" smtClean="0">
                <a:latin typeface="+mn-lt"/>
              </a:rPr>
              <a:t>insert</a:t>
            </a:r>
            <a:endParaRPr kumimoji="0" lang="de-A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de-A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</a:t>
            </a: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handling</a:t>
            </a:r>
            <a:r>
              <a:rPr kumimoji="0" lang="de-A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A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 </a:t>
            </a:r>
            <a:r>
              <a:rPr kumimoji="0" lang="de-AT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zones</a:t>
            </a:r>
            <a:endParaRPr kumimoji="0" lang="de-AT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tabLst/>
              <a:defRPr/>
            </a:pPr>
            <a:r>
              <a:rPr lang="de-AT" sz="2400" kern="0" dirty="0" err="1" smtClean="0">
                <a:latin typeface="+mn-lt"/>
              </a:rPr>
              <a:t>Correct</a:t>
            </a:r>
            <a:r>
              <a:rPr lang="de-AT" sz="2400" kern="0" dirty="0" smtClean="0">
                <a:latin typeface="+mn-lt"/>
              </a:rPr>
              <a:t> </a:t>
            </a:r>
            <a:r>
              <a:rPr lang="de-AT" sz="2400" kern="0" dirty="0" err="1" smtClean="0">
                <a:latin typeface="+mn-lt"/>
              </a:rPr>
              <a:t>handling</a:t>
            </a:r>
            <a:r>
              <a:rPr lang="de-AT" sz="2400" kern="0" dirty="0" smtClean="0">
                <a:latin typeface="+mn-lt"/>
              </a:rPr>
              <a:t> </a:t>
            </a:r>
            <a:r>
              <a:rPr lang="de-AT" sz="2400" kern="0" dirty="0" err="1" smtClean="0">
                <a:latin typeface="+mn-lt"/>
              </a:rPr>
              <a:t>of</a:t>
            </a:r>
            <a:r>
              <a:rPr lang="de-AT" sz="2400" kern="0" dirty="0" smtClean="0">
                <a:latin typeface="+mn-lt"/>
              </a:rPr>
              <a:t> </a:t>
            </a:r>
            <a:r>
              <a:rPr lang="de-AT" sz="2400" kern="0" dirty="0" err="1" smtClean="0">
                <a:latin typeface="+mn-lt"/>
              </a:rPr>
              <a:t>ties</a:t>
            </a:r>
            <a:endParaRPr kumimoji="0" lang="de-AT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A3D8"/>
              </a:buClr>
              <a:buSzPct val="65000"/>
              <a:buFont typeface="Arial" charset="0"/>
              <a:buBlip>
                <a:blip r:embed="rId2"/>
              </a:buBlip>
              <a:tabLst/>
              <a:defRPr/>
            </a:pPr>
            <a:endParaRPr kumimoji="0" lang="de-A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Grafik 11" descr="pic_highs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2571744"/>
            <a:ext cx="242889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Highscore</a:t>
            </a:r>
            <a:r>
              <a:rPr lang="de-AT" dirty="0" smtClean="0"/>
              <a:t> </a:t>
            </a:r>
            <a:r>
              <a:rPr lang="de-AT" dirty="0" err="1" smtClean="0"/>
              <a:t>Implementation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Local</a:t>
            </a:r>
            <a:r>
              <a:rPr lang="de-AT" dirty="0" smtClean="0"/>
              <a:t> </a:t>
            </a:r>
            <a:r>
              <a:rPr lang="de-AT" dirty="0" err="1" smtClean="0"/>
              <a:t>Highscore</a:t>
            </a:r>
            <a:endParaRPr lang="de-AT" dirty="0" smtClean="0"/>
          </a:p>
          <a:p>
            <a:pPr lvl="1"/>
            <a:r>
              <a:rPr lang="de-AT" dirty="0" err="1" smtClean="0"/>
              <a:t>SQLite</a:t>
            </a:r>
            <a:endParaRPr lang="de-AT" dirty="0" smtClean="0"/>
          </a:p>
          <a:p>
            <a:r>
              <a:rPr lang="de-AT" dirty="0" smtClean="0"/>
              <a:t>Online </a:t>
            </a:r>
            <a:r>
              <a:rPr lang="de-AT" dirty="0" err="1" smtClean="0"/>
              <a:t>Highscore</a:t>
            </a:r>
            <a:endParaRPr lang="de-AT" dirty="0" smtClean="0"/>
          </a:p>
          <a:p>
            <a:pPr lvl="1"/>
            <a:r>
              <a:rPr lang="de-AT" dirty="0" smtClean="0"/>
              <a:t>Insert / Login / Register: HTTP Post (HTTPS!)</a:t>
            </a:r>
          </a:p>
          <a:p>
            <a:pPr lvl="1"/>
            <a:r>
              <a:rPr lang="de-AT" dirty="0" err="1" smtClean="0"/>
              <a:t>Retrieve</a:t>
            </a:r>
            <a:r>
              <a:rPr lang="de-AT" dirty="0" smtClean="0"/>
              <a:t> Data: HTTP / XML</a:t>
            </a:r>
          </a:p>
          <a:p>
            <a:pPr lvl="1"/>
            <a:r>
              <a:rPr lang="de-AT" dirty="0" smtClean="0"/>
              <a:t>Web-Server: PHP / </a:t>
            </a:r>
            <a:r>
              <a:rPr lang="de-AT" dirty="0" err="1" smtClean="0"/>
              <a:t>MySQL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1928794" y="4643446"/>
            <a:ext cx="1143008" cy="15001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Flussdiagramm: Magnetplattenspeicher 7"/>
          <p:cNvSpPr/>
          <p:nvPr/>
        </p:nvSpPr>
        <p:spPr>
          <a:xfrm>
            <a:off x="5786446" y="4643446"/>
            <a:ext cx="1143008" cy="15001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071802" y="5143512"/>
            <a:ext cx="271464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rot="10800000">
            <a:off x="3071802" y="5715016"/>
            <a:ext cx="2714644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071670" y="428625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Client</a:t>
            </a:r>
            <a:endParaRPr lang="de-AT" sz="18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929322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Server</a:t>
            </a:r>
            <a:endParaRPr lang="de-AT" sz="18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1643042" y="61436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/>
              <a:t>Android</a:t>
            </a:r>
            <a:r>
              <a:rPr lang="de-DE" sz="1800" dirty="0" smtClean="0"/>
              <a:t> </a:t>
            </a:r>
            <a:r>
              <a:rPr lang="de-DE" sz="1800" dirty="0" err="1" smtClean="0"/>
              <a:t>device</a:t>
            </a:r>
            <a:endParaRPr lang="de-AT" sz="1800" dirty="0"/>
          </a:p>
        </p:txBody>
      </p:sp>
      <p:sp>
        <p:nvSpPr>
          <p:cNvPr id="16" name="Textfeld 15"/>
          <p:cNvSpPr txBox="1"/>
          <p:nvPr/>
        </p:nvSpPr>
        <p:spPr>
          <a:xfrm>
            <a:off x="5715008" y="61436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Webserver</a:t>
            </a:r>
            <a:endParaRPr lang="de-AT" sz="1800" dirty="0"/>
          </a:p>
        </p:txBody>
      </p:sp>
      <p:sp>
        <p:nvSpPr>
          <p:cNvPr id="17" name="Textfeld 16"/>
          <p:cNvSpPr txBox="1"/>
          <p:nvPr/>
        </p:nvSpPr>
        <p:spPr>
          <a:xfrm>
            <a:off x="3786182" y="478632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HTTP Post</a:t>
            </a:r>
            <a:endParaRPr lang="de-AT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3857620" y="571501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Response</a:t>
            </a:r>
            <a:endParaRPr lang="de-A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Highscore</a:t>
            </a:r>
            <a:r>
              <a:rPr lang="de-AT" dirty="0" smtClean="0"/>
              <a:t> Security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Avoid</a:t>
            </a:r>
            <a:r>
              <a:rPr lang="de-AT" dirty="0" smtClean="0"/>
              <a:t> SQL-</a:t>
            </a:r>
            <a:r>
              <a:rPr lang="de-AT" dirty="0" err="1" smtClean="0"/>
              <a:t>Injections</a:t>
            </a:r>
            <a:endParaRPr lang="de-AT" dirty="0" smtClean="0"/>
          </a:p>
          <a:p>
            <a:pPr lvl="1"/>
            <a:r>
              <a:rPr lang="de-AT" dirty="0" smtClean="0"/>
              <a:t>Check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constrain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user</a:t>
            </a:r>
            <a:r>
              <a:rPr lang="de-AT" dirty="0" smtClean="0"/>
              <a:t> </a:t>
            </a:r>
            <a:r>
              <a:rPr lang="de-AT" dirty="0" err="1" smtClean="0"/>
              <a:t>input</a:t>
            </a:r>
            <a:endParaRPr lang="de-AT" dirty="0" smtClean="0"/>
          </a:p>
          <a:p>
            <a:pPr lvl="1"/>
            <a:r>
              <a:rPr lang="de-AT" dirty="0" smtClean="0"/>
              <a:t>PHP </a:t>
            </a:r>
            <a:r>
              <a:rPr lang="de-AT" dirty="0" err="1" smtClean="0"/>
              <a:t>escape</a:t>
            </a:r>
            <a:r>
              <a:rPr lang="de-AT" dirty="0" smtClean="0"/>
              <a:t> </a:t>
            </a:r>
            <a:r>
              <a:rPr lang="de-AT" dirty="0" err="1" smtClean="0"/>
              <a:t>function</a:t>
            </a:r>
            <a:endParaRPr lang="de-AT" dirty="0" smtClean="0"/>
          </a:p>
          <a:p>
            <a:r>
              <a:rPr lang="de-AT" dirty="0" smtClean="0"/>
              <a:t>Password → SHA-512 Hash</a:t>
            </a:r>
          </a:p>
          <a:p>
            <a:r>
              <a:rPr lang="de-AT" dirty="0" smtClean="0"/>
              <a:t>Secure </a:t>
            </a:r>
            <a:r>
              <a:rPr lang="de-AT" dirty="0" err="1" smtClean="0"/>
              <a:t>connection</a:t>
            </a:r>
            <a:r>
              <a:rPr lang="de-AT" dirty="0" smtClean="0"/>
              <a:t> (HTTPS)</a:t>
            </a:r>
          </a:p>
          <a:p>
            <a:r>
              <a:rPr lang="de-AT" dirty="0" smtClean="0"/>
              <a:t>Check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highscore</a:t>
            </a:r>
            <a:endParaRPr lang="de-AT" dirty="0" smtClean="0"/>
          </a:p>
          <a:p>
            <a:pPr lvl="1"/>
            <a:r>
              <a:rPr lang="de-AT" dirty="0" smtClean="0"/>
              <a:t>Special „</a:t>
            </a:r>
            <a:r>
              <a:rPr lang="de-AT" dirty="0" err="1" smtClean="0"/>
              <a:t>password</a:t>
            </a:r>
            <a:r>
              <a:rPr lang="de-AT" dirty="0" smtClean="0"/>
              <a:t>“</a:t>
            </a:r>
          </a:p>
          <a:p>
            <a:pPr lvl="1"/>
            <a:r>
              <a:rPr lang="de-AT" dirty="0" smtClean="0"/>
              <a:t>Check </a:t>
            </a:r>
            <a:r>
              <a:rPr lang="de-AT" dirty="0" err="1" smtClean="0"/>
              <a:t>constraints</a:t>
            </a:r>
            <a:r>
              <a:rPr lang="de-AT" dirty="0" smtClean="0"/>
              <a:t>:</a:t>
            </a:r>
            <a:br>
              <a:rPr lang="de-AT" dirty="0" smtClean="0"/>
            </a:br>
            <a:r>
              <a:rPr lang="de-AT" dirty="0" smtClean="0"/>
              <a:t>s-pt:22-pt:48-pt:17-pt:10-le:1-ti:28-</a:t>
            </a:r>
            <a:br>
              <a:rPr lang="de-AT" dirty="0" smtClean="0"/>
            </a:br>
            <a:r>
              <a:rPr lang="de-AT" dirty="0" smtClean="0"/>
              <a:t>b-b-le:1001-pk-pp-d-d-d</a:t>
            </a:r>
          </a:p>
          <a:p>
            <a:pPr lvl="1"/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11</a:t>
            </a:fld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928802"/>
            <a:ext cx="2381253" cy="211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143380"/>
            <a:ext cx="2214546" cy="21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Lifecycle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Activities</a:t>
            </a:r>
            <a:r>
              <a:rPr lang="de-AT" dirty="0" smtClean="0"/>
              <a:t> </a:t>
            </a:r>
            <a:r>
              <a:rPr lang="de-AT" dirty="0" err="1" smtClean="0"/>
              <a:t>could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interrupted</a:t>
            </a:r>
            <a:endParaRPr lang="de-AT" dirty="0" smtClean="0"/>
          </a:p>
          <a:p>
            <a:pPr lvl="1"/>
            <a:r>
              <a:rPr lang="de-AT" dirty="0" err="1" smtClean="0"/>
              <a:t>Activity</a:t>
            </a:r>
            <a:r>
              <a:rPr lang="de-AT" dirty="0" smtClean="0"/>
              <a:t> not </a:t>
            </a:r>
            <a:r>
              <a:rPr lang="de-AT" dirty="0" err="1" smtClean="0"/>
              <a:t>killed</a:t>
            </a:r>
            <a:endParaRPr lang="de-AT" dirty="0" smtClean="0"/>
          </a:p>
          <a:p>
            <a:pPr lvl="1"/>
            <a:r>
              <a:rPr lang="de-AT" dirty="0" err="1" smtClean="0"/>
              <a:t>Activity</a:t>
            </a:r>
            <a:r>
              <a:rPr lang="de-AT" dirty="0" smtClean="0"/>
              <a:t> </a:t>
            </a:r>
            <a:r>
              <a:rPr lang="de-AT" dirty="0" err="1" smtClean="0"/>
              <a:t>killed</a:t>
            </a:r>
            <a:endParaRPr lang="de-AT" dirty="0" smtClean="0"/>
          </a:p>
          <a:p>
            <a:pPr lvl="2"/>
            <a:r>
              <a:rPr lang="de-AT" dirty="0" smtClean="0"/>
              <a:t>Screen </a:t>
            </a:r>
            <a:r>
              <a:rPr lang="de-AT" dirty="0" err="1" smtClean="0"/>
              <a:t>orientation</a:t>
            </a:r>
            <a:r>
              <a:rPr lang="de-AT" dirty="0" smtClean="0"/>
              <a:t> </a:t>
            </a:r>
            <a:r>
              <a:rPr lang="de-AT" dirty="0" err="1" smtClean="0"/>
              <a:t>change</a:t>
            </a:r>
            <a:endParaRPr lang="de-AT" dirty="0" smtClean="0"/>
          </a:p>
          <a:p>
            <a:pPr lvl="2"/>
            <a:r>
              <a:rPr lang="de-AT" dirty="0" err="1" smtClean="0"/>
              <a:t>Less</a:t>
            </a:r>
            <a:r>
              <a:rPr lang="de-AT" dirty="0" smtClean="0"/>
              <a:t> </a:t>
            </a:r>
            <a:r>
              <a:rPr lang="de-AT" dirty="0" err="1" smtClean="0"/>
              <a:t>memory</a:t>
            </a:r>
            <a:endParaRPr lang="de-AT" dirty="0" smtClean="0"/>
          </a:p>
          <a:p>
            <a:pPr lvl="2"/>
            <a:r>
              <a:rPr lang="de-AT" dirty="0" smtClean="0"/>
              <a:t>Save / </a:t>
            </a:r>
            <a:r>
              <a:rPr lang="de-AT" dirty="0" err="1" smtClean="0"/>
              <a:t>restore</a:t>
            </a:r>
            <a:r>
              <a:rPr lang="de-AT" dirty="0" smtClean="0"/>
              <a:t> </a:t>
            </a:r>
            <a:r>
              <a:rPr lang="de-AT" dirty="0" err="1" smtClean="0"/>
              <a:t>state</a:t>
            </a:r>
            <a:endParaRPr lang="de-AT" dirty="0" smtClean="0"/>
          </a:p>
          <a:p>
            <a:r>
              <a:rPr lang="de-DE" dirty="0" smtClean="0"/>
              <a:t>Do not block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thread</a:t>
            </a:r>
            <a:r>
              <a:rPr lang="de-DE" dirty="0" smtClean="0"/>
              <a:t>!</a:t>
            </a:r>
            <a:endParaRPr lang="de-AT" dirty="0" smtClean="0"/>
          </a:p>
          <a:p>
            <a:r>
              <a:rPr lang="de-AT" dirty="0" err="1" smtClean="0">
                <a:solidFill>
                  <a:schemeClr val="accent2"/>
                </a:solidFill>
              </a:rPr>
              <a:t>Avoid</a:t>
            </a:r>
            <a:r>
              <a:rPr lang="de-AT" dirty="0" smtClean="0">
                <a:solidFill>
                  <a:schemeClr val="accent2"/>
                </a:solidFill>
              </a:rPr>
              <a:t> </a:t>
            </a:r>
            <a:r>
              <a:rPr lang="de-AT" dirty="0" err="1" smtClean="0">
                <a:solidFill>
                  <a:schemeClr val="accent2"/>
                </a:solidFill>
              </a:rPr>
              <a:t>injuries</a:t>
            </a:r>
            <a:r>
              <a:rPr lang="de-AT" dirty="0" smtClean="0">
                <a:solidFill>
                  <a:schemeClr val="accent2"/>
                </a:solidFill>
              </a:rPr>
              <a:t>!!!</a:t>
            </a:r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12</a:t>
            </a:fld>
            <a:endParaRPr lang="de-AT"/>
          </a:p>
        </p:txBody>
      </p:sp>
      <p:pic>
        <p:nvPicPr>
          <p:cNvPr id="7" name="Grafik 6" descr="resu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786322"/>
            <a:ext cx="3698702" cy="1686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Performance </a:t>
            </a:r>
            <a:r>
              <a:rPr lang="de-AT" dirty="0" err="1" smtClean="0"/>
              <a:t>Issues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Geometry</a:t>
            </a:r>
            <a:endParaRPr lang="de-DE" dirty="0" smtClean="0"/>
          </a:p>
          <a:p>
            <a:r>
              <a:rPr lang="de-DE" dirty="0" err="1" smtClean="0"/>
              <a:t>Rasterizer</a:t>
            </a:r>
            <a:endParaRPr lang="de-AT" dirty="0" smtClean="0"/>
          </a:p>
          <a:p>
            <a:r>
              <a:rPr lang="de-DE" dirty="0" err="1" smtClean="0"/>
              <a:t>Creating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r>
              <a:rPr lang="de-DE" dirty="0" smtClean="0"/>
              <a:t> expensive</a:t>
            </a:r>
            <a:endParaRPr lang="de-AT" dirty="0" smtClean="0"/>
          </a:p>
          <a:p>
            <a:r>
              <a:rPr lang="de-AT" dirty="0" err="1" smtClean="0"/>
              <a:t>Garbage</a:t>
            </a:r>
            <a:r>
              <a:rPr lang="de-AT" dirty="0" smtClean="0"/>
              <a:t> </a:t>
            </a:r>
            <a:r>
              <a:rPr lang="de-AT" dirty="0" err="1" smtClean="0"/>
              <a:t>Collector</a:t>
            </a:r>
            <a:r>
              <a:rPr lang="de-AT" dirty="0" smtClean="0"/>
              <a:t> (~100 - 300ms)</a:t>
            </a:r>
          </a:p>
          <a:p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Oriented</a:t>
            </a:r>
            <a:r>
              <a:rPr lang="de-DE" dirty="0" smtClean="0"/>
              <a:t> Design</a:t>
            </a:r>
            <a:endParaRPr lang="de-AT" dirty="0" smtClean="0"/>
          </a:p>
          <a:p>
            <a:pPr lvl="1"/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calls</a:t>
            </a:r>
            <a:r>
              <a:rPr lang="de-DE" dirty="0" smtClean="0"/>
              <a:t>: </a:t>
            </a:r>
            <a:r>
              <a:rPr lang="de-DE" dirty="0" err="1" smtClean="0"/>
              <a:t>local</a:t>
            </a:r>
            <a:r>
              <a:rPr lang="de-DE" dirty="0" smtClean="0"/>
              <a:t>, via </a:t>
            </a:r>
            <a:r>
              <a:rPr lang="de-DE" dirty="0" err="1" smtClean="0"/>
              <a:t>interface</a:t>
            </a:r>
            <a:r>
              <a:rPr lang="de-DE" dirty="0" smtClean="0"/>
              <a:t>, JNI</a:t>
            </a:r>
          </a:p>
          <a:p>
            <a:r>
              <a:rPr lang="de-DE" dirty="0" err="1" smtClean="0"/>
              <a:t>Loading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parsing</a:t>
            </a:r>
            <a:r>
              <a:rPr lang="de-DE" dirty="0" smtClean="0"/>
              <a:t> ASCII </a:t>
            </a:r>
            <a:r>
              <a:rPr lang="de-DE" dirty="0" err="1" smtClean="0"/>
              <a:t>files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slow</a:t>
            </a:r>
            <a:endParaRPr lang="de-DE" dirty="0" smtClean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13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Performance Solution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Reuse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r>
              <a:rPr lang="de-DE" dirty="0" smtClean="0"/>
              <a:t> </a:t>
            </a:r>
            <a:r>
              <a:rPr lang="de-AT" dirty="0" smtClean="0"/>
              <a:t>→ </a:t>
            </a:r>
            <a:r>
              <a:rPr lang="de-DE" dirty="0" err="1" smtClean="0"/>
              <a:t>Object</a:t>
            </a:r>
            <a:r>
              <a:rPr lang="de-DE" dirty="0" smtClean="0"/>
              <a:t> Pool</a:t>
            </a:r>
          </a:p>
          <a:p>
            <a:r>
              <a:rPr lang="de-DE" dirty="0" smtClean="0"/>
              <a:t>Try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garbage</a:t>
            </a:r>
            <a:endParaRPr lang="de-DE" dirty="0" smtClean="0"/>
          </a:p>
          <a:p>
            <a:pPr lvl="1"/>
            <a:r>
              <a:rPr lang="de-DE" dirty="0" err="1" smtClean="0"/>
              <a:t>Concatenated</a:t>
            </a:r>
            <a:r>
              <a:rPr lang="de-DE" dirty="0" smtClean="0"/>
              <a:t> Strings / Java </a:t>
            </a:r>
            <a:r>
              <a:rPr lang="de-DE" dirty="0" err="1" smtClean="0"/>
              <a:t>built</a:t>
            </a:r>
            <a:r>
              <a:rPr lang="de-DE" dirty="0" smtClean="0"/>
              <a:t>-in </a:t>
            </a:r>
            <a:r>
              <a:rPr lang="de-DE" dirty="0" err="1" smtClean="0"/>
              <a:t>methods</a:t>
            </a:r>
            <a:r>
              <a:rPr lang="de-DE" dirty="0" smtClean="0"/>
              <a:t>!</a:t>
            </a:r>
          </a:p>
          <a:p>
            <a:pPr lvl="1"/>
            <a:r>
              <a:rPr lang="de-AT" dirty="0" err="1" smtClean="0"/>
              <a:t>Invoke</a:t>
            </a:r>
            <a:r>
              <a:rPr lang="de-AT" dirty="0" smtClean="0"/>
              <a:t> </a:t>
            </a:r>
            <a:r>
              <a:rPr lang="de-AT" dirty="0" err="1" smtClean="0"/>
              <a:t>Garbage</a:t>
            </a:r>
            <a:r>
              <a:rPr lang="de-AT" dirty="0" smtClean="0"/>
              <a:t> </a:t>
            </a:r>
            <a:r>
              <a:rPr lang="de-AT" dirty="0" err="1" smtClean="0"/>
              <a:t>Collector</a:t>
            </a:r>
            <a:r>
              <a:rPr lang="de-AT" dirty="0" smtClean="0"/>
              <a:t> </a:t>
            </a:r>
            <a:r>
              <a:rPr lang="de-AT" dirty="0" err="1" smtClean="0"/>
              <a:t>manually</a:t>
            </a:r>
            <a:endParaRPr lang="de-AT" dirty="0" smtClean="0"/>
          </a:p>
          <a:p>
            <a:r>
              <a:rPr lang="de-DE" dirty="0" err="1" smtClean="0"/>
              <a:t>Decrease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polygons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render</a:t>
            </a:r>
          </a:p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draw_texture</a:t>
            </a:r>
            <a:r>
              <a:rPr lang="de-DE" dirty="0" smtClean="0"/>
              <a:t> </a:t>
            </a:r>
            <a:r>
              <a:rPr lang="de-DE" dirty="0" err="1" smtClean="0"/>
              <a:t>extension</a:t>
            </a:r>
            <a:endParaRPr lang="de-DE" dirty="0" smtClean="0"/>
          </a:p>
          <a:p>
            <a:r>
              <a:rPr lang="de-DE" dirty="0" err="1" smtClean="0"/>
              <a:t>Use</a:t>
            </a:r>
            <a:r>
              <a:rPr lang="de-DE" dirty="0" smtClean="0"/>
              <a:t> Java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Serialization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model </a:t>
            </a:r>
            <a:r>
              <a:rPr lang="de-DE" dirty="0" err="1" smtClean="0"/>
              <a:t>loading</a:t>
            </a:r>
            <a:endParaRPr lang="de-DE" dirty="0" smtClean="0"/>
          </a:p>
          <a:p>
            <a:r>
              <a:rPr lang="de-DE" dirty="0" smtClean="0"/>
              <a:t>Write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fast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285720" y="6143644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Reference:</a:t>
            </a:r>
            <a:r>
              <a:rPr lang="de-DE" sz="1400" dirty="0" smtClean="0"/>
              <a:t> Chris </a:t>
            </a:r>
            <a:r>
              <a:rPr lang="de-DE" sz="1400" dirty="0" err="1" smtClean="0"/>
              <a:t>Pruett</a:t>
            </a:r>
            <a:r>
              <a:rPr lang="de-DE" sz="1400" dirty="0" smtClean="0"/>
              <a:t>: Writing Real Time Games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Android</a:t>
            </a:r>
            <a:r>
              <a:rPr lang="de-DE" sz="1400" dirty="0" smtClean="0"/>
              <a:t>, Google IO 09, May 2009</a:t>
            </a:r>
            <a:endParaRPr lang="de-A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Performance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G1: 20 - 30 FPS</a:t>
            </a:r>
          </a:p>
          <a:p>
            <a:r>
              <a:rPr lang="de-DE" dirty="0" smtClean="0"/>
              <a:t>Emulator: 10 - 20 FPS (Dual Core 2x3Ghz)</a:t>
            </a:r>
          </a:p>
          <a:p>
            <a:r>
              <a:rPr lang="de-DE" dirty="0" smtClean="0"/>
              <a:t>Models: 18 - 508 / 372 </a:t>
            </a:r>
            <a:r>
              <a:rPr lang="de-DE" dirty="0" err="1" smtClean="0"/>
              <a:t>triangles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15</a:t>
            </a:fld>
            <a:endParaRPr lang="de-AT"/>
          </a:p>
        </p:txBody>
      </p:sp>
      <p:graphicFrame>
        <p:nvGraphicFramePr>
          <p:cNvPr id="10" name="Diagramm 9"/>
          <p:cNvGraphicFramePr/>
          <p:nvPr/>
        </p:nvGraphicFramePr>
        <p:xfrm>
          <a:off x="5143504" y="1285860"/>
          <a:ext cx="38576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/>
          <p:cNvGraphicFramePr/>
          <p:nvPr/>
        </p:nvGraphicFramePr>
        <p:xfrm>
          <a:off x="214282" y="857232"/>
          <a:ext cx="4572000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500166" y="1928802"/>
            <a:ext cx="6143668" cy="3429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de-AT" dirty="0"/>
          </a:p>
        </p:txBody>
      </p:sp>
      <p:pic>
        <p:nvPicPr>
          <p:cNvPr id="6" name="Inhaltsplatzhalter 5" descr="startscreen_la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174" y="1930614"/>
            <a:ext cx="6095239" cy="3428572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16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Skills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Benefits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Controlling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game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easy!</a:t>
            </a:r>
          </a:p>
          <a:p>
            <a:r>
              <a:rPr lang="de-DE" dirty="0" err="1" smtClean="0"/>
              <a:t>Measuring</a:t>
            </a:r>
            <a:r>
              <a:rPr lang="de-DE" dirty="0" smtClean="0"/>
              <a:t> </a:t>
            </a:r>
            <a:r>
              <a:rPr lang="de-DE" dirty="0" err="1" smtClean="0"/>
              <a:t>distances</a:t>
            </a:r>
            <a:endParaRPr lang="de-DE" dirty="0" smtClean="0"/>
          </a:p>
          <a:p>
            <a:r>
              <a:rPr lang="de-DE" dirty="0" err="1" smtClean="0"/>
              <a:t>Spatial</a:t>
            </a:r>
            <a:r>
              <a:rPr lang="de-DE" dirty="0" smtClean="0"/>
              <a:t> </a:t>
            </a:r>
            <a:r>
              <a:rPr lang="de-DE" dirty="0" err="1" smtClean="0"/>
              <a:t>imagination</a:t>
            </a:r>
            <a:endParaRPr lang="de-DE" dirty="0" smtClean="0"/>
          </a:p>
          <a:p>
            <a:r>
              <a:rPr lang="de-DE" dirty="0" smtClean="0"/>
              <a:t>Find </a:t>
            </a:r>
            <a:r>
              <a:rPr lang="de-DE" dirty="0" err="1" smtClean="0"/>
              <a:t>strategies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quickly</a:t>
            </a:r>
            <a:endParaRPr lang="de-DE" dirty="0" smtClean="0"/>
          </a:p>
          <a:p>
            <a:r>
              <a:rPr lang="de-DE" dirty="0" smtClean="0"/>
              <a:t>Balance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score</a:t>
            </a:r>
          </a:p>
          <a:p>
            <a:r>
              <a:rPr lang="de-DE" dirty="0" smtClean="0"/>
              <a:t>Trust in </a:t>
            </a:r>
            <a:r>
              <a:rPr lang="de-DE" dirty="0" err="1" smtClean="0"/>
              <a:t>luck</a:t>
            </a:r>
            <a:endParaRPr lang="de-DE" dirty="0" smtClean="0"/>
          </a:p>
          <a:p>
            <a:r>
              <a:rPr lang="de-DE" dirty="0" smtClean="0"/>
              <a:t>Work </a:t>
            </a:r>
            <a:r>
              <a:rPr lang="de-DE" dirty="0" err="1" smtClean="0"/>
              <a:t>under</a:t>
            </a:r>
            <a:r>
              <a:rPr lang="de-DE" dirty="0" smtClean="0"/>
              <a:t> stress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17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</a:t>
            </a:r>
            <a:r>
              <a:rPr lang="de-DE" dirty="0" err="1" smtClean="0"/>
              <a:t>work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Save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game</a:t>
            </a:r>
            <a:endParaRPr lang="de-DE" dirty="0" smtClean="0"/>
          </a:p>
          <a:p>
            <a:r>
              <a:rPr lang="de-DE" dirty="0" err="1" smtClean="0"/>
              <a:t>Highscore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endParaRPr lang="de-DE" dirty="0" smtClean="0"/>
          </a:p>
          <a:p>
            <a:r>
              <a:rPr lang="de-DE" dirty="0" smtClean="0"/>
              <a:t>Objects</a:t>
            </a:r>
          </a:p>
          <a:p>
            <a:pPr lvl="1"/>
            <a:r>
              <a:rPr lang="de-DE" dirty="0" err="1" smtClean="0"/>
              <a:t>Planets</a:t>
            </a:r>
            <a:r>
              <a:rPr lang="de-DE" dirty="0" smtClean="0"/>
              <a:t> / </a:t>
            </a:r>
            <a:r>
              <a:rPr lang="de-DE" dirty="0" err="1" smtClean="0"/>
              <a:t>suns</a:t>
            </a:r>
            <a:endParaRPr lang="de-DE" dirty="0" smtClean="0"/>
          </a:p>
          <a:p>
            <a:pPr lvl="1"/>
            <a:r>
              <a:rPr lang="de-DE" dirty="0" err="1" smtClean="0"/>
              <a:t>Spaceships</a:t>
            </a:r>
            <a:r>
              <a:rPr lang="de-DE" dirty="0" smtClean="0"/>
              <a:t> (</a:t>
            </a:r>
            <a:r>
              <a:rPr lang="de-DE" dirty="0" err="1" smtClean="0"/>
              <a:t>enemies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Effects</a:t>
            </a:r>
            <a:endParaRPr lang="de-DE" dirty="0" smtClean="0"/>
          </a:p>
          <a:p>
            <a:pPr lvl="1"/>
            <a:r>
              <a:rPr lang="de-DE" dirty="0" err="1" smtClean="0"/>
              <a:t>Lens</a:t>
            </a:r>
            <a:r>
              <a:rPr lang="de-DE" dirty="0" smtClean="0"/>
              <a:t> </a:t>
            </a:r>
            <a:r>
              <a:rPr lang="de-DE" dirty="0" err="1" smtClean="0"/>
              <a:t>Flare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18</a:t>
            </a:fld>
            <a:endParaRPr lang="de-A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Outline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  <a:p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dirty="0" smtClean="0"/>
              <a:t>Game </a:t>
            </a:r>
            <a:r>
              <a:rPr lang="de-DE" dirty="0" err="1" smtClean="0"/>
              <a:t>description</a:t>
            </a:r>
            <a:endParaRPr lang="de-DE" dirty="0" smtClean="0"/>
          </a:p>
          <a:p>
            <a:r>
              <a:rPr lang="de-DE" dirty="0" err="1" smtClean="0"/>
              <a:t>Implementation</a:t>
            </a:r>
            <a:endParaRPr lang="de-DE" dirty="0" smtClean="0"/>
          </a:p>
          <a:p>
            <a:r>
              <a:rPr lang="de-DE" dirty="0" smtClean="0"/>
              <a:t>Performance</a:t>
            </a:r>
          </a:p>
          <a:p>
            <a:r>
              <a:rPr lang="de-DE" dirty="0" smtClean="0"/>
              <a:t>Demo</a:t>
            </a:r>
          </a:p>
          <a:p>
            <a:r>
              <a:rPr lang="de-DE" dirty="0" smtClean="0"/>
              <a:t>Future Work</a:t>
            </a:r>
          </a:p>
          <a:p>
            <a:r>
              <a:rPr lang="de-DE" dirty="0" err="1" smtClean="0"/>
              <a:t>Conclusions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1</a:t>
            </a:fld>
            <a:endParaRPr lang="de-AT"/>
          </a:p>
        </p:txBody>
      </p:sp>
      <p:pic>
        <p:nvPicPr>
          <p:cNvPr id="8" name="Grafik 7" descr="passe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285992"/>
            <a:ext cx="2319302" cy="255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Conclusions</a:t>
            </a:r>
            <a:r>
              <a:rPr lang="de-AT" dirty="0" smtClean="0"/>
              <a:t>: </a:t>
            </a:r>
            <a:r>
              <a:rPr lang="de-AT" dirty="0" err="1" smtClean="0"/>
              <a:t>Android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Permanent </a:t>
            </a:r>
            <a:r>
              <a:rPr lang="de-AT" dirty="0" err="1" smtClean="0"/>
              <a:t>further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endParaRPr lang="de-AT" dirty="0" smtClean="0"/>
          </a:p>
          <a:p>
            <a:r>
              <a:rPr lang="de-AT" dirty="0" err="1" smtClean="0"/>
              <a:t>License</a:t>
            </a:r>
            <a:r>
              <a:rPr lang="de-AT" dirty="0" smtClean="0"/>
              <a:t>: „Free“</a:t>
            </a:r>
          </a:p>
          <a:p>
            <a:r>
              <a:rPr lang="de-AT" dirty="0" smtClean="0"/>
              <a:t>Easy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write</a:t>
            </a:r>
            <a:r>
              <a:rPr lang="de-AT" dirty="0" smtClean="0"/>
              <a:t> </a:t>
            </a:r>
            <a:r>
              <a:rPr lang="de-AT" dirty="0" err="1" smtClean="0"/>
              <a:t>applications</a:t>
            </a:r>
            <a:r>
              <a:rPr lang="de-AT" dirty="0" smtClean="0"/>
              <a:t>, but…</a:t>
            </a:r>
          </a:p>
          <a:p>
            <a:r>
              <a:rPr lang="de-DE" dirty="0" smtClean="0"/>
              <a:t>Great </a:t>
            </a:r>
            <a:r>
              <a:rPr lang="de-DE" dirty="0" err="1" smtClean="0"/>
              <a:t>tools</a:t>
            </a:r>
            <a:r>
              <a:rPr lang="de-DE" dirty="0" smtClean="0"/>
              <a:t>, </a:t>
            </a:r>
            <a:r>
              <a:rPr lang="de-DE" dirty="0" err="1" smtClean="0"/>
              <a:t>examples</a:t>
            </a:r>
            <a:r>
              <a:rPr lang="de-DE" dirty="0" smtClean="0"/>
              <a:t>, </a:t>
            </a:r>
            <a:r>
              <a:rPr lang="de-DE" dirty="0" err="1" smtClean="0"/>
              <a:t>community</a:t>
            </a:r>
            <a:r>
              <a:rPr lang="de-DE" dirty="0" smtClean="0"/>
              <a:t>, </a:t>
            </a:r>
            <a:r>
              <a:rPr lang="de-DE" dirty="0" err="1" smtClean="0"/>
              <a:t>guidelines</a:t>
            </a:r>
            <a:endParaRPr lang="de-AT" dirty="0" smtClean="0"/>
          </a:p>
          <a:p>
            <a:r>
              <a:rPr lang="de-AT" dirty="0" err="1" smtClean="0"/>
              <a:t>OpenGL</a:t>
            </a:r>
            <a:r>
              <a:rPr lang="de-AT" dirty="0" smtClean="0"/>
              <a:t> ES </a:t>
            </a:r>
            <a:r>
              <a:rPr lang="de-AT" dirty="0" err="1" smtClean="0"/>
              <a:t>support</a:t>
            </a:r>
            <a:r>
              <a:rPr lang="de-AT" dirty="0" smtClean="0"/>
              <a:t> not </a:t>
            </a:r>
            <a:r>
              <a:rPr lang="de-AT" dirty="0" err="1" smtClean="0"/>
              <a:t>perfect</a:t>
            </a:r>
            <a:endParaRPr lang="de-AT" dirty="0" smtClean="0"/>
          </a:p>
          <a:p>
            <a:r>
              <a:rPr lang="de-DE" dirty="0" smtClean="0"/>
              <a:t>Different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sz="2400" dirty="0" smtClean="0"/>
              <a:t>(</a:t>
            </a:r>
            <a:r>
              <a:rPr lang="de-DE" sz="2400" dirty="0" err="1" smtClean="0"/>
              <a:t>currently</a:t>
            </a:r>
            <a:r>
              <a:rPr lang="de-DE" sz="2400" dirty="0" smtClean="0"/>
              <a:t> ~11 </a:t>
            </a:r>
            <a:r>
              <a:rPr lang="de-DE" sz="2400" dirty="0" err="1" smtClean="0"/>
              <a:t>smartphones</a:t>
            </a:r>
            <a:r>
              <a:rPr lang="de-DE" sz="2400" dirty="0" smtClean="0"/>
              <a:t>)</a:t>
            </a:r>
          </a:p>
          <a:p>
            <a:pPr lvl="1"/>
            <a:r>
              <a:rPr lang="de-DE" dirty="0" smtClean="0"/>
              <a:t>Different </a:t>
            </a:r>
            <a:r>
              <a:rPr lang="de-DE" dirty="0" err="1" smtClean="0"/>
              <a:t>display</a:t>
            </a:r>
            <a:r>
              <a:rPr lang="de-DE" dirty="0" smtClean="0"/>
              <a:t> </a:t>
            </a:r>
            <a:r>
              <a:rPr lang="de-DE" dirty="0" err="1" smtClean="0"/>
              <a:t>resolutions</a:t>
            </a:r>
            <a:endParaRPr lang="de-DE" dirty="0" smtClean="0"/>
          </a:p>
          <a:p>
            <a:pPr lvl="1"/>
            <a:r>
              <a:rPr lang="de-DE" dirty="0" smtClean="0"/>
              <a:t>Different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units</a:t>
            </a:r>
            <a:endParaRPr lang="de-DE" dirty="0" smtClean="0"/>
          </a:p>
          <a:p>
            <a:pPr lvl="1"/>
            <a:r>
              <a:rPr lang="de-AT" dirty="0" smtClean="0"/>
              <a:t>Performance</a:t>
            </a:r>
            <a:endParaRPr lang="de-DE" dirty="0" smtClean="0"/>
          </a:p>
          <a:p>
            <a:r>
              <a:rPr lang="de-AT" dirty="0" smtClean="0"/>
              <a:t>Emulator ǂ Real Device</a:t>
            </a:r>
          </a:p>
          <a:p>
            <a:endParaRPr lang="de-DE" sz="2400" dirty="0" smtClean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19</a:t>
            </a:fld>
            <a:endParaRPr lang="de-A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500570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END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Thank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attention</a:t>
            </a:r>
            <a:endParaRPr lang="de-AT" dirty="0" smtClean="0"/>
          </a:p>
          <a:p>
            <a:r>
              <a:rPr lang="de-AT" dirty="0" smtClean="0"/>
              <a:t>Special </a:t>
            </a:r>
            <a:r>
              <a:rPr lang="de-AT" dirty="0" err="1" smtClean="0"/>
              <a:t>thanks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Peter </a:t>
            </a:r>
            <a:r>
              <a:rPr lang="de-AT" dirty="0" err="1" smtClean="0"/>
              <a:t>Rautek</a:t>
            </a:r>
            <a:r>
              <a:rPr lang="de-AT" dirty="0" smtClean="0"/>
              <a:t> &amp;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institute</a:t>
            </a:r>
            <a:endParaRPr lang="de-AT" dirty="0" smtClean="0"/>
          </a:p>
          <a:p>
            <a:r>
              <a:rPr lang="de-AT" dirty="0" smtClean="0"/>
              <a:t>Are </a:t>
            </a:r>
            <a:r>
              <a:rPr lang="de-AT" dirty="0" err="1" smtClean="0"/>
              <a:t>there</a:t>
            </a:r>
            <a:r>
              <a:rPr lang="de-AT" dirty="0" smtClean="0"/>
              <a:t> </a:t>
            </a: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questions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20</a:t>
            </a:fld>
            <a:endParaRPr lang="de-AT"/>
          </a:p>
        </p:txBody>
      </p:sp>
      <p:pic>
        <p:nvPicPr>
          <p:cNvPr id="6" name="Grafik 5" descr="presentation_ban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00438"/>
            <a:ext cx="8429652" cy="209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Motivation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>
                <a:solidFill>
                  <a:schemeClr val="accent2"/>
                </a:solidFill>
              </a:rPr>
              <a:t>Develop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>
                <a:solidFill>
                  <a:schemeClr val="accent2"/>
                </a:solidFill>
              </a:rPr>
              <a:t>release</a:t>
            </a:r>
            <a:r>
              <a:rPr lang="de-AT" dirty="0" smtClean="0"/>
              <a:t> a 3D </a:t>
            </a:r>
            <a:r>
              <a:rPr lang="de-AT" dirty="0" err="1" smtClean="0"/>
              <a:t>game</a:t>
            </a:r>
            <a:endParaRPr lang="de-AT" dirty="0" smtClean="0"/>
          </a:p>
          <a:p>
            <a:pPr lvl="1"/>
            <a:r>
              <a:rPr lang="de-AT" dirty="0" smtClean="0"/>
              <a:t>Google </a:t>
            </a:r>
            <a:r>
              <a:rPr lang="de-AT" dirty="0" err="1" smtClean="0"/>
              <a:t>Android</a:t>
            </a:r>
            <a:endParaRPr lang="de-AT" dirty="0" smtClean="0"/>
          </a:p>
          <a:p>
            <a:pPr lvl="1"/>
            <a:r>
              <a:rPr lang="de-AT" dirty="0" err="1" smtClean="0"/>
              <a:t>OpenGL</a:t>
            </a:r>
            <a:r>
              <a:rPr lang="de-AT" dirty="0" smtClean="0"/>
              <a:t> ES</a:t>
            </a:r>
          </a:p>
          <a:p>
            <a:r>
              <a:rPr lang="de-AT" dirty="0" smtClean="0"/>
              <a:t>Experiment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Android</a:t>
            </a:r>
            <a:endParaRPr lang="de-AT" dirty="0" smtClean="0"/>
          </a:p>
          <a:p>
            <a:r>
              <a:rPr lang="de-AT" dirty="0">
                <a:solidFill>
                  <a:schemeClr val="accent2"/>
                </a:solidFill>
              </a:rPr>
              <a:t>NOT</a:t>
            </a:r>
            <a:r>
              <a:rPr lang="de-AT" dirty="0" smtClean="0"/>
              <a:t> a </a:t>
            </a:r>
            <a:r>
              <a:rPr lang="de-AT" dirty="0" err="1" smtClean="0"/>
              <a:t>computer</a:t>
            </a:r>
            <a:r>
              <a:rPr lang="de-AT" dirty="0" smtClean="0"/>
              <a:t> </a:t>
            </a:r>
            <a:r>
              <a:rPr lang="de-AT" dirty="0" err="1" smtClean="0"/>
              <a:t>graphics</a:t>
            </a:r>
            <a:r>
              <a:rPr lang="de-AT" dirty="0" smtClean="0"/>
              <a:t> </a:t>
            </a:r>
            <a:r>
              <a:rPr lang="de-AT" dirty="0" err="1" smtClean="0"/>
              <a:t>demo</a:t>
            </a:r>
            <a:r>
              <a:rPr lang="de-AT" dirty="0" smtClean="0"/>
              <a:t>!!!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2</a:t>
            </a:fld>
            <a:endParaRPr lang="de-AT"/>
          </a:p>
        </p:txBody>
      </p:sp>
      <p:pic>
        <p:nvPicPr>
          <p:cNvPr id="6" name="Grafik 5" descr="500px-Android-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786190"/>
            <a:ext cx="2643206" cy="2643206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3071834" cy="253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Related</a:t>
            </a:r>
            <a:r>
              <a:rPr lang="de-AT" dirty="0" smtClean="0"/>
              <a:t> Work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Many</a:t>
            </a:r>
            <a:r>
              <a:rPr lang="de-DE" dirty="0" smtClean="0"/>
              <a:t> 2D </a:t>
            </a:r>
            <a:r>
              <a:rPr lang="de-DE" dirty="0" err="1" smtClean="0"/>
              <a:t>games</a:t>
            </a:r>
            <a:r>
              <a:rPr lang="de-DE" dirty="0" smtClean="0"/>
              <a:t> (</a:t>
            </a:r>
            <a:r>
              <a:rPr lang="de-DE" dirty="0" err="1" smtClean="0"/>
              <a:t>tiles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Basically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3D </a:t>
            </a:r>
            <a:r>
              <a:rPr lang="de-DE" dirty="0" err="1" smtClean="0"/>
              <a:t>game</a:t>
            </a:r>
            <a:r>
              <a:rPr lang="de-DE" dirty="0" smtClean="0"/>
              <a:t> in Spring </a:t>
            </a:r>
            <a:r>
              <a:rPr lang="de-DE" dirty="0" smtClean="0"/>
              <a:t>2009</a:t>
            </a:r>
          </a:p>
          <a:p>
            <a:r>
              <a:rPr lang="de-DE" dirty="0" err="1" smtClean="0"/>
              <a:t>Now</a:t>
            </a:r>
            <a:r>
              <a:rPr lang="de-DE" dirty="0" smtClean="0"/>
              <a:t>: </a:t>
            </a:r>
            <a:r>
              <a:rPr lang="de-DE" dirty="0" err="1" smtClean="0"/>
              <a:t>Some</a:t>
            </a:r>
            <a:r>
              <a:rPr lang="de-DE" dirty="0" smtClean="0"/>
              <a:t> 3D </a:t>
            </a:r>
            <a:r>
              <a:rPr lang="de-DE" dirty="0" err="1" smtClean="0"/>
              <a:t>games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 smtClean="0"/>
          </a:p>
          <a:p>
            <a:pPr lvl="1"/>
            <a:r>
              <a:rPr lang="de-DE" dirty="0" err="1" smtClean="0"/>
              <a:t>Android</a:t>
            </a:r>
            <a:r>
              <a:rPr lang="de-DE" dirty="0" smtClean="0"/>
              <a:t> Knight (3D </a:t>
            </a:r>
            <a:r>
              <a:rPr lang="de-DE" dirty="0" err="1" smtClean="0"/>
              <a:t>Chess</a:t>
            </a:r>
            <a:r>
              <a:rPr lang="de-DE" dirty="0" smtClean="0"/>
              <a:t> </a:t>
            </a:r>
            <a:r>
              <a:rPr lang="de-DE" dirty="0" err="1" smtClean="0"/>
              <a:t>game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Games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OmniGSoft</a:t>
            </a:r>
            <a:r>
              <a:rPr lang="de-DE" dirty="0" smtClean="0"/>
              <a:t>:</a:t>
            </a:r>
          </a:p>
          <a:p>
            <a:pPr lvl="2"/>
            <a:r>
              <a:rPr lang="de-DE" dirty="0" smtClean="0"/>
              <a:t>Super-G Stunt</a:t>
            </a:r>
          </a:p>
          <a:p>
            <a:pPr lvl="2"/>
            <a:r>
              <a:rPr lang="de-DE" dirty="0" smtClean="0"/>
              <a:t>Snow Rally City Stage</a:t>
            </a:r>
          </a:p>
          <a:p>
            <a:pPr lvl="2"/>
            <a:r>
              <a:rPr lang="de-DE" dirty="0" smtClean="0"/>
              <a:t>…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3</a:t>
            </a:fld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5333" y="1986987"/>
            <a:ext cx="1828831" cy="122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5900" y="3357562"/>
            <a:ext cx="1800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7132" y="4868115"/>
            <a:ext cx="1800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Idea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Space Taxi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Commodore</a:t>
            </a:r>
            <a:r>
              <a:rPr lang="de-AT" dirty="0" smtClean="0"/>
              <a:t> 64 (1984)</a:t>
            </a:r>
          </a:p>
          <a:p>
            <a:r>
              <a:rPr lang="de-AT" dirty="0" smtClean="0"/>
              <a:t>Space Taxi 2 (2004)</a:t>
            </a:r>
          </a:p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inofficial</a:t>
            </a:r>
            <a:r>
              <a:rPr lang="de-DE" dirty="0" smtClean="0"/>
              <a:t> </a:t>
            </a:r>
            <a:r>
              <a:rPr lang="de-DE" dirty="0" err="1" smtClean="0"/>
              <a:t>versions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4</a:t>
            </a:fld>
            <a:endParaRPr lang="de-AT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4214842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2"/>
            <a:ext cx="4210045" cy="315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Game </a:t>
            </a:r>
            <a:r>
              <a:rPr lang="de-AT" dirty="0" err="1" smtClean="0"/>
              <a:t>Overview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3D, but </a:t>
            </a:r>
            <a:r>
              <a:rPr lang="de-DE" dirty="0" err="1" smtClean="0"/>
              <a:t>discrete</a:t>
            </a:r>
            <a:r>
              <a:rPr lang="de-DE" dirty="0" smtClean="0"/>
              <a:t> </a:t>
            </a:r>
            <a:r>
              <a:rPr lang="de-DE" dirty="0" err="1" smtClean="0"/>
              <a:t>height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endParaRPr lang="de-DE" dirty="0" smtClean="0"/>
          </a:p>
          <a:p>
            <a:r>
              <a:rPr lang="de-DE" dirty="0" smtClean="0"/>
              <a:t>7 </a:t>
            </a:r>
            <a:r>
              <a:rPr lang="de-DE" dirty="0" err="1" smtClean="0"/>
              <a:t>levels</a:t>
            </a:r>
            <a:r>
              <a:rPr lang="de-DE" dirty="0" smtClean="0"/>
              <a:t> + 7 </a:t>
            </a:r>
            <a:r>
              <a:rPr lang="de-DE" dirty="0" err="1" smtClean="0"/>
              <a:t>bonus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endParaRPr lang="de-DE" dirty="0" smtClean="0"/>
          </a:p>
          <a:p>
            <a:r>
              <a:rPr lang="de-DE" dirty="0" smtClean="0"/>
              <a:t>3 </a:t>
            </a:r>
            <a:r>
              <a:rPr lang="de-DE" dirty="0" err="1" smtClean="0"/>
              <a:t>lives</a:t>
            </a:r>
            <a:r>
              <a:rPr lang="de-DE" dirty="0" smtClean="0"/>
              <a:t> &amp; power</a:t>
            </a:r>
          </a:p>
          <a:p>
            <a:r>
              <a:rPr lang="de-DE" dirty="0" smtClean="0"/>
              <a:t>Transport </a:t>
            </a:r>
            <a:r>
              <a:rPr lang="de-DE" dirty="0" err="1" smtClean="0"/>
              <a:t>passengers</a:t>
            </a:r>
            <a:r>
              <a:rPr lang="de-DE" dirty="0" smtClean="0"/>
              <a:t> in 3 </a:t>
            </a:r>
            <a:r>
              <a:rPr lang="de-DE" dirty="0" err="1" smtClean="0"/>
              <a:t>minutes</a:t>
            </a:r>
            <a:endParaRPr lang="de-DE" dirty="0" smtClean="0"/>
          </a:p>
          <a:p>
            <a:r>
              <a:rPr lang="de-DE" dirty="0" smtClean="0"/>
              <a:t>Score</a:t>
            </a:r>
          </a:p>
          <a:p>
            <a:r>
              <a:rPr lang="de-DE" dirty="0" err="1" smtClean="0"/>
              <a:t>Highscore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5</a:t>
            </a:fld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429000"/>
            <a:ext cx="4461908" cy="294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Game Objects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de-DE" dirty="0" smtClean="0"/>
              <a:t>Transporter</a:t>
            </a:r>
          </a:p>
          <a:p>
            <a:pPr>
              <a:lnSpc>
                <a:spcPct val="140000"/>
              </a:lnSpc>
            </a:pPr>
            <a:r>
              <a:rPr lang="de-DE" dirty="0" smtClean="0"/>
              <a:t>Passenger</a:t>
            </a:r>
          </a:p>
          <a:p>
            <a:pPr>
              <a:lnSpc>
                <a:spcPct val="140000"/>
              </a:lnSpc>
            </a:pPr>
            <a:r>
              <a:rPr lang="de-DE" dirty="0" smtClean="0"/>
              <a:t>Terrorist</a:t>
            </a:r>
          </a:p>
          <a:p>
            <a:pPr>
              <a:lnSpc>
                <a:spcPct val="140000"/>
              </a:lnSpc>
            </a:pPr>
            <a:r>
              <a:rPr lang="de-DE" dirty="0" smtClean="0"/>
              <a:t>Asteroid</a:t>
            </a:r>
          </a:p>
          <a:p>
            <a:pPr>
              <a:lnSpc>
                <a:spcPct val="140000"/>
              </a:lnSpc>
            </a:pPr>
            <a:r>
              <a:rPr lang="de-DE" dirty="0" err="1" smtClean="0"/>
              <a:t>Geyser</a:t>
            </a:r>
            <a:r>
              <a:rPr lang="de-DE" dirty="0" smtClean="0"/>
              <a:t> Bullet</a:t>
            </a:r>
          </a:p>
          <a:p>
            <a:pPr>
              <a:lnSpc>
                <a:spcPct val="140000"/>
              </a:lnSpc>
            </a:pPr>
            <a:r>
              <a:rPr lang="de-DE" dirty="0" smtClean="0"/>
              <a:t>Packet</a:t>
            </a:r>
          </a:p>
          <a:p>
            <a:pPr>
              <a:lnSpc>
                <a:spcPct val="140000"/>
              </a:lnSpc>
            </a:pPr>
            <a:r>
              <a:rPr lang="de-DE" dirty="0" err="1" smtClean="0"/>
              <a:t>Banana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6</a:t>
            </a:fld>
            <a:endParaRPr lang="de-AT"/>
          </a:p>
        </p:txBody>
      </p:sp>
      <p:pic>
        <p:nvPicPr>
          <p:cNvPr id="6" name="Grafik 5" descr="transpor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000108"/>
            <a:ext cx="1000132" cy="720095"/>
          </a:xfrm>
          <a:prstGeom prst="rect">
            <a:avLst/>
          </a:prstGeom>
        </p:spPr>
      </p:pic>
      <p:pic>
        <p:nvPicPr>
          <p:cNvPr id="7" name="Grafik 6" descr="astero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214686"/>
            <a:ext cx="857256" cy="771530"/>
          </a:xfrm>
          <a:prstGeom prst="rect">
            <a:avLst/>
          </a:prstGeom>
        </p:spPr>
      </p:pic>
      <p:pic>
        <p:nvPicPr>
          <p:cNvPr id="8" name="Grafik 7" descr="bana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5500702"/>
            <a:ext cx="1269841" cy="1066667"/>
          </a:xfrm>
          <a:prstGeom prst="rect">
            <a:avLst/>
          </a:prstGeom>
        </p:spPr>
      </p:pic>
      <p:pic>
        <p:nvPicPr>
          <p:cNvPr id="9" name="Grafik 8" descr="geyserbull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786190"/>
            <a:ext cx="1269841" cy="1231746"/>
          </a:xfrm>
          <a:prstGeom prst="rect">
            <a:avLst/>
          </a:prstGeom>
        </p:spPr>
      </p:pic>
      <p:pic>
        <p:nvPicPr>
          <p:cNvPr id="10" name="Grafik 9" descr="packe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714884"/>
            <a:ext cx="857256" cy="882975"/>
          </a:xfrm>
          <a:prstGeom prst="rect">
            <a:avLst/>
          </a:prstGeom>
        </p:spPr>
      </p:pic>
      <p:pic>
        <p:nvPicPr>
          <p:cNvPr id="11" name="Grafik 10" descr="passeng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1928802"/>
            <a:ext cx="979443" cy="120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5500702"/>
            <a:ext cx="3357586" cy="99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 descr="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14942" y="1000108"/>
            <a:ext cx="3269908" cy="2160000"/>
          </a:xfrm>
          <a:prstGeom prst="rect">
            <a:avLst/>
          </a:prstGeom>
        </p:spPr>
      </p:pic>
      <p:pic>
        <p:nvPicPr>
          <p:cNvPr id="14" name="Grafik 13" descr="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14942" y="3286124"/>
            <a:ext cx="3269908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Controlling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Devices </a:t>
            </a:r>
            <a:r>
              <a:rPr lang="de-AT" dirty="0" err="1" smtClean="0"/>
              <a:t>have</a:t>
            </a:r>
            <a:r>
              <a:rPr lang="de-AT" dirty="0" smtClean="0"/>
              <a:t> different </a:t>
            </a:r>
            <a:r>
              <a:rPr lang="de-AT" dirty="0" err="1" smtClean="0"/>
              <a:t>input</a:t>
            </a:r>
            <a:r>
              <a:rPr lang="de-AT" dirty="0" smtClean="0"/>
              <a:t> </a:t>
            </a:r>
            <a:r>
              <a:rPr lang="de-AT" dirty="0" err="1" smtClean="0"/>
              <a:t>units</a:t>
            </a:r>
            <a:endParaRPr lang="de-AT" dirty="0" smtClean="0"/>
          </a:p>
          <a:p>
            <a:r>
              <a:rPr lang="de-AT" dirty="0" err="1" smtClean="0"/>
              <a:t>Accelerometer</a:t>
            </a:r>
            <a:endParaRPr lang="de-AT" dirty="0" smtClean="0"/>
          </a:p>
          <a:p>
            <a:pPr lvl="1"/>
            <a:r>
              <a:rPr lang="de-AT" dirty="0" err="1" smtClean="0"/>
              <a:t>Calibration</a:t>
            </a:r>
            <a:endParaRPr lang="de-AT" dirty="0" smtClean="0"/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ascend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descend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Slider</a:t>
            </a:r>
            <a:endParaRPr lang="de-DE" dirty="0" smtClean="0"/>
          </a:p>
          <a:p>
            <a:pPr lvl="1"/>
            <a:r>
              <a:rPr lang="de-DE" dirty="0" smtClean="0"/>
              <a:t>Height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7</a:t>
            </a:fld>
            <a:endParaRPr lang="de-A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072074"/>
            <a:ext cx="785818" cy="79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Grafik 7" descr="pic_heightsl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4429132"/>
            <a:ext cx="2911437" cy="1958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Implementation</a:t>
            </a:r>
            <a:r>
              <a:rPr lang="de-AT" dirty="0" smtClean="0"/>
              <a:t> </a:t>
            </a:r>
            <a:r>
              <a:rPr lang="de-AT" dirty="0" err="1" smtClean="0"/>
              <a:t>Overview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Collision</a:t>
            </a:r>
            <a:r>
              <a:rPr lang="de-AT" dirty="0" smtClean="0"/>
              <a:t> </a:t>
            </a:r>
            <a:r>
              <a:rPr lang="de-AT" dirty="0" err="1" smtClean="0"/>
              <a:t>Detection</a:t>
            </a:r>
            <a:endParaRPr lang="de-AT" dirty="0" smtClean="0"/>
          </a:p>
          <a:p>
            <a:r>
              <a:rPr lang="de-AT" dirty="0" smtClean="0"/>
              <a:t>View </a:t>
            </a:r>
            <a:r>
              <a:rPr lang="de-AT" dirty="0" err="1" smtClean="0"/>
              <a:t>Frustum</a:t>
            </a:r>
            <a:r>
              <a:rPr lang="de-AT" dirty="0" smtClean="0"/>
              <a:t> </a:t>
            </a:r>
            <a:r>
              <a:rPr lang="de-AT" dirty="0" err="1" smtClean="0"/>
              <a:t>Culling</a:t>
            </a:r>
            <a:endParaRPr lang="de-AT" dirty="0" smtClean="0"/>
          </a:p>
          <a:p>
            <a:r>
              <a:rPr lang="de-AT" dirty="0" err="1" smtClean="0"/>
              <a:t>Modelloader</a:t>
            </a:r>
            <a:r>
              <a:rPr lang="de-AT" dirty="0" smtClean="0"/>
              <a:t> (</a:t>
            </a:r>
            <a:r>
              <a:rPr lang="de-AT" dirty="0" err="1" smtClean="0"/>
              <a:t>obj</a:t>
            </a:r>
            <a:r>
              <a:rPr lang="de-AT" dirty="0" smtClean="0"/>
              <a:t>)</a:t>
            </a:r>
          </a:p>
          <a:p>
            <a:r>
              <a:rPr lang="de-AT" dirty="0" smtClean="0"/>
              <a:t>LOD</a:t>
            </a:r>
          </a:p>
          <a:p>
            <a:r>
              <a:rPr lang="de-AT" dirty="0" err="1" smtClean="0"/>
              <a:t>Effects</a:t>
            </a:r>
            <a:endParaRPr lang="de-AT" dirty="0" smtClean="0"/>
          </a:p>
          <a:p>
            <a:r>
              <a:rPr lang="de-AT" dirty="0" smtClean="0"/>
              <a:t>Random </a:t>
            </a:r>
            <a:r>
              <a:rPr lang="de-AT" dirty="0" err="1" smtClean="0"/>
              <a:t>level</a:t>
            </a:r>
            <a:r>
              <a:rPr lang="de-AT" dirty="0" smtClean="0"/>
              <a:t> </a:t>
            </a:r>
            <a:r>
              <a:rPr lang="de-AT" dirty="0" err="1" smtClean="0"/>
              <a:t>generation</a:t>
            </a:r>
            <a:endParaRPr lang="de-AT" dirty="0" smtClean="0"/>
          </a:p>
          <a:p>
            <a:r>
              <a:rPr lang="de-AT" dirty="0" err="1" smtClean="0"/>
              <a:t>Own</a:t>
            </a:r>
            <a:r>
              <a:rPr lang="de-AT" dirty="0" smtClean="0"/>
              <a:t> </a:t>
            </a:r>
            <a:r>
              <a:rPr lang="de-AT" dirty="0" err="1" smtClean="0"/>
              <a:t>models</a:t>
            </a:r>
            <a:r>
              <a:rPr lang="de-AT" dirty="0" smtClean="0"/>
              <a:t> &amp; </a:t>
            </a:r>
            <a:r>
              <a:rPr lang="de-AT" dirty="0" err="1" smtClean="0"/>
              <a:t>images</a:t>
            </a:r>
            <a:r>
              <a:rPr lang="de-AT" dirty="0" smtClean="0"/>
              <a:t> &amp; </a:t>
            </a:r>
            <a:r>
              <a:rPr lang="de-AT" dirty="0" err="1" smtClean="0"/>
              <a:t>sounds</a:t>
            </a:r>
            <a:endParaRPr lang="de-AT" dirty="0" smtClean="0"/>
          </a:p>
          <a:p>
            <a:r>
              <a:rPr lang="de-AT" dirty="0" smtClean="0"/>
              <a:t>Settings</a:t>
            </a:r>
          </a:p>
          <a:p>
            <a:r>
              <a:rPr lang="de-AT" dirty="0" err="1" smtClean="0"/>
              <a:t>Local</a:t>
            </a:r>
            <a:r>
              <a:rPr lang="de-AT" dirty="0" smtClean="0"/>
              <a:t> &amp; Online </a:t>
            </a:r>
            <a:r>
              <a:rPr lang="de-AT" dirty="0" err="1" smtClean="0"/>
              <a:t>Highscore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M. Birsak, M. Hanzl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3CDA2-8A1E-48C8-948E-2453F41F1D68}" type="slidenum">
              <a:rPr lang="de-AT" smtClean="0"/>
              <a:pPr/>
              <a:t>8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1">
      <a:dk1>
        <a:srgbClr val="000000"/>
      </a:dk1>
      <a:lt1>
        <a:srgbClr val="FFFFFF"/>
      </a:lt1>
      <a:dk2>
        <a:srgbClr val="FFFFFF"/>
      </a:dk2>
      <a:lt2>
        <a:srgbClr val="5F5F5F"/>
      </a:lt2>
      <a:accent1>
        <a:srgbClr val="2AA3D8"/>
      </a:accent1>
      <a:accent2>
        <a:srgbClr val="C32D9B"/>
      </a:accent2>
      <a:accent3>
        <a:srgbClr val="FFFFFF"/>
      </a:accent3>
      <a:accent4>
        <a:srgbClr val="000000"/>
      </a:accent4>
      <a:accent5>
        <a:srgbClr val="ACCEE9"/>
      </a:accent5>
      <a:accent6>
        <a:srgbClr val="B0288C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AA3D8"/>
        </a:accent1>
        <a:accent2>
          <a:srgbClr val="C32D9B"/>
        </a:accent2>
        <a:accent3>
          <a:srgbClr val="FFFFFF"/>
        </a:accent3>
        <a:accent4>
          <a:srgbClr val="000000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2AA3D8"/>
        </a:accent1>
        <a:accent2>
          <a:srgbClr val="C32D9B"/>
        </a:accent2>
        <a:accent3>
          <a:srgbClr val="AAAAAA"/>
        </a:accent3>
        <a:accent4>
          <a:srgbClr val="DADADA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764</Words>
  <Application>Microsoft Office PowerPoint</Application>
  <PresentationFormat>Bildschirmpräsentation (4:3)</PresentationFormat>
  <Paragraphs>225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Blends</vt:lpstr>
      <vt:lpstr>Folie 0</vt:lpstr>
      <vt:lpstr>Outline</vt:lpstr>
      <vt:lpstr>Motivation</vt:lpstr>
      <vt:lpstr>Related Work</vt:lpstr>
      <vt:lpstr>Idea</vt:lpstr>
      <vt:lpstr>Game Overview</vt:lpstr>
      <vt:lpstr>Game Objects</vt:lpstr>
      <vt:lpstr>Controlling</vt:lpstr>
      <vt:lpstr>Implementation Overview</vt:lpstr>
      <vt:lpstr>Highscore Features</vt:lpstr>
      <vt:lpstr>Highscore Implementation</vt:lpstr>
      <vt:lpstr>Highscore Security</vt:lpstr>
      <vt:lpstr>Lifecycle</vt:lpstr>
      <vt:lpstr>Performance Issues</vt:lpstr>
      <vt:lpstr>Performance Solution</vt:lpstr>
      <vt:lpstr>Performance</vt:lpstr>
      <vt:lpstr>Demo</vt:lpstr>
      <vt:lpstr>Skills and Benefits</vt:lpstr>
      <vt:lpstr>Future work</vt:lpstr>
      <vt:lpstr>Conclusions: Android</vt:lpstr>
      <vt:lpstr>The END</vt:lpstr>
    </vt:vector>
  </TitlesOfParts>
  <Company>Insitute of Computer Graphics and Algorithms, Vienna University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Insitute of Computer Graphics and Algorithms, Vienna University of Technology</dc:title>
  <dc:subject>Insitute of Computer Graphics and Algorithms, Vienna University of Technology</dc:subject>
  <dc:creator>Insitute of Computer Graphics and Algorithms, Vienna University of Technology</dc:creator>
  <cp:lastModifiedBy>Michael Peter Birsak</cp:lastModifiedBy>
  <cp:revision>433</cp:revision>
  <dcterms:created xsi:type="dcterms:W3CDTF">2005-04-26T07:59:18Z</dcterms:created>
  <dcterms:modified xsi:type="dcterms:W3CDTF">2009-11-19T09:19:55Z</dcterms:modified>
</cp:coreProperties>
</file>