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17" r:id="rId2"/>
    <p:sldId id="314" r:id="rId3"/>
    <p:sldId id="318" r:id="rId4"/>
    <p:sldId id="320" r:id="rId5"/>
    <p:sldId id="319" r:id="rId6"/>
  </p:sldIdLst>
  <p:sldSz cx="12195175" cy="6859588"/>
  <p:notesSz cx="7099300" cy="102346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7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4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91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8610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8332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8053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7775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>
          <p15:clr>
            <a:srgbClr val="A4A3A4"/>
          </p15:clr>
        </p15:guide>
        <p15:guide id="2" pos="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DDDDDD"/>
    <a:srgbClr val="B2B2B2"/>
    <a:srgbClr val="808080"/>
    <a:srgbClr val="5F5F5F"/>
    <a:srgbClr val="333333"/>
    <a:srgbClr val="1C1C1C"/>
    <a:srgbClr val="080808"/>
    <a:srgbClr val="006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0" autoAdjust="0"/>
    <p:restoredTop sz="91622" autoAdjust="0"/>
  </p:normalViewPr>
  <p:slideViewPr>
    <p:cSldViewPr>
      <p:cViewPr varScale="1">
        <p:scale>
          <a:sx n="87" d="100"/>
          <a:sy n="87" d="100"/>
        </p:scale>
        <p:origin x="800" y="60"/>
      </p:cViewPr>
      <p:guideLst>
        <p:guide orient="horz" pos="4248"/>
        <p:guide pos="29"/>
      </p:guideLst>
    </p:cSldViewPr>
  </p:slideViewPr>
  <p:outlineViewPr>
    <p:cViewPr>
      <p:scale>
        <a:sx n="33" d="100"/>
        <a:sy n="33" d="100"/>
      </p:scale>
      <p:origin x="0" y="317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58" y="-108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6F662337-F29A-42C0-AD78-B55C516B3873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98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297" tIns="46812" rIns="95297" bIns="46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notes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892175"/>
            <a:ext cx="6378575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B547CDA9-CD15-4116-9F85-711E0754F959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19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72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44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916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8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4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665360" y="610763"/>
            <a:ext cx="319841" cy="5627344"/>
            <a:chOff x="5475" y="54"/>
            <a:chExt cx="216" cy="3856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0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3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4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5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6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7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8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9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0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1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2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3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4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5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6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7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8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9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0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1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2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3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4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5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6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7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8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9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0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1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2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3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4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5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6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7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8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9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0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1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2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3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4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5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6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7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8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9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0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1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2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3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4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5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6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7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8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9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0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1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2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3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4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5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6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7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8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9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0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0" name="Rectangle 191"/>
            <p:cNvSpPr>
              <a:spLocks noChangeArrowheads="1"/>
            </p:cNvSpPr>
            <p:nvPr userDrawn="1"/>
          </p:nvSpPr>
          <p:spPr bwMode="auto">
            <a:xfrm>
              <a:off x="5585" y="16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1" name="Rectangle 193"/>
            <p:cNvSpPr>
              <a:spLocks noChangeArrowheads="1"/>
            </p:cNvSpPr>
            <p:nvPr userDrawn="1"/>
          </p:nvSpPr>
          <p:spPr bwMode="auto">
            <a:xfrm>
              <a:off x="5585" y="10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2" name="Rectangle 194"/>
            <p:cNvSpPr>
              <a:spLocks noChangeArrowheads="1"/>
            </p:cNvSpPr>
            <p:nvPr userDrawn="1"/>
          </p:nvSpPr>
          <p:spPr bwMode="auto">
            <a:xfrm>
              <a:off x="5637" y="107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3" name="Rectangle 195"/>
            <p:cNvSpPr>
              <a:spLocks noChangeArrowheads="1"/>
            </p:cNvSpPr>
            <p:nvPr userDrawn="1"/>
          </p:nvSpPr>
          <p:spPr bwMode="auto">
            <a:xfrm>
              <a:off x="5531" y="5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4" name="Rectangle 196"/>
            <p:cNvSpPr>
              <a:spLocks noChangeArrowheads="1"/>
            </p:cNvSpPr>
            <p:nvPr userDrawn="1"/>
          </p:nvSpPr>
          <p:spPr bwMode="auto">
            <a:xfrm>
              <a:off x="5585" y="55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5" name="Rectangle 197"/>
            <p:cNvSpPr>
              <a:spLocks noChangeArrowheads="1"/>
            </p:cNvSpPr>
            <p:nvPr userDrawn="1"/>
          </p:nvSpPr>
          <p:spPr bwMode="auto">
            <a:xfrm>
              <a:off x="5637" y="5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6" name="Rectangle 198"/>
            <p:cNvSpPr>
              <a:spLocks noChangeArrowheads="1"/>
            </p:cNvSpPr>
            <p:nvPr userDrawn="1"/>
          </p:nvSpPr>
          <p:spPr bwMode="auto">
            <a:xfrm>
              <a:off x="5479" y="55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27360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239246" y="76220"/>
            <a:ext cx="11258941" cy="2555839"/>
          </a:xfrm>
        </p:spPr>
        <p:txBody>
          <a:bodyPr anchor="b" anchorCtr="1"/>
          <a:lstStyle>
            <a:lvl1pPr algn="ctr">
              <a:defRPr sz="4000" b="1">
                <a:solidFill>
                  <a:srgbClr val="006599"/>
                </a:solidFill>
              </a:defRPr>
            </a:lvl1pPr>
          </a:lstStyle>
          <a:p>
            <a:r>
              <a:rPr lang="de-AT" dirty="0"/>
              <a:t>Click to edit Master title style</a:t>
            </a:r>
          </a:p>
        </p:txBody>
      </p:sp>
      <p:sp>
        <p:nvSpPr>
          <p:cNvPr id="27360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239246" y="3074354"/>
            <a:ext cx="11258941" cy="1440196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200"/>
            </a:lvl1pPr>
          </a:lstStyle>
          <a:p>
            <a:r>
              <a:rPr lang="de-AT" dirty="0"/>
              <a:t>Click to edit Master subtitle style</a:t>
            </a:r>
          </a:p>
        </p:txBody>
      </p:sp>
      <p:grpSp>
        <p:nvGrpSpPr>
          <p:cNvPr id="201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202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3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4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5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6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7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8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9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9245" y="4775200"/>
            <a:ext cx="11258942" cy="1423988"/>
          </a:xfrm>
        </p:spPr>
        <p:txBody>
          <a:bodyPr/>
          <a:lstStyle>
            <a:lvl1pPr marL="0" indent="0" algn="ctr">
              <a:buNone/>
              <a:tabLst>
                <a:tab pos="457200" algn="l"/>
              </a:tabLst>
              <a:defRPr sz="2400" b="0">
                <a:solidFill>
                  <a:srgbClr val="5F5F5F"/>
                </a:solidFill>
              </a:defRPr>
            </a:lvl1pPr>
          </a:lstStyle>
          <a:p>
            <a:r>
              <a:rPr lang="de-AT" kern="0" dirty="0" smtClean="0">
                <a:solidFill>
                  <a:srgbClr val="5F5F5F"/>
                </a:solidFill>
              </a:rPr>
              <a:t>Click to edit Master affiliation</a:t>
            </a:r>
            <a:r>
              <a:rPr lang="de-AT" kern="0" baseline="0" dirty="0" smtClean="0">
                <a:solidFill>
                  <a:srgbClr val="5F5F5F"/>
                </a:solidFill>
              </a:rPr>
              <a:t> </a:t>
            </a:r>
            <a:r>
              <a:rPr lang="de-AT" kern="0" dirty="0" smtClean="0">
                <a:solidFill>
                  <a:srgbClr val="5F5F5F"/>
                </a:solidFill>
              </a:rPr>
              <a:t>style</a:t>
            </a:r>
            <a:endParaRPr lang="de-AT" kern="0" dirty="0">
              <a:solidFill>
                <a:srgbClr val="5F5F5F"/>
              </a:solidFill>
            </a:endParaRPr>
          </a:p>
        </p:txBody>
      </p:sp>
      <p:pic>
        <p:nvPicPr>
          <p:cNvPr id="217" name="Picture 2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90" y="182432"/>
            <a:ext cx="372088" cy="373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2082"/>
            <a:ext cx="10513168" cy="7574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Hint:       Do NOT use bullet lists wherever possible!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add name/title under INSERT -&gt; Header&amp;Footer (Apply to All)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2082"/>
            <a:ext cx="10513168" cy="7574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add name/title under INSERT -&gt; </a:t>
            </a:r>
            <a:r>
              <a:rPr lang="en-GB" dirty="0" err="1" smtClean="0"/>
              <a:t>Header&amp;Footer</a:t>
            </a:r>
            <a:r>
              <a:rPr lang="en-GB" dirty="0" smtClean="0"/>
              <a:t> (Apply to All)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799496"/>
            <a:ext cx="12195175" cy="6060092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add name/title under INSERT -&gt; </a:t>
            </a:r>
            <a:r>
              <a:rPr lang="en-GB" dirty="0" err="1" smtClean="0"/>
              <a:t>Header&amp;Footer</a:t>
            </a:r>
            <a:r>
              <a:rPr lang="en-GB" dirty="0" smtClean="0"/>
              <a:t> (Apply to All)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7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8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solidFill>
              <a:srgbClr val="5F5F5F"/>
            </a:solidFill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11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4463"/>
            <a:ext cx="10513168" cy="7574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560" y="908260"/>
            <a:ext cx="5803294" cy="54749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595" y="908260"/>
            <a:ext cx="5805411" cy="54749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560" y="6513437"/>
            <a:ext cx="4943440" cy="3016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add name/title under INSERT -&gt; Header&amp;Footer (Apply to All)</a:t>
            </a:r>
            <a:endParaRPr lang="de-A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5175" cy="799496"/>
          </a:xfrm>
          <a:prstGeom prst="rect">
            <a:avLst/>
          </a:prstGeom>
          <a:solidFill>
            <a:srgbClr val="0065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841004" y="42082"/>
            <a:ext cx="10513168" cy="7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Click to edit Master title style</a:t>
            </a:r>
          </a:p>
        </p:txBody>
      </p:sp>
      <p:sp>
        <p:nvSpPr>
          <p:cNvPr id="8199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561" y="914886"/>
            <a:ext cx="11849688" cy="54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44" tIns="60972" rIns="121944" bIns="60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</a:t>
            </a:r>
          </a:p>
          <a:p>
            <a:pPr lvl="1"/>
            <a:r>
              <a:rPr lang="de-AT" dirty="0" smtClean="0"/>
              <a:t>Text</a:t>
            </a:r>
          </a:p>
          <a:p>
            <a:pPr lvl="2"/>
            <a:r>
              <a:rPr lang="de-AT" dirty="0" smtClean="0"/>
              <a:t>Text</a:t>
            </a:r>
          </a:p>
        </p:txBody>
      </p:sp>
      <p:sp>
        <p:nvSpPr>
          <p:cNvPr id="27241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560" y="6513437"/>
            <a:ext cx="4943440" cy="30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add name/title under INSERT -&gt; </a:t>
            </a:r>
            <a:r>
              <a:rPr lang="en-GB" dirty="0" err="1" smtClean="0"/>
              <a:t>Header&amp;Footer</a:t>
            </a:r>
            <a:r>
              <a:rPr lang="en-GB" dirty="0" smtClean="0"/>
              <a:t> (Apply to All)</a:t>
            </a:r>
            <a:endParaRPr lang="de-AT" dirty="0"/>
          </a:p>
        </p:txBody>
      </p:sp>
      <p:sp>
        <p:nvSpPr>
          <p:cNvPr id="27241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77733" y="6508672"/>
            <a:ext cx="1439708" cy="30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  <p:grpSp>
        <p:nvGrpSpPr>
          <p:cNvPr id="19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20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1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solidFill>
              <a:srgbClr val="5F5F5F"/>
            </a:solidFill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</p:grpSp>
      <p:sp>
        <p:nvSpPr>
          <p:cNvPr id="28" name="Rectangle 27"/>
          <p:cNvSpPr/>
          <p:nvPr userDrawn="1"/>
        </p:nvSpPr>
        <p:spPr bwMode="auto">
          <a:xfrm>
            <a:off x="10621396" y="1112938"/>
            <a:ext cx="985020" cy="981522"/>
          </a:xfrm>
          <a:prstGeom prst="rect">
            <a:avLst/>
          </a:prstGeom>
          <a:solidFill>
            <a:srgbClr val="FFFFFF">
              <a:alpha val="3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www.tuwien.ac.at/fileadmin/t/tuwien/downloads/cd/CD_NEU_2009/TU_Logos_2009/TU_Signet_white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189" y="91277"/>
            <a:ext cx="617839" cy="6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4" r:id="rId2"/>
    <p:sldLayoutId id="2147483857" r:id="rId3"/>
    <p:sldLayoutId id="2147483867" r:id="rId4"/>
    <p:sldLayoutId id="214748386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609722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1219444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829166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2438888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Tx/>
        <a:buBlip>
          <a:blip r:embed="rId8"/>
        </a:buBlip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98525" indent="-358775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55000"/>
        <a:buFontTx/>
        <a:buBlip>
          <a:blip r:embed="rId8"/>
        </a:buBlip>
        <a:defRPr sz="3000">
          <a:solidFill>
            <a:schemeClr val="tx1"/>
          </a:solidFill>
          <a:latin typeface="Calibri" pitchFamily="34" charset="0"/>
        </a:defRPr>
      </a:lvl2pPr>
      <a:lvl3pPr marL="1435100" indent="-358775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50000"/>
        <a:buFontTx/>
        <a:buBlip>
          <a:blip r:embed="rId8"/>
        </a:buBlip>
        <a:defRPr sz="2800">
          <a:solidFill>
            <a:schemeClr val="tx1"/>
          </a:solidFill>
          <a:latin typeface="Calibri" pitchFamily="34" charset="0"/>
        </a:defRPr>
      </a:lvl3pPr>
      <a:lvl4pPr marL="1438275" indent="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None/>
        <a:defRPr sz="2500">
          <a:solidFill>
            <a:schemeClr val="tx1"/>
          </a:solidFill>
          <a:latin typeface="Calibri" pitchFamily="34" charset="0"/>
        </a:defRPr>
      </a:lvl4pPr>
      <a:lvl5pPr marL="1793875" indent="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None/>
        <a:defRPr sz="2200">
          <a:solidFill>
            <a:schemeClr val="tx1"/>
          </a:solidFill>
          <a:latin typeface="Calibri" pitchFamily="34" charset="0"/>
        </a:defRPr>
      </a:lvl5pPr>
      <a:lvl6pPr marL="3596937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6pPr>
      <a:lvl7pPr marL="4206658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7pPr>
      <a:lvl8pPr marL="4816380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8pPr>
      <a:lvl9pPr marL="5426102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Title</a:t>
            </a:r>
            <a:endParaRPr lang="de-AT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 smtClean="0"/>
              <a:t>Subtitle</a:t>
            </a:r>
            <a:r>
              <a:rPr lang="de-AT" dirty="0" smtClean="0"/>
              <a:t> / </a:t>
            </a:r>
            <a:r>
              <a:rPr lang="de-AT" dirty="0" err="1" smtClean="0"/>
              <a:t>Author</a:t>
            </a:r>
            <a:r>
              <a:rPr lang="de-AT" dirty="0" smtClean="0"/>
              <a:t>(s)</a:t>
            </a:r>
            <a:endParaRPr lang="de-AT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Institute of Computer Graphics and </a:t>
            </a:r>
            <a:r>
              <a:rPr lang="de-AT" dirty="0" smtClean="0"/>
              <a:t>Algorithms</a:t>
            </a:r>
          </a:p>
          <a:p>
            <a:r>
              <a:rPr lang="de-AT" dirty="0" smtClean="0"/>
              <a:t>TU Wien, Austria</a:t>
            </a:r>
          </a:p>
        </p:txBody>
      </p:sp>
    </p:spTree>
    <p:extLst>
      <p:ext uri="{BB962C8B-B14F-4D97-AF65-F5344CB8AC3E}">
        <p14:creationId xmlns:p14="http://schemas.microsoft.com/office/powerpoint/2010/main" val="42377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Headline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Level 0</a:t>
            </a:r>
          </a:p>
          <a:p>
            <a:pPr lvl="1"/>
            <a:r>
              <a:rPr lang="de-AT" dirty="0" smtClean="0"/>
              <a:t>Level 1</a:t>
            </a:r>
          </a:p>
          <a:p>
            <a:pPr lvl="2"/>
            <a:r>
              <a:rPr lang="de-AT" dirty="0" smtClean="0"/>
              <a:t>Level 2</a:t>
            </a:r>
          </a:p>
          <a:p>
            <a:pPr lvl="2"/>
            <a:endParaRPr lang="de-AT" dirty="0"/>
          </a:p>
          <a:p>
            <a:pPr lvl="2"/>
            <a:r>
              <a:rPr lang="de-AT" dirty="0" err="1" smtClean="0"/>
              <a:t>Hint</a:t>
            </a:r>
            <a:r>
              <a:rPr lang="de-AT" dirty="0" smtClean="0"/>
              <a:t>:    </a:t>
            </a:r>
            <a:r>
              <a:rPr lang="de-AT" b="1" dirty="0" smtClean="0">
                <a:solidFill>
                  <a:schemeClr val="accent6"/>
                </a:solidFill>
              </a:rPr>
              <a:t>Do NOT </a:t>
            </a:r>
            <a:r>
              <a:rPr lang="de-AT" b="1" dirty="0" err="1" smtClean="0">
                <a:solidFill>
                  <a:schemeClr val="accent6"/>
                </a:solidFill>
              </a:rPr>
              <a:t>use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bullet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lists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wherever</a:t>
            </a:r>
            <a:r>
              <a:rPr lang="de-AT" b="1" dirty="0" smtClean="0">
                <a:solidFill>
                  <a:schemeClr val="accent6"/>
                </a:solidFill>
              </a:rPr>
              <a:t> </a:t>
            </a:r>
            <a:r>
              <a:rPr lang="de-AT" b="1" dirty="0" err="1" smtClean="0">
                <a:solidFill>
                  <a:schemeClr val="accent6"/>
                </a:solidFill>
              </a:rPr>
              <a:t>possible</a:t>
            </a:r>
            <a:r>
              <a:rPr lang="de-AT" b="1" dirty="0" smtClean="0">
                <a:solidFill>
                  <a:schemeClr val="accent6"/>
                </a:solidFill>
              </a:rPr>
              <a:t> !!!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add name/title under INSERT -&gt; </a:t>
            </a:r>
            <a:r>
              <a:rPr lang="en-GB" dirty="0" err="1" smtClean="0"/>
              <a:t>Header&amp;Footer</a:t>
            </a:r>
            <a:r>
              <a:rPr lang="en-GB" dirty="0" smtClean="0"/>
              <a:t> (Apply to All)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07275-EA33-4C2C-A96C-B80BEB93EE54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9" name="TextBox 8"/>
          <p:cNvSpPr txBox="1"/>
          <p:nvPr/>
        </p:nvSpPr>
        <p:spPr>
          <a:xfrm>
            <a:off x="841003" y="5229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490075" y="1341562"/>
            <a:ext cx="985020" cy="981522"/>
          </a:xfrm>
          <a:prstGeom prst="rect">
            <a:avLst/>
          </a:prstGeom>
          <a:solidFill>
            <a:srgbClr val="FFFFFF">
              <a:alpha val="4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add name/title under INSERT -&gt; </a:t>
            </a:r>
            <a:r>
              <a:rPr lang="en-GB" dirty="0" err="1" smtClean="0"/>
              <a:t>Header&amp;Footer</a:t>
            </a:r>
            <a:r>
              <a:rPr lang="en-GB" dirty="0" smtClean="0"/>
              <a:t> (Apply to All)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47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add name/title under INSERT -&gt; Header&amp;Footer (Apply to All)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5" name="TextBox 4"/>
          <p:cNvSpPr txBox="1"/>
          <p:nvPr/>
        </p:nvSpPr>
        <p:spPr>
          <a:xfrm>
            <a:off x="1762073" y="2133650"/>
            <a:ext cx="8671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Sometimes a dark background is better. Use this template.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6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Don't forget to include a last slide that contains teaser images or a video or something else that reminds people about what you said. </a:t>
            </a:r>
          </a:p>
          <a:p>
            <a:endParaRPr lang="en-GB" dirty="0" smtClean="0"/>
          </a:p>
          <a:p>
            <a:r>
              <a:rPr lang="en-GB" dirty="0" smtClean="0"/>
              <a:t>It might well be that this slide will be on the screen during the whole discussion!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add name/title under INSERT -&gt; </a:t>
            </a:r>
            <a:r>
              <a:rPr lang="en-GB" dirty="0" err="1" smtClean="0"/>
              <a:t>Header&amp;Footer</a:t>
            </a:r>
            <a:r>
              <a:rPr lang="en-GB" dirty="0" smtClean="0"/>
              <a:t> (Apply to All)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20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PROFILE" val="D:\WINNT\System32\spool\DRIVERS\COLOR\c840i1_sams_d65_fb_2.icc"/>
  <p:tag name="DESTINATIONPROFILE" val="D:\WINNT\System32\spool\DRIVERS\COLOR\Projector_16.08.2005_3_hab.icc"/>
  <p:tag name="RI" val="0"/>
  <p:tag name="VIEW" val="MONITOR"/>
</p:tagLst>
</file>

<file path=ppt/theme/theme1.xml><?xml version="1.0" encoding="utf-8"?>
<a:theme xmlns:a="http://schemas.openxmlformats.org/drawingml/2006/main" name="Blends">
  <a:themeElements>
    <a:clrScheme name="ICG-Standard">
      <a:dk1>
        <a:srgbClr val="000000"/>
      </a:dk1>
      <a:lt1>
        <a:srgbClr val="FFFFFF"/>
      </a:lt1>
      <a:dk2>
        <a:srgbClr val="FFFFFF"/>
      </a:dk2>
      <a:lt2>
        <a:srgbClr val="006599"/>
      </a:lt2>
      <a:accent1>
        <a:srgbClr val="006599"/>
      </a:accent1>
      <a:accent2>
        <a:srgbClr val="C32D9B"/>
      </a:accent2>
      <a:accent3>
        <a:srgbClr val="FFFFFF"/>
      </a:accent3>
      <a:accent4>
        <a:srgbClr val="000000"/>
      </a:accent4>
      <a:accent5>
        <a:srgbClr val="00B050"/>
      </a:accent5>
      <a:accent6>
        <a:srgbClr val="FF0000"/>
      </a:accent6>
      <a:hlink>
        <a:srgbClr val="3333CC"/>
      </a:hlink>
      <a:folHlink>
        <a:srgbClr val="8484E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800" dirty="0" err="1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11</Pages>
  <Words>139</Words>
  <Application>Microsoft Office PowerPoint</Application>
  <PresentationFormat>Custom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Times New Roman</vt:lpstr>
      <vt:lpstr>Arial</vt:lpstr>
      <vt:lpstr>Calibri</vt:lpstr>
      <vt:lpstr>Blends</vt:lpstr>
      <vt:lpstr>Title</vt:lpstr>
      <vt:lpstr>Headline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2009-05-18T22:11:47Z</dcterms:created>
  <dcterms:modified xsi:type="dcterms:W3CDTF">2016-09-28T11:39:55Z</dcterms:modified>
</cp:coreProperties>
</file>