
<file path=[Content_Types].xml><?xml version="1.0" encoding="utf-8"?>
<Types xmlns="http://schemas.openxmlformats.org/package/2006/content-types">
  <Override PartName="/_rels/.rels" ContentType="application/vnd.openxmlformats-package.relationships+xml"/>
  <Override PartName="/ppt/notesSlides/_rels/notesSlide22.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4.xml.rels" ContentType="application/vnd.openxmlformats-package.relationships+xml"/>
  <Override PartName="/ppt/notesSlides/_rels/notesSlide13.xml.rels" ContentType="application/vnd.openxmlformats-package.relationships+xml"/>
  <Override PartName="/ppt/notesSlides/_rels/notesSlide19.xml.rels" ContentType="application/vnd.openxmlformats-package.relationships+xml"/>
  <Override PartName="/ppt/notesSlides/_rels/notesSlide12.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_rels/presentation.xml.rels" ContentType="application/vnd.openxmlformats-package.relationships+xml"/>
  <Override PartName="/ppt/media/image78.png" ContentType="image/png"/>
  <Override PartName="/ppt/media/image77.png" ContentType="image/png"/>
  <Override PartName="/ppt/media/image76.png" ContentType="image/png"/>
  <Override PartName="/ppt/media/image75.png" ContentType="image/png"/>
  <Override PartName="/ppt/media/image74.png" ContentType="image/png"/>
  <Override PartName="/ppt/media/image73.png" ContentType="image/png"/>
  <Override PartName="/ppt/media/image72.png" ContentType="image/png"/>
  <Override PartName="/ppt/media/image71.png" ContentType="image/png"/>
  <Override PartName="/ppt/media/image70.png" ContentType="image/png"/>
  <Override PartName="/ppt/media/image68.png" ContentType="image/png"/>
  <Override PartName="/ppt/media/image67.png" ContentType="image/png"/>
  <Override PartName="/ppt/media/image66.png" ContentType="image/png"/>
  <Override PartName="/ppt/media/image65.png" ContentType="image/png"/>
  <Override PartName="/ppt/media/image64.png" ContentType="image/png"/>
  <Override PartName="/ppt/media/image63.png" ContentType="image/png"/>
  <Override PartName="/ppt/media/image62.png" ContentType="image/png"/>
  <Override PartName="/ppt/media/image61.png" ContentType="image/png"/>
  <Override PartName="/ppt/media/image60.png" ContentType="image/png"/>
  <Override PartName="/ppt/media/image55.jpeg" ContentType="image/jpeg"/>
  <Override PartName="/ppt/media/image54.jpeg" ContentType="image/jpeg"/>
  <Override PartName="/ppt/media/image50.jpeg" ContentType="image/jpeg"/>
  <Override PartName="/ppt/media/image49.png" ContentType="image/png"/>
  <Override PartName="/ppt/media/image48.jpeg" ContentType="image/jpeg"/>
  <Override PartName="/ppt/media/image20.png" ContentType="image/png"/>
  <Override PartName="/ppt/media/image5.png" ContentType="image/png"/>
  <Override PartName="/ppt/media/image19.wmf" ContentType="image/x-wmf"/>
  <Override PartName="/ppt/media/image18.wmf" ContentType="image/x-wmf"/>
  <Override PartName="/ppt/media/image32.png" ContentType="image/png"/>
  <Override PartName="/ppt/media/image17.png" ContentType="image/png"/>
  <Override PartName="/ppt/media/image69.jpeg" ContentType="image/jpeg"/>
  <Override PartName="/ppt/media/image47.png" ContentType="image/png"/>
  <Override PartName="/ppt/media/image36.wmf" ContentType="image/x-wmf"/>
  <Override PartName="/ppt/media/image16.png" ContentType="image/png"/>
  <Override PartName="/ppt/media/image15.png" ContentType="image/png"/>
  <Override PartName="/ppt/media/image34.wmf" ContentType="image/x-wmf"/>
  <Override PartName="/ppt/media/image14.png" ContentType="image/png"/>
  <Override PartName="/ppt/media/image33.wmf" ContentType="image/x-wmf"/>
  <Override PartName="/ppt/media/image13.png" ContentType="image/png"/>
  <Override PartName="/ppt/media/image11.png" ContentType="image/png"/>
  <Override PartName="/ppt/media/image4.png" ContentType="image/png"/>
  <Override PartName="/ppt/media/image39.png" ContentType="image/png"/>
  <Override PartName="/ppt/media/image79.jpeg" ContentType="image/jpeg"/>
  <Override PartName="/ppt/media/image38.png" ContentType="image/png"/>
  <Override PartName="/ppt/media/image22.png" ContentType="image/png"/>
  <Override PartName="/ppt/media/image57.png" ContentType="image/png"/>
  <Override PartName="/ppt/media/image7.png" ContentType="image/png"/>
  <Override PartName="/ppt/media/image52.png" ContentType="image/png"/>
  <Override PartName="/ppt/media/image2.png" ContentType="image/png"/>
  <Override PartName="/ppt/media/image21.png" ContentType="image/png"/>
  <Override PartName="/ppt/media/image56.png" ContentType="image/png"/>
  <Override PartName="/ppt/media/image6.png" ContentType="image/png"/>
  <Override PartName="/ppt/media/image44.jpeg" ContentType="image/jpeg"/>
  <Override PartName="/ppt/media/image51.png" ContentType="image/png"/>
  <Override PartName="/ppt/media/image1.png" ContentType="image/png"/>
  <Override PartName="/ppt/media/image58.png" ContentType="image/png"/>
  <Override PartName="/ppt/media/image8.png" ContentType="image/png"/>
  <Override PartName="/ppt/media/image53.png" ContentType="image/png"/>
  <Override PartName="/ppt/media/image3.png" ContentType="image/png"/>
  <Override PartName="/ppt/media/image42.wmf" ContentType="image/x-wmf"/>
  <Override PartName="/ppt/media/image10.png" ContentType="image/png"/>
  <Override PartName="/ppt/media/image59.png" ContentType="image/png"/>
  <Override PartName="/ppt/media/image9.png" ContentType="image/png"/>
  <Override PartName="/ppt/media/image23.wmf" ContentType="image/x-wmf"/>
  <Override PartName="/ppt/media/image24.wmf" ContentType="image/x-wmf"/>
  <Override PartName="/ppt/media/image25.wmf" ContentType="image/x-wmf"/>
  <Override PartName="/ppt/media/image81.jpeg" ContentType="image/jpeg"/>
  <Override PartName="/ppt/media/image26.wmf" ContentType="image/x-wmf"/>
  <Override PartName="/ppt/media/image40.png" ContentType="image/png"/>
  <Override PartName="/ppt/media/image80.jpeg" ContentType="image/jpeg"/>
  <Override PartName="/ppt/media/image27.png" ContentType="image/png"/>
  <Override PartName="/ppt/media/image28.png" ContentType="image/png"/>
  <Override PartName="/ppt/media/image29.wmf" ContentType="image/x-wmf"/>
  <Override PartName="/ppt/media/image43.png" ContentType="image/png"/>
  <Override PartName="/ppt/media/image30.png" ContentType="image/png"/>
  <Override PartName="/ppt/media/image31.png" ContentType="image/png"/>
  <Override PartName="/ppt/media/image12.png" ContentType="image/png"/>
  <Override PartName="/ppt/media/image45.jpeg" ContentType="image/jpeg"/>
  <Override PartName="/ppt/media/image37.wmf" ContentType="image/x-wmf"/>
  <Override PartName="/ppt/media/image41.png" ContentType="image/png"/>
  <Override PartName="/ppt/media/image35.wmf" ContentType="image/x-wmf"/>
  <Override PartName="/ppt/media/image46.png" ContentType="image/png"/>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body"/>
          </p:nvPr>
        </p:nvSpPr>
        <p:spPr>
          <a:xfrm>
            <a:off x="777240" y="4777560"/>
            <a:ext cx="6217560" cy="452592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271" name="PlaceHolder 2"/>
          <p:cNvSpPr>
            <a:spLocks noGrp="1"/>
          </p:cNvSpPr>
          <p:nvPr>
            <p:ph type="hdr"/>
          </p:nvPr>
        </p:nvSpPr>
        <p:spPr>
          <a:xfrm>
            <a:off x="0" y="0"/>
            <a:ext cx="3372840" cy="502560"/>
          </a:xfrm>
          <a:prstGeom prst="rect">
            <a:avLst/>
          </a:prstGeom>
        </p:spPr>
        <p:txBody>
          <a:bodyPr lIns="0" rIns="0" tIns="0" bIns="0"/>
          <a:p>
            <a:r>
              <a:rPr b="0" lang="en-US" sz="1400" spc="-1" strike="noStrike">
                <a:solidFill>
                  <a:srgbClr val="000000"/>
                </a:solidFill>
                <a:uFill>
                  <a:solidFill>
                    <a:srgbClr val="ffffff"/>
                  </a:solidFill>
                </a:uFill>
                <a:latin typeface="Times New Roman"/>
              </a:rPr>
              <a:t>&lt;header&gt;</a:t>
            </a:r>
            <a:endParaRPr b="0" lang="en-US" sz="1400" spc="-1" strike="noStrike">
              <a:solidFill>
                <a:srgbClr val="000000"/>
              </a:solidFill>
              <a:uFill>
                <a:solidFill>
                  <a:srgbClr val="ffffff"/>
                </a:solidFill>
              </a:uFill>
              <a:latin typeface="Times New Roman"/>
            </a:endParaRPr>
          </a:p>
        </p:txBody>
      </p:sp>
      <p:sp>
        <p:nvSpPr>
          <p:cNvPr id="272" name="PlaceHolder 3"/>
          <p:cNvSpPr>
            <a:spLocks noGrp="1"/>
          </p:cNvSpPr>
          <p:nvPr>
            <p:ph type="dt"/>
          </p:nvPr>
        </p:nvSpPr>
        <p:spPr>
          <a:xfrm>
            <a:off x="4399200" y="0"/>
            <a:ext cx="3372840" cy="50256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273" name="PlaceHolder 4"/>
          <p:cNvSpPr>
            <a:spLocks noGrp="1"/>
          </p:cNvSpPr>
          <p:nvPr>
            <p:ph type="ftr"/>
          </p:nvPr>
        </p:nvSpPr>
        <p:spPr>
          <a:xfrm>
            <a:off x="0" y="9555480"/>
            <a:ext cx="3372840" cy="50256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274" name="PlaceHolder 5"/>
          <p:cNvSpPr>
            <a:spLocks noGrp="1"/>
          </p:cNvSpPr>
          <p:nvPr>
            <p:ph type="sldNum"/>
          </p:nvPr>
        </p:nvSpPr>
        <p:spPr>
          <a:xfrm>
            <a:off x="4399200" y="9555480"/>
            <a:ext cx="3372840" cy="502560"/>
          </a:xfrm>
          <a:prstGeom prst="rect">
            <a:avLst/>
          </a:prstGeom>
        </p:spPr>
        <p:txBody>
          <a:bodyPr lIns="0" rIns="0" tIns="0" bIns="0" anchor="b"/>
          <a:p>
            <a:pPr algn="r"/>
            <a:fld id="{BD6EDC8C-08B1-4FB6-B143-6786037B26AD}"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xml.rels><?xml version="1.0" encoding="UTF-8"?>
<Relationships xmlns="http://schemas.openxmlformats.org/package/2006/relationships"><Relationship Id="rId1" Type="http://schemas.openxmlformats.org/officeDocument/2006/relationships/hyperlink" Target="https://www.cg.tuwien.ac.at/research/publications/2008/LIPP-2008-IEV/" TargetMode="External"/><Relationship Id="rId2" Type="http://schemas.openxmlformats.org/officeDocument/2006/relationships/hyperlink" Target="http://dl.acm.org/citation.cfm?id=1592779" TargetMode="External"/><Relationship Id="rId3" Type="http://schemas.openxmlformats.org/officeDocument/2006/relationships/hyperlink" Target="http://dl.acm.org/citation.cfm?id=1640057&amp;CFID=824276596&amp;CFTOKEN=36865234" TargetMode="External"/><Relationship Id="rId4" Type="http://schemas.openxmlformats.org/officeDocument/2006/relationships/hyperlink" Target="https://graphics.tudelft.nl/~rafa/myPapers/bidarra.PS.PCG13.pdf" TargetMode="External"/><Relationship Id="rId5" Type="http://schemas.openxmlformats.org/officeDocument/2006/relationships/hyperlink" Target="https://diglib.eg.org/handle/10.1111/cgf12546" TargetMode="External"/><Relationship Id="rId6" Type="http://schemas.openxmlformats.org/officeDocument/2006/relationships/slide" Target="../slides/slide12.xml"/><Relationship Id="rId7"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body"/>
          </p:nvPr>
        </p:nvSpPr>
        <p:spPr>
          <a:xfrm>
            <a:off x="777240" y="4777560"/>
            <a:ext cx="6217560" cy="742788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Procedural modeling means writing of scripts and code. Of course that is the main obstacle for artists. Analyze existing methods that substitute programming by visual editing. By critical analysis of the STAR, try to develop an own suggestion for a non-programming interface.</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Handles = Parametric models can be manipulated by handles. Spatial placement and alignment of the handles is not trivial.</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Node editors = Visualize the modeling flow, however they often loose features like non-determinism and Turing completeness.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VPLs = Visual programming languages of all kinds.</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Very good understanding of the theory around formal grammars and programming languages required.</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References:</a:t>
            </a:r>
            <a:endParaRPr b="0" lang="en-US" sz="2000" spc="-1" strike="noStrike">
              <a:solidFill>
                <a:srgbClr val="000000"/>
              </a:solidFill>
              <a:uFill>
                <a:solidFill>
                  <a:srgbClr val="ffffff"/>
                </a:solidFill>
              </a:uFill>
              <a:latin typeface="Arial"/>
            </a:endParaRPr>
          </a:p>
          <a:p>
            <a:pPr marL="216000">
              <a:lnSpc>
                <a:spcPct val="100000"/>
              </a:lnSpc>
            </a:pPr>
            <a:r>
              <a:rPr b="0" lang="en-US" sz="2000" spc="-1" strike="noStrike">
                <a:solidFill>
                  <a:srgbClr val="000000"/>
                </a:solidFill>
                <a:uFill>
                  <a:solidFill>
                    <a:srgbClr val="ffffff"/>
                  </a:solidFill>
                </a:uFill>
                <a:latin typeface="Arial"/>
              </a:rPr>
              <a:t>Lipp et al. 2008 </a:t>
            </a:r>
            <a:r>
              <a:rPr b="0" lang="en-US" sz="1200" spc="-1" strike="noStrike">
                <a:solidFill>
                  <a:srgbClr val="000000"/>
                </a:solidFill>
                <a:uFill>
                  <a:solidFill>
                    <a:srgbClr val="ffffff"/>
                  </a:solidFill>
                </a:uFill>
                <a:latin typeface="Arial"/>
                <a:ea typeface="+mn-ea"/>
                <a:hlinkClick r:id="rId1"/>
              </a:rPr>
              <a:t>Interactive Visual Editing of Grammars for Procedural Architecture</a:t>
            </a:r>
            <a:endParaRPr b="0" lang="en-US" sz="2000" spc="-1" strike="noStrike">
              <a:solidFill>
                <a:srgbClr val="000000"/>
              </a:solidFill>
              <a:uFill>
                <a:solidFill>
                  <a:srgbClr val="ffffff"/>
                </a:solidFill>
              </a:uFill>
              <a:latin typeface="Arial"/>
            </a:endParaRPr>
          </a:p>
          <a:p>
            <a:pPr marL="216000">
              <a:lnSpc>
                <a:spcPct val="100000"/>
              </a:lnSpc>
            </a:pPr>
            <a:r>
              <a:rPr b="0" lang="en-US" sz="1200" spc="-1" strike="noStrike">
                <a:solidFill>
                  <a:srgbClr val="000000"/>
                </a:solidFill>
                <a:uFill>
                  <a:solidFill>
                    <a:srgbClr val="ffffff"/>
                  </a:solidFill>
                </a:uFill>
                <a:latin typeface="Arial"/>
                <a:ea typeface="+mn-ea"/>
              </a:rPr>
              <a:t>Resnick et al. 2009 </a:t>
            </a:r>
            <a:r>
              <a:rPr b="0" lang="en-US" sz="2000" spc="-1" strike="noStrike" u="sng">
                <a:solidFill>
                  <a:srgbClr val="000000"/>
                </a:solidFill>
                <a:uFill>
                  <a:solidFill>
                    <a:srgbClr val="ffffff"/>
                  </a:solidFill>
                </a:uFill>
                <a:latin typeface="Arial"/>
                <a:ea typeface="+mn-ea"/>
                <a:hlinkClick r:id="rId2"/>
              </a:rPr>
              <a:t>Scratch: programming for all</a:t>
            </a:r>
            <a:endParaRPr b="0" lang="en-US" sz="2000" spc="-1" strike="noStrike">
              <a:solidFill>
                <a:srgbClr val="000000"/>
              </a:solidFill>
              <a:uFill>
                <a:solidFill>
                  <a:srgbClr val="ffffff"/>
                </a:solidFill>
              </a:uFill>
              <a:latin typeface="Arial"/>
            </a:endParaRPr>
          </a:p>
          <a:p>
            <a:pPr marL="216000">
              <a:lnSpc>
                <a:spcPct val="100000"/>
              </a:lnSpc>
            </a:pPr>
            <a:r>
              <a:rPr b="0" lang="en-US" sz="1200" spc="-1" strike="noStrike">
                <a:solidFill>
                  <a:srgbClr val="000000"/>
                </a:solidFill>
                <a:uFill>
                  <a:solidFill>
                    <a:srgbClr val="ffffff"/>
                  </a:solidFill>
                </a:uFill>
                <a:latin typeface="Arial"/>
                <a:ea typeface="+mn-ea"/>
              </a:rPr>
              <a:t>Myers and Baniassad 2009 </a:t>
            </a:r>
            <a:r>
              <a:rPr b="0" lang="en-US" sz="1200" spc="-1" strike="noStrike" u="sng">
                <a:solidFill>
                  <a:srgbClr val="000000"/>
                </a:solidFill>
                <a:uFill>
                  <a:solidFill>
                    <a:srgbClr val="ffffff"/>
                  </a:solidFill>
                </a:uFill>
                <a:latin typeface="Arial"/>
                <a:ea typeface="+mn-ea"/>
                <a:hlinkClick r:id="rId3"/>
              </a:rPr>
              <a:t>Silhouette: visual language for meaningful shape</a:t>
            </a:r>
            <a:endParaRPr b="0" lang="en-US" sz="2000" spc="-1" strike="noStrike">
              <a:solidFill>
                <a:srgbClr val="000000"/>
              </a:solidFill>
              <a:uFill>
                <a:solidFill>
                  <a:srgbClr val="ffffff"/>
                </a:solidFill>
              </a:uFill>
              <a:latin typeface="Arial"/>
            </a:endParaRPr>
          </a:p>
          <a:p>
            <a:pPr marL="216000">
              <a:lnSpc>
                <a:spcPct val="100000"/>
              </a:lnSpc>
            </a:pPr>
            <a:r>
              <a:rPr b="0" lang="en-US" sz="1200" spc="-1" strike="noStrike">
                <a:solidFill>
                  <a:srgbClr val="000000"/>
                </a:solidFill>
                <a:uFill>
                  <a:solidFill>
                    <a:srgbClr val="ffffff"/>
                  </a:solidFill>
                </a:uFill>
                <a:latin typeface="Arial"/>
                <a:ea typeface="+mn-ea"/>
              </a:rPr>
              <a:t>Silva et al. 2013 </a:t>
            </a:r>
            <a:r>
              <a:rPr b="0" lang="en-US" sz="1200" spc="-1" strike="noStrike">
                <a:solidFill>
                  <a:srgbClr val="000000"/>
                </a:solidFill>
                <a:uFill>
                  <a:solidFill>
                    <a:srgbClr val="ffffff"/>
                  </a:solidFill>
                </a:uFill>
                <a:latin typeface="Arial"/>
                <a:ea typeface="+mn-ea"/>
                <a:hlinkClick r:id="rId4"/>
              </a:rPr>
              <a:t>Node-based Shape Grammar Representation and Editing</a:t>
            </a:r>
            <a:endParaRPr b="0" lang="en-US" sz="2000" spc="-1" strike="noStrike">
              <a:solidFill>
                <a:srgbClr val="000000"/>
              </a:solidFill>
              <a:uFill>
                <a:solidFill>
                  <a:srgbClr val="ffffff"/>
                </a:solidFill>
              </a:uFill>
              <a:latin typeface="Arial"/>
            </a:endParaRPr>
          </a:p>
          <a:p>
            <a:pPr marL="216000">
              <a:lnSpc>
                <a:spcPct val="100000"/>
              </a:lnSpc>
            </a:pPr>
            <a:r>
              <a:rPr b="0" lang="en-US" sz="2000" spc="-1" strike="noStrike">
                <a:solidFill>
                  <a:srgbClr val="000000"/>
                </a:solidFill>
                <a:uFill>
                  <a:solidFill>
                    <a:srgbClr val="ffffff"/>
                  </a:solidFill>
                </a:uFill>
                <a:latin typeface="Arial"/>
                <a:ea typeface="+mn-ea"/>
              </a:rPr>
              <a:t>Kelly et al. 2015 </a:t>
            </a:r>
            <a:r>
              <a:rPr b="0" lang="en-US" sz="1200" spc="-1" strike="noStrike">
                <a:solidFill>
                  <a:srgbClr val="000000"/>
                </a:solidFill>
                <a:uFill>
                  <a:solidFill>
                    <a:srgbClr val="ffffff"/>
                  </a:solidFill>
                </a:uFill>
                <a:latin typeface="Arial"/>
                <a:ea typeface="+mn-ea"/>
                <a:hlinkClick r:id="rId5"/>
              </a:rPr>
              <a:t>Interactive Dimensioning of Parametric Models</a:t>
            </a:r>
            <a:endParaRPr b="0" lang="en-US" sz="2000" spc="-1" strike="noStrike">
              <a:solidFill>
                <a:srgbClr val="000000"/>
              </a:solidFill>
              <a:uFill>
                <a:solidFill>
                  <a:srgbClr val="ffffff"/>
                </a:solidFill>
              </a:uFill>
              <a:latin typeface="Arial"/>
            </a:endParaRPr>
          </a:p>
          <a:p>
            <a:pPr marL="21600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PlaceHolder 1"/>
          <p:cNvSpPr>
            <a:spLocks noGrp="1"/>
          </p:cNvSpPr>
          <p:nvPr>
            <p:ph type="body"/>
          </p:nvPr>
        </p:nvSpPr>
        <p:spPr>
          <a:xfrm>
            <a:off x="777240" y="4777560"/>
            <a:ext cx="6217560" cy="659016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Procedural generation of cities involves heavy layout operations on different scales: districts, streets, blocks, parcels, etc. The main constraint is always the boundary polygon. Further constraints involve the number, shapes and topology of regions of the partition. Further attributes and relations can be defined to asses the quality of a generated solution. We mostly end up solving a non-convex optimization problem with many constraints. The student should map the existing methods and their interfaces, provide a comparison and look for potential improvements.</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Parish and Müller 2001: Procedural modeling of cities</a:t>
            </a:r>
            <a:endParaRPr b="0" lang="en-US" sz="2000" spc="-1" strike="noStrike">
              <a:solidFill>
                <a:srgbClr val="000000"/>
              </a:solidFill>
              <a:uFill>
                <a:solidFill>
                  <a:srgbClr val="ffffff"/>
                </a:solidFill>
              </a:uFill>
              <a:latin typeface="Arial"/>
            </a:endParaRPr>
          </a:p>
          <a:p>
            <a:pPr marL="216000">
              <a:lnSpc>
                <a:spcPct val="100000"/>
              </a:lnSpc>
            </a:pPr>
            <a:r>
              <a:rPr b="0" lang="en-US" sz="1200" spc="-1" strike="noStrike">
                <a:solidFill>
                  <a:srgbClr val="000000"/>
                </a:solidFill>
                <a:uFill>
                  <a:solidFill>
                    <a:srgbClr val="ffffff"/>
                  </a:solidFill>
                </a:uFill>
                <a:latin typeface="Arial"/>
                <a:ea typeface="+mn-ea"/>
              </a:rPr>
              <a:t>Lechner et al 2006: Procedural modeling of urban land use</a:t>
            </a:r>
            <a:endParaRPr b="0" lang="en-US" sz="2000" spc="-1" strike="noStrike">
              <a:solidFill>
                <a:srgbClr val="000000"/>
              </a:solidFill>
              <a:uFill>
                <a:solidFill>
                  <a:srgbClr val="ffffff"/>
                </a:solidFill>
              </a:uFill>
              <a:latin typeface="Arial"/>
            </a:endParaRPr>
          </a:p>
          <a:p>
            <a:pPr marL="216000">
              <a:lnSpc>
                <a:spcPct val="100000"/>
              </a:lnSpc>
            </a:pPr>
            <a:r>
              <a:rPr b="0" lang="en-US" sz="1200" spc="-1" strike="noStrike">
                <a:solidFill>
                  <a:srgbClr val="000000"/>
                </a:solidFill>
                <a:uFill>
                  <a:solidFill>
                    <a:srgbClr val="ffffff"/>
                  </a:solidFill>
                </a:uFill>
                <a:latin typeface="Arial"/>
                <a:ea typeface="+mn-ea"/>
              </a:rPr>
              <a:t>Groenewegen et al. 2009: Procedural City Layout Generation Based on Urban Land Use Models</a:t>
            </a:r>
            <a:endParaRPr b="0" lang="en-US" sz="2000" spc="-1" strike="noStrike">
              <a:solidFill>
                <a:srgbClr val="000000"/>
              </a:solidFill>
              <a:uFill>
                <a:solidFill>
                  <a:srgbClr val="ffffff"/>
                </a:solidFill>
              </a:uFill>
              <a:latin typeface="Arial"/>
            </a:endParaRPr>
          </a:p>
          <a:p>
            <a:pPr marL="216000">
              <a:lnSpc>
                <a:spcPct val="100000"/>
              </a:lnSpc>
            </a:pPr>
            <a:r>
              <a:rPr b="0" lang="en-US" sz="1200" spc="-1" strike="noStrike">
                <a:solidFill>
                  <a:srgbClr val="000000"/>
                </a:solidFill>
                <a:uFill>
                  <a:solidFill>
                    <a:srgbClr val="ffffff"/>
                  </a:solidFill>
                </a:uFill>
                <a:latin typeface="Arial"/>
                <a:ea typeface="+mn-ea"/>
              </a:rPr>
              <a:t>Lipp et al. 2011: Interactive Modeling of City Layouts using Layers of Procedural Content</a:t>
            </a:r>
            <a:endParaRPr b="0" lang="en-US" sz="2000" spc="-1" strike="noStrike">
              <a:solidFill>
                <a:srgbClr val="000000"/>
              </a:solidFill>
              <a:uFill>
                <a:solidFill>
                  <a:srgbClr val="ffffff"/>
                </a:solidFill>
              </a:uFill>
              <a:latin typeface="Arial"/>
            </a:endParaRPr>
          </a:p>
          <a:p>
            <a:pPr marL="216000">
              <a:lnSpc>
                <a:spcPct val="100000"/>
              </a:lnSpc>
            </a:pPr>
            <a:r>
              <a:rPr b="0" lang="en-US" sz="2000" spc="-1" strike="noStrike">
                <a:solidFill>
                  <a:srgbClr val="000000"/>
                </a:solidFill>
                <a:uFill>
                  <a:solidFill>
                    <a:srgbClr val="ffffff"/>
                  </a:solidFill>
                </a:uFill>
                <a:latin typeface="Arial"/>
                <a:ea typeface="+mn-ea"/>
              </a:rPr>
              <a:t>Vanegas et al. 2012: Procedural Generation of Parcels in Urban Modeling</a:t>
            </a:r>
            <a:endParaRPr b="0" lang="en-US" sz="2000" spc="-1" strike="noStrike">
              <a:solidFill>
                <a:srgbClr val="000000"/>
              </a:solidFill>
              <a:uFill>
                <a:solidFill>
                  <a:srgbClr val="ffffff"/>
                </a:solidFill>
              </a:uFill>
              <a:latin typeface="Arial"/>
            </a:endParaRPr>
          </a:p>
          <a:p>
            <a:pPr marL="216000">
              <a:lnSpc>
                <a:spcPct val="100000"/>
              </a:lnSpc>
            </a:pPr>
            <a:r>
              <a:rPr b="0" lang="en-US" sz="2000" spc="-1" strike="noStrike">
                <a:solidFill>
                  <a:srgbClr val="000000"/>
                </a:solidFill>
                <a:uFill>
                  <a:solidFill>
                    <a:srgbClr val="ffffff"/>
                  </a:solidFill>
                </a:uFill>
                <a:latin typeface="Arial"/>
                <a:ea typeface="+mn-ea"/>
              </a:rPr>
              <a:t>Yang et al. 2013 </a:t>
            </a:r>
            <a:r>
              <a:rPr b="0" lang="en-US" sz="1200" spc="-1" strike="noStrike">
                <a:solidFill>
                  <a:srgbClr val="000000"/>
                </a:solidFill>
                <a:uFill>
                  <a:solidFill>
                    <a:srgbClr val="ffffff"/>
                  </a:solidFill>
                </a:uFill>
                <a:latin typeface="Arial"/>
                <a:ea typeface="+mn-ea"/>
              </a:rPr>
              <a:t>Urban Pattern: Layout Design by Hierarchical Domain Splitting</a:t>
            </a:r>
            <a:endParaRPr b="0" lang="en-US" sz="2000" spc="-1" strike="noStrike">
              <a:solidFill>
                <a:srgbClr val="000000"/>
              </a:solidFill>
              <a:uFill>
                <a:solidFill>
                  <a:srgbClr val="ffffff"/>
                </a:solidFill>
              </a:uFill>
              <a:latin typeface="Arial"/>
            </a:endParaRPr>
          </a:p>
          <a:p>
            <a:pPr marL="216000">
              <a:lnSpc>
                <a:spcPct val="100000"/>
              </a:lnSpc>
            </a:pPr>
            <a:r>
              <a:rPr b="0" lang="en-US" sz="1200" spc="-1" strike="noStrike">
                <a:solidFill>
                  <a:srgbClr val="000000"/>
                </a:solidFill>
                <a:uFill>
                  <a:solidFill>
                    <a:srgbClr val="ffffff"/>
                  </a:solidFill>
                </a:uFill>
                <a:latin typeface="Arial"/>
                <a:ea typeface="+mn-ea"/>
              </a:rPr>
              <a:t>Schwarz and Müller 2015: Advanced modeling of architecture</a:t>
            </a:r>
            <a:endParaRPr b="0" lang="en-US" sz="2000" spc="-1" strike="noStrike">
              <a:solidFill>
                <a:srgbClr val="000000"/>
              </a:solidFill>
              <a:uFill>
                <a:solidFill>
                  <a:srgbClr val="ffffff"/>
                </a:solidFill>
              </a:u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1" lang="en-US" sz="2000" spc="-1" strike="noStrike">
                <a:solidFill>
                  <a:srgbClr val="000000"/>
                </a:solidFill>
                <a:uFill>
                  <a:solidFill>
                    <a:srgbClr val="ffffff"/>
                  </a:solidFill>
                </a:uFill>
                <a:latin typeface="Arial"/>
              </a:rPr>
              <a:t>On the way to realistic looking games, choosing the best illumination model is crucial. Nowadays most game engines use physically based microfacet brdfs. In this paper the current state of the art in using these models</a:t>
            </a:r>
            <a:endParaRPr b="0" lang="en-US" sz="2000" spc="-1" strike="noStrike">
              <a:solidFill>
                <a:srgbClr val="000000"/>
              </a:solidFill>
              <a:uFill>
                <a:solidFill>
                  <a:srgbClr val="ffffff"/>
                </a:solidFill>
              </a:uFill>
              <a:latin typeface="Arial"/>
            </a:endParaRPr>
          </a:p>
          <a:p>
            <a:r>
              <a:rPr b="1" lang="en-US" sz="2000" spc="-1" strike="noStrike">
                <a:solidFill>
                  <a:srgbClr val="000000"/>
                </a:solidFill>
                <a:uFill>
                  <a:solidFill>
                    <a:srgbClr val="ffffff"/>
                  </a:solidFill>
                </a:uFill>
                <a:latin typeface="Arial"/>
              </a:rPr>
              <a:t>should be reviewed together with image based lighting approaches to allow for reflective surfaces.</a:t>
            </a:r>
            <a:endParaRPr b="0" lang="en-US" sz="2000" spc="-1" strike="noStrike">
              <a:solidFill>
                <a:srgbClr val="000000"/>
              </a:solidFill>
              <a:uFill>
                <a:solidFill>
                  <a:srgbClr val="ffffff"/>
                </a:solidFill>
              </a:u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Constructing not only good looking but also structural plausible 3d buildings is a great challenge in computational modelling.</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Review approaches that deal with structural optimization of existing buildings or with the generation of new ones.</a:t>
            </a:r>
            <a:endParaRPr b="0" lang="en-US" sz="2000" spc="-1" strike="noStrike">
              <a:solidFill>
                <a:srgbClr val="000000"/>
              </a:solidFill>
              <a:uFill>
                <a:solidFill>
                  <a:srgbClr val="ffffff"/>
                </a:solidFill>
              </a:u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In Lighting Design for architectual scenes, games, or animated movies, a lighting designer or artist drafts a lighting concept for a 3D scene. </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Computer-assisted lighting design aims to find a lighting configuration that best approximates the illumination effect specified by designers.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There are different approaches on how to solve the inverse lighting problem, like Light Painting or Sketch Based Lighting.</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Research and survey the state of the art for such lighting design techniques.</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1200" spc="-1" strike="noStrike">
                <a:solidFill>
                  <a:srgbClr val="000000"/>
                </a:solidFill>
                <a:uFill>
                  <a:solidFill>
                    <a:srgbClr val="ffffff"/>
                  </a:solidFill>
                </a:uFill>
                <a:latin typeface="Arial"/>
                <a:ea typeface="+mn-ea"/>
              </a:rPr>
              <a:t>Global illumination in computer graphics has always been a challenging problem. </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a:p>
            <a:r>
              <a:rPr b="0" lang="en-US" sz="1200" spc="-1" strike="noStrike">
                <a:solidFill>
                  <a:srgbClr val="000000"/>
                </a:solidFill>
                <a:uFill>
                  <a:solidFill>
                    <a:srgbClr val="ffffff"/>
                  </a:solidFill>
                </a:uFill>
                <a:latin typeface="Arial"/>
                <a:ea typeface="+mn-ea"/>
              </a:rPr>
              <a:t>A number of global-illumination approaches are based on radiosity; raytracing; or hybrid methods like instant radiosity. </a:t>
            </a:r>
            <a:endParaRPr b="0" lang="en-US" sz="2000" spc="-1" strike="noStrike">
              <a:solidFill>
                <a:srgbClr val="000000"/>
              </a:solidFill>
              <a:uFill>
                <a:solidFill>
                  <a:srgbClr val="ffffff"/>
                </a:solidFill>
              </a:uFill>
              <a:latin typeface="Arial"/>
            </a:endParaRPr>
          </a:p>
          <a:p>
            <a:r>
              <a:rPr b="0" lang="en-US" sz="1200" spc="-1" strike="noStrike">
                <a:solidFill>
                  <a:srgbClr val="000000"/>
                </a:solidFill>
                <a:uFill>
                  <a:solidFill>
                    <a:srgbClr val="ffffff"/>
                  </a:solidFill>
                </a:uFill>
                <a:latin typeface="Arial"/>
                <a:ea typeface="+mn-ea"/>
              </a:rPr>
              <a:t>The objective of these methods is to render in real time or at least at interactive frame rates; under the constraint of image quality and speed.</a:t>
            </a:r>
            <a:endParaRPr b="0" lang="en-US" sz="2000" spc="-1" strike="noStrike">
              <a:solidFill>
                <a:srgbClr val="000000"/>
              </a:solidFill>
              <a:uFill>
                <a:solidFill>
                  <a:srgbClr val="ffffff"/>
                </a:solidFill>
              </a:uFill>
              <a:latin typeface="Arial"/>
            </a:endParaRPr>
          </a:p>
          <a:p>
            <a:r>
              <a:rPr b="0" lang="en-US" sz="1200" spc="-1" strike="noStrike">
                <a:solidFill>
                  <a:srgbClr val="000000"/>
                </a:solidFill>
                <a:uFill>
                  <a:solidFill>
                    <a:srgbClr val="ffffff"/>
                  </a:solidFill>
                </a:uFill>
                <a:latin typeface="Arial"/>
                <a:ea typeface="+mn-ea"/>
              </a:rPr>
              <a:t>Most enhanced adaptive photon tracing methods increase rendering time and memory consumption.</a:t>
            </a:r>
            <a:endParaRPr b="0" lang="en-US" sz="2000" spc="-1" strike="noStrike">
              <a:solidFill>
                <a:srgbClr val="000000"/>
              </a:solidFill>
              <a:uFill>
                <a:solidFill>
                  <a:srgbClr val="ffffff"/>
                </a:solidFill>
              </a:uFill>
              <a:latin typeface="Arial"/>
            </a:endParaRPr>
          </a:p>
          <a:p>
            <a:r>
              <a:rPr b="0" lang="en-US" sz="1200" spc="-1" strike="noStrike">
                <a:solidFill>
                  <a:srgbClr val="000000"/>
                </a:solidFill>
                <a:uFill>
                  <a:solidFill>
                    <a:srgbClr val="ffffff"/>
                  </a:solidFill>
                </a:uFill>
                <a:latin typeface="Arial"/>
                <a:ea typeface="+mn-ea"/>
              </a:rPr>
              <a:t>However, many progressive photon-tracing methods have reached interactive frame rates on the GPU.</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ea typeface="+mn-ea"/>
              </a:rPr>
              <a:t>Research and survey the state-of-the-art  in</a:t>
            </a:r>
            <a:r>
              <a:rPr b="1" lang="en-US" sz="2000" spc="-1" strike="noStrike">
                <a:solidFill>
                  <a:srgbClr val="000000"/>
                </a:solidFill>
                <a:uFill>
                  <a:solidFill>
                    <a:srgbClr val="ffffff"/>
                  </a:solidFill>
                </a:uFill>
                <a:latin typeface="Arial"/>
                <a:ea typeface="+mn-ea"/>
              </a:rPr>
              <a:t> real</a:t>
            </a:r>
            <a:r>
              <a:rPr b="0" lang="en-US" sz="2000" spc="-1" strike="noStrike">
                <a:solidFill>
                  <a:srgbClr val="000000"/>
                </a:solidFill>
                <a:uFill>
                  <a:solidFill>
                    <a:srgbClr val="ffffff"/>
                  </a:solidFill>
                </a:uFill>
                <a:latin typeface="Arial"/>
                <a:ea typeface="+mn-ea"/>
              </a:rPr>
              <a:t>-</a:t>
            </a:r>
            <a:r>
              <a:rPr b="1" lang="en-US" sz="2000" spc="-1" strike="noStrike">
                <a:solidFill>
                  <a:srgbClr val="000000"/>
                </a:solidFill>
                <a:uFill>
                  <a:solidFill>
                    <a:srgbClr val="ffffff"/>
                  </a:solidFill>
                </a:uFill>
                <a:latin typeface="Arial"/>
                <a:ea typeface="+mn-ea"/>
              </a:rPr>
              <a:t>time </a:t>
            </a:r>
            <a:r>
              <a:rPr b="0" lang="en-US" sz="2000" spc="-1" strike="noStrike">
                <a:solidFill>
                  <a:srgbClr val="000000"/>
                </a:solidFill>
                <a:uFill>
                  <a:solidFill>
                    <a:srgbClr val="ffffff"/>
                  </a:solidFill>
                </a:uFill>
                <a:latin typeface="Arial"/>
                <a:ea typeface="+mn-ea"/>
              </a:rPr>
              <a:t>Global Illumination.</a:t>
            </a:r>
            <a:endParaRPr b="0" lang="en-US" sz="2000" spc="-1" strike="noStrike">
              <a:solidFill>
                <a:srgbClr val="000000"/>
              </a:solidFill>
              <a:uFill>
                <a:solidFill>
                  <a:srgbClr val="ffffff"/>
                </a:solidFill>
              </a:u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To render photorealistic images it is usually necessary to simulate a vast amount of light rays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and their interaction with the materials and surfaces of a virtual scene.</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In order to render such images in a reasonable amount of time</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it is necessary to accelerate the computations by using efficient algorithms,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special data structures or advanced hardware.</a:t>
            </a:r>
            <a:endParaRPr b="0" lang="en-US" sz="2000" spc="-1" strike="noStrike">
              <a:solidFill>
                <a:srgbClr val="000000"/>
              </a:solidFill>
              <a:uFill>
                <a:solidFill>
                  <a:srgbClr val="ffffff"/>
                </a:solidFill>
              </a:u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In computer graphics it is often the goal to render realistic looking images,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and in recent years even real-time renderings are approaching photorealism.</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So with this goal nearly reached, it often becomes desirable to explore the potential of</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non-photorealistic rendering, e.g. the reproduction of a particular artistic style.</a:t>
            </a:r>
            <a:endParaRPr b="0" lang="en-US" sz="2000" spc="-1" strike="noStrike">
              <a:solidFill>
                <a:srgbClr val="000000"/>
              </a:solidFill>
              <a:uFill>
                <a:solidFill>
                  <a:srgbClr val="ffffff"/>
                </a:solidFill>
              </a:uFill>
              <a:latin typeface="Arial"/>
            </a:endParaRPr>
          </a:p>
          <a:p>
            <a:endParaRPr b="0" lang="en-US" sz="2000" spc="-1" strike="noStrike">
              <a:solidFill>
                <a:srgbClr val="000000"/>
              </a:solidFill>
              <a:uFill>
                <a:solidFill>
                  <a:srgbClr val="ffffff"/>
                </a:solidFill>
              </a:u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body"/>
          </p:nvPr>
        </p:nvSpPr>
        <p:spPr>
          <a:xfrm>
            <a:off x="777240" y="4777560"/>
            <a:ext cx="6217560" cy="4525920"/>
          </a:xfrm>
          <a:prstGeom prst="rect">
            <a:avLst/>
          </a:prstGeom>
        </p:spPr>
        <p:txBody>
          <a:bodyPr lIns="0" rIns="0" tIns="0" bIns="0"/>
          <a:p>
            <a:pPr marL="216000">
              <a:lnSpc>
                <a:spcPct val="100000"/>
              </a:lnSpc>
            </a:pPr>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pPr marL="216000">
              <a:lnSpc>
                <a:spcPct val="100000"/>
              </a:lnSpc>
            </a:pPr>
            <a:r>
              <a:rPr b="0" lang="en-US" sz="2000" spc="-1" strike="noStrike">
                <a:solidFill>
                  <a:srgbClr val="000000"/>
                </a:solidFill>
                <a:uFill>
                  <a:solidFill>
                    <a:srgbClr val="ffffff"/>
                  </a:solidFill>
                </a:uFill>
                <a:latin typeface="Arial"/>
              </a:rPr>
              <a:t>Fractals have an important property of self-similarity, exactly as we can find in nature’s clouds, asteroids and plants.</a:t>
            </a:r>
            <a:endParaRPr b="0" lang="en-US" sz="2000" spc="-1" strike="noStrike">
              <a:solidFill>
                <a:srgbClr val="000000"/>
              </a:solidFill>
              <a:uFill>
                <a:solidFill>
                  <a:srgbClr val="ffffff"/>
                </a:solidFill>
              </a:uFill>
              <a:latin typeface="Arial"/>
            </a:endParaRPr>
          </a:p>
          <a:p>
            <a:pPr marL="216000">
              <a:lnSpc>
                <a:spcPct val="100000"/>
              </a:lnSpc>
            </a:pPr>
            <a:r>
              <a:rPr b="0" lang="en-US" sz="2000" spc="-1" strike="noStrike">
                <a:solidFill>
                  <a:srgbClr val="000000"/>
                </a:solidFill>
                <a:uFill>
                  <a:solidFill>
                    <a:srgbClr val="ffffff"/>
                  </a:solidFill>
                </a:uFill>
                <a:latin typeface="Arial"/>
              </a:rPr>
              <a:t>These ideas suggest potential uses in the pursuit of teaching computers how to ‘see’ the world around us.</a:t>
            </a:r>
            <a:endParaRPr b="0" lang="en-US" sz="2000" spc="-1" strike="noStrike">
              <a:solidFill>
                <a:srgbClr val="000000"/>
              </a:solidFill>
              <a:uFill>
                <a:solidFill>
                  <a:srgbClr val="ffffff"/>
                </a:solidFill>
              </a:uFill>
              <a:latin typeface="Arial"/>
            </a:endParaRPr>
          </a:p>
          <a:p>
            <a:pPr marL="216000">
              <a:lnSpc>
                <a:spcPct val="100000"/>
              </a:lnSpc>
            </a:pPr>
            <a:r>
              <a:rPr b="0" lang="en-US" sz="2000" spc="-1" strike="noStrike">
                <a:solidFill>
                  <a:srgbClr val="000000"/>
                </a:solidFill>
                <a:uFill>
                  <a:solidFill>
                    <a:srgbClr val="ffffff"/>
                  </a:solidFill>
                </a:uFill>
                <a:latin typeface="Arial"/>
              </a:rPr>
              <a:t>This topic is offered to look at the state-of-the-art fractal geometry techniques and how we can overcome hardware limitations to pursue real-world applications.</a:t>
            </a:r>
            <a:endParaRPr b="0" lang="en-US" sz="2000" spc="-1" strike="noStrike">
              <a:solidFill>
                <a:srgbClr val="000000"/>
              </a:solidFill>
              <a:uFill>
                <a:solidFill>
                  <a:srgbClr val="ffffff"/>
                </a:solidFill>
              </a:uFill>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The problem of reconstructing surfaces computationally using real-world data is well studied, however there are a variety of different approaches.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Advances in surface reconstruction techniques can be compared using the latest benchmark which includes 3 key quality measures.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(Mean distance, Hausdorff distance, Mean angle deviation...)</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We aim to use this data to determine the current state-of-the-art.</a:t>
            </a:r>
            <a:endParaRPr b="0" lang="en-US" sz="2000" spc="-1" strike="noStrike">
              <a:solidFill>
                <a:srgbClr val="000000"/>
              </a:solidFill>
              <a:uFill>
                <a:solidFill>
                  <a:srgbClr val="ffffff"/>
                </a:solidFill>
              </a:uFill>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PlaceHolder 1"/>
          <p:cNvSpPr>
            <a:spLocks noGrp="1"/>
          </p:cNvSpPr>
          <p:nvPr>
            <p:ph type="body"/>
          </p:nvPr>
        </p:nvSpPr>
        <p:spPr>
          <a:xfrm>
            <a:off x="777240" y="4777560"/>
            <a:ext cx="6217560" cy="4525920"/>
          </a:xfrm>
          <a:prstGeom prst="rect">
            <a:avLst/>
          </a:prstGeom>
        </p:spPr>
        <p:txBody>
          <a:bodyPr lIns="0" rIns="0" tIns="0" bIns="0"/>
          <a:p>
            <a:r>
              <a:rPr b="1" lang="en-US" sz="2000" spc="-1" strike="noStrike">
                <a:solidFill>
                  <a:srgbClr val="000000"/>
                </a:solidFill>
                <a:uFill>
                  <a:solidFill>
                    <a:srgbClr val="ffffff"/>
                  </a:solidFill>
                </a:uFill>
                <a:latin typeface="Arial"/>
              </a:rPr>
              <a:t>Talking points:</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Current trend in computer graphics is the evolution from the generations of images to the generation of reality.</a:t>
            </a:r>
            <a:endParaRPr b="0" lang="en-US" sz="2000" spc="-1" strike="noStrike">
              <a:solidFill>
                <a:srgbClr val="000000"/>
              </a:solidFill>
              <a:uFill>
                <a:solidFill>
                  <a:srgbClr val="ffffff"/>
                </a:solidFill>
              </a:uFill>
              <a:latin typeface="Arial"/>
            </a:endParaRPr>
          </a:p>
          <a:p>
            <a:r>
              <a:rPr b="0" lang="en-US" sz="2000" spc="-1" strike="noStrike">
                <a:solidFill>
                  <a:srgbClr val="000000"/>
                </a:solidFill>
                <a:uFill>
                  <a:solidFill>
                    <a:srgbClr val="ffffff"/>
                  </a:solidFill>
                </a:uFill>
                <a:latin typeface="Arial"/>
              </a:rPr>
              <a:t>You can see it as the future of 3D printing.</a:t>
            </a:r>
            <a:endParaRPr b="0" lang="en-US" sz="2000" spc="-1" strike="noStrike">
              <a:solidFill>
                <a:srgbClr val="000000"/>
              </a:solidFill>
              <a:uFill>
                <a:solidFill>
                  <a:srgbClr val="ffffff"/>
                </a:solidFill>
              </a:u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31" name="PlaceHolder 2"/>
          <p:cNvSpPr>
            <a:spLocks noGrp="1"/>
          </p:cNvSpPr>
          <p:nvPr>
            <p:ph type="body"/>
          </p:nvPr>
        </p:nvSpPr>
        <p:spPr>
          <a:xfrm>
            <a:off x="504000" y="1769040"/>
            <a:ext cx="907164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2" name="PlaceHolder 3"/>
          <p:cNvSpPr>
            <a:spLocks noGrp="1"/>
          </p:cNvSpPr>
          <p:nvPr>
            <p:ph type="body"/>
          </p:nvPr>
        </p:nvSpPr>
        <p:spPr>
          <a:xfrm>
            <a:off x="504000" y="4059360"/>
            <a:ext cx="907164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34" name="PlaceHolder 2"/>
          <p:cNvSpPr>
            <a:spLocks noGrp="1"/>
          </p:cNvSpPr>
          <p:nvPr>
            <p:ph type="body"/>
          </p:nvPr>
        </p:nvSpPr>
        <p:spPr>
          <a:xfrm>
            <a:off x="50400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5" name="PlaceHolder 3"/>
          <p:cNvSpPr>
            <a:spLocks noGrp="1"/>
          </p:cNvSpPr>
          <p:nvPr>
            <p:ph type="body"/>
          </p:nvPr>
        </p:nvSpPr>
        <p:spPr>
          <a:xfrm>
            <a:off x="515268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6" name="PlaceHolder 4"/>
          <p:cNvSpPr>
            <a:spLocks noGrp="1"/>
          </p:cNvSpPr>
          <p:nvPr>
            <p:ph type="body"/>
          </p:nvPr>
        </p:nvSpPr>
        <p:spPr>
          <a:xfrm>
            <a:off x="515268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37" name="PlaceHolder 5"/>
          <p:cNvSpPr>
            <a:spLocks noGrp="1"/>
          </p:cNvSpPr>
          <p:nvPr>
            <p:ph type="body"/>
          </p:nvPr>
        </p:nvSpPr>
        <p:spPr>
          <a:xfrm>
            <a:off x="50400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39" name="PlaceHolder 2"/>
          <p:cNvSpPr>
            <a:spLocks noGrp="1"/>
          </p:cNvSpPr>
          <p:nvPr>
            <p:ph type="body"/>
          </p:nvPr>
        </p:nvSpPr>
        <p:spPr>
          <a:xfrm>
            <a:off x="504000" y="1769040"/>
            <a:ext cx="907164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40" name="PlaceHolder 3"/>
          <p:cNvSpPr>
            <a:spLocks noGrp="1"/>
          </p:cNvSpPr>
          <p:nvPr>
            <p:ph type="body"/>
          </p:nvPr>
        </p:nvSpPr>
        <p:spPr>
          <a:xfrm>
            <a:off x="504000" y="1769040"/>
            <a:ext cx="907164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pic>
        <p:nvPicPr>
          <p:cNvPr id="41" name="" descr=""/>
          <p:cNvPicPr/>
          <p:nvPr/>
        </p:nvPicPr>
        <p:blipFill>
          <a:blip r:embed="rId2"/>
          <a:stretch/>
        </p:blipFill>
        <p:spPr>
          <a:xfrm>
            <a:off x="2292120" y="1768680"/>
            <a:ext cx="5495040" cy="4384440"/>
          </a:xfrm>
          <a:prstGeom prst="rect">
            <a:avLst/>
          </a:prstGeom>
          <a:ln w="18360">
            <a:noFill/>
          </a:ln>
        </p:spPr>
      </p:pic>
      <p:pic>
        <p:nvPicPr>
          <p:cNvPr id="42" name="" descr=""/>
          <p:cNvPicPr/>
          <p:nvPr/>
        </p:nvPicPr>
        <p:blipFill>
          <a:blip r:embed="rId3"/>
          <a:stretch/>
        </p:blipFill>
        <p:spPr>
          <a:xfrm>
            <a:off x="2292120" y="1768680"/>
            <a:ext cx="5495040" cy="4384440"/>
          </a:xfrm>
          <a:prstGeom prst="rect">
            <a:avLst/>
          </a:prstGeom>
          <a:ln w="18360">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6"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37" name="PlaceHolder 2"/>
          <p:cNvSpPr>
            <a:spLocks noGrp="1"/>
          </p:cNvSpPr>
          <p:nvPr>
            <p:ph type="subTitle"/>
          </p:nvPr>
        </p:nvSpPr>
        <p:spPr>
          <a:xfrm>
            <a:off x="504000" y="1769040"/>
            <a:ext cx="9071640" cy="43844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39" name="PlaceHolder 2"/>
          <p:cNvSpPr>
            <a:spLocks noGrp="1"/>
          </p:cNvSpPr>
          <p:nvPr>
            <p:ph type="body"/>
          </p:nvPr>
        </p:nvSpPr>
        <p:spPr>
          <a:xfrm>
            <a:off x="504000" y="1769040"/>
            <a:ext cx="907164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41" name="PlaceHolder 2"/>
          <p:cNvSpPr>
            <a:spLocks noGrp="1"/>
          </p:cNvSpPr>
          <p:nvPr>
            <p:ph type="body"/>
          </p:nvPr>
        </p:nvSpPr>
        <p:spPr>
          <a:xfrm>
            <a:off x="50400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42" name="PlaceHolder 3"/>
          <p:cNvSpPr>
            <a:spLocks noGrp="1"/>
          </p:cNvSpPr>
          <p:nvPr>
            <p:ph type="body"/>
          </p:nvPr>
        </p:nvSpPr>
        <p:spPr>
          <a:xfrm>
            <a:off x="515268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3"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4" name="PlaceHolder 1"/>
          <p:cNvSpPr>
            <a:spLocks noGrp="1"/>
          </p:cNvSpPr>
          <p:nvPr>
            <p:ph type="subTitle"/>
          </p:nvPr>
        </p:nvSpPr>
        <p:spPr>
          <a:xfrm>
            <a:off x="504000" y="246600"/>
            <a:ext cx="8548560" cy="19954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46" name="PlaceHolder 2"/>
          <p:cNvSpPr>
            <a:spLocks noGrp="1"/>
          </p:cNvSpPr>
          <p:nvPr>
            <p:ph type="body"/>
          </p:nvPr>
        </p:nvSpPr>
        <p:spPr>
          <a:xfrm>
            <a:off x="50400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47" name="PlaceHolder 3"/>
          <p:cNvSpPr>
            <a:spLocks noGrp="1"/>
          </p:cNvSpPr>
          <p:nvPr>
            <p:ph type="body"/>
          </p:nvPr>
        </p:nvSpPr>
        <p:spPr>
          <a:xfrm>
            <a:off x="50400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48" name="PlaceHolder 4"/>
          <p:cNvSpPr>
            <a:spLocks noGrp="1"/>
          </p:cNvSpPr>
          <p:nvPr>
            <p:ph type="body"/>
          </p:nvPr>
        </p:nvSpPr>
        <p:spPr>
          <a:xfrm>
            <a:off x="515268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10" name="PlaceHolder 2"/>
          <p:cNvSpPr>
            <a:spLocks noGrp="1"/>
          </p:cNvSpPr>
          <p:nvPr>
            <p:ph type="subTitle"/>
          </p:nvPr>
        </p:nvSpPr>
        <p:spPr>
          <a:xfrm>
            <a:off x="504000" y="1769040"/>
            <a:ext cx="9071640" cy="43844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50" name="PlaceHolder 2"/>
          <p:cNvSpPr>
            <a:spLocks noGrp="1"/>
          </p:cNvSpPr>
          <p:nvPr>
            <p:ph type="body"/>
          </p:nvPr>
        </p:nvSpPr>
        <p:spPr>
          <a:xfrm>
            <a:off x="50400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51" name="PlaceHolder 3"/>
          <p:cNvSpPr>
            <a:spLocks noGrp="1"/>
          </p:cNvSpPr>
          <p:nvPr>
            <p:ph type="body"/>
          </p:nvPr>
        </p:nvSpPr>
        <p:spPr>
          <a:xfrm>
            <a:off x="515268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52" name="PlaceHolder 4"/>
          <p:cNvSpPr>
            <a:spLocks noGrp="1"/>
          </p:cNvSpPr>
          <p:nvPr>
            <p:ph type="body"/>
          </p:nvPr>
        </p:nvSpPr>
        <p:spPr>
          <a:xfrm>
            <a:off x="515268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54" name="PlaceHolder 2"/>
          <p:cNvSpPr>
            <a:spLocks noGrp="1"/>
          </p:cNvSpPr>
          <p:nvPr>
            <p:ph type="body"/>
          </p:nvPr>
        </p:nvSpPr>
        <p:spPr>
          <a:xfrm>
            <a:off x="50400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55" name="PlaceHolder 3"/>
          <p:cNvSpPr>
            <a:spLocks noGrp="1"/>
          </p:cNvSpPr>
          <p:nvPr>
            <p:ph type="body"/>
          </p:nvPr>
        </p:nvSpPr>
        <p:spPr>
          <a:xfrm>
            <a:off x="515268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56" name="PlaceHolder 4"/>
          <p:cNvSpPr>
            <a:spLocks noGrp="1"/>
          </p:cNvSpPr>
          <p:nvPr>
            <p:ph type="body"/>
          </p:nvPr>
        </p:nvSpPr>
        <p:spPr>
          <a:xfrm>
            <a:off x="504000" y="4059360"/>
            <a:ext cx="907164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58" name="PlaceHolder 2"/>
          <p:cNvSpPr>
            <a:spLocks noGrp="1"/>
          </p:cNvSpPr>
          <p:nvPr>
            <p:ph type="body"/>
          </p:nvPr>
        </p:nvSpPr>
        <p:spPr>
          <a:xfrm>
            <a:off x="504000" y="1769040"/>
            <a:ext cx="907164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59" name="PlaceHolder 3"/>
          <p:cNvSpPr>
            <a:spLocks noGrp="1"/>
          </p:cNvSpPr>
          <p:nvPr>
            <p:ph type="body"/>
          </p:nvPr>
        </p:nvSpPr>
        <p:spPr>
          <a:xfrm>
            <a:off x="504000" y="4059360"/>
            <a:ext cx="907164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61" name="PlaceHolder 2"/>
          <p:cNvSpPr>
            <a:spLocks noGrp="1"/>
          </p:cNvSpPr>
          <p:nvPr>
            <p:ph type="body"/>
          </p:nvPr>
        </p:nvSpPr>
        <p:spPr>
          <a:xfrm>
            <a:off x="50400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62" name="PlaceHolder 3"/>
          <p:cNvSpPr>
            <a:spLocks noGrp="1"/>
          </p:cNvSpPr>
          <p:nvPr>
            <p:ph type="body"/>
          </p:nvPr>
        </p:nvSpPr>
        <p:spPr>
          <a:xfrm>
            <a:off x="515268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63" name="PlaceHolder 4"/>
          <p:cNvSpPr>
            <a:spLocks noGrp="1"/>
          </p:cNvSpPr>
          <p:nvPr>
            <p:ph type="body"/>
          </p:nvPr>
        </p:nvSpPr>
        <p:spPr>
          <a:xfrm>
            <a:off x="515268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64" name="PlaceHolder 5"/>
          <p:cNvSpPr>
            <a:spLocks noGrp="1"/>
          </p:cNvSpPr>
          <p:nvPr>
            <p:ph type="body"/>
          </p:nvPr>
        </p:nvSpPr>
        <p:spPr>
          <a:xfrm>
            <a:off x="50400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66" name="PlaceHolder 2"/>
          <p:cNvSpPr>
            <a:spLocks noGrp="1"/>
          </p:cNvSpPr>
          <p:nvPr>
            <p:ph type="body"/>
          </p:nvPr>
        </p:nvSpPr>
        <p:spPr>
          <a:xfrm>
            <a:off x="504000" y="1769040"/>
            <a:ext cx="907164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67" name="PlaceHolder 3"/>
          <p:cNvSpPr>
            <a:spLocks noGrp="1"/>
          </p:cNvSpPr>
          <p:nvPr>
            <p:ph type="body"/>
          </p:nvPr>
        </p:nvSpPr>
        <p:spPr>
          <a:xfrm>
            <a:off x="504000" y="1769040"/>
            <a:ext cx="907164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pic>
        <p:nvPicPr>
          <p:cNvPr id="268" name="" descr=""/>
          <p:cNvPicPr/>
          <p:nvPr/>
        </p:nvPicPr>
        <p:blipFill>
          <a:blip r:embed="rId2"/>
          <a:stretch/>
        </p:blipFill>
        <p:spPr>
          <a:xfrm>
            <a:off x="2292120" y="1768680"/>
            <a:ext cx="5495040" cy="4384440"/>
          </a:xfrm>
          <a:prstGeom prst="rect">
            <a:avLst/>
          </a:prstGeom>
          <a:ln w="18360">
            <a:noFill/>
          </a:ln>
        </p:spPr>
      </p:pic>
      <p:pic>
        <p:nvPicPr>
          <p:cNvPr id="269" name="" descr=""/>
          <p:cNvPicPr/>
          <p:nvPr/>
        </p:nvPicPr>
        <p:blipFill>
          <a:blip r:embed="rId3"/>
          <a:stretch/>
        </p:blipFill>
        <p:spPr>
          <a:xfrm>
            <a:off x="2292120" y="1768680"/>
            <a:ext cx="5495040" cy="4384440"/>
          </a:xfrm>
          <a:prstGeom prst="rect">
            <a:avLst/>
          </a:prstGeom>
          <a:ln w="18360">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12" name="PlaceHolder 2"/>
          <p:cNvSpPr>
            <a:spLocks noGrp="1"/>
          </p:cNvSpPr>
          <p:nvPr>
            <p:ph type="body"/>
          </p:nvPr>
        </p:nvSpPr>
        <p:spPr>
          <a:xfrm>
            <a:off x="504000" y="1769040"/>
            <a:ext cx="907164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14" name="PlaceHolder 2"/>
          <p:cNvSpPr>
            <a:spLocks noGrp="1"/>
          </p:cNvSpPr>
          <p:nvPr>
            <p:ph type="body"/>
          </p:nvPr>
        </p:nvSpPr>
        <p:spPr>
          <a:xfrm>
            <a:off x="50400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15" name="PlaceHolder 3"/>
          <p:cNvSpPr>
            <a:spLocks noGrp="1"/>
          </p:cNvSpPr>
          <p:nvPr>
            <p:ph type="body"/>
          </p:nvPr>
        </p:nvSpPr>
        <p:spPr>
          <a:xfrm>
            <a:off x="515268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04000" y="246600"/>
            <a:ext cx="8548560" cy="19954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19" name="PlaceHolder 2"/>
          <p:cNvSpPr>
            <a:spLocks noGrp="1"/>
          </p:cNvSpPr>
          <p:nvPr>
            <p:ph type="body"/>
          </p:nvPr>
        </p:nvSpPr>
        <p:spPr>
          <a:xfrm>
            <a:off x="50400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0" name="PlaceHolder 3"/>
          <p:cNvSpPr>
            <a:spLocks noGrp="1"/>
          </p:cNvSpPr>
          <p:nvPr>
            <p:ph type="body"/>
          </p:nvPr>
        </p:nvSpPr>
        <p:spPr>
          <a:xfrm>
            <a:off x="50400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1" name="PlaceHolder 4"/>
          <p:cNvSpPr>
            <a:spLocks noGrp="1"/>
          </p:cNvSpPr>
          <p:nvPr>
            <p:ph type="body"/>
          </p:nvPr>
        </p:nvSpPr>
        <p:spPr>
          <a:xfrm>
            <a:off x="515268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3" name="PlaceHolder 2"/>
          <p:cNvSpPr>
            <a:spLocks noGrp="1"/>
          </p:cNvSpPr>
          <p:nvPr>
            <p:ph type="body"/>
          </p:nvPr>
        </p:nvSpPr>
        <p:spPr>
          <a:xfrm>
            <a:off x="504000" y="1769040"/>
            <a:ext cx="4426920" cy="43844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4" name="PlaceHolder 3"/>
          <p:cNvSpPr>
            <a:spLocks noGrp="1"/>
          </p:cNvSpPr>
          <p:nvPr>
            <p:ph type="body"/>
          </p:nvPr>
        </p:nvSpPr>
        <p:spPr>
          <a:xfrm>
            <a:off x="515268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5" name="PlaceHolder 4"/>
          <p:cNvSpPr>
            <a:spLocks noGrp="1"/>
          </p:cNvSpPr>
          <p:nvPr>
            <p:ph type="body"/>
          </p:nvPr>
        </p:nvSpPr>
        <p:spPr>
          <a:xfrm>
            <a:off x="5152680" y="405936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05560"/>
            <a:ext cx="8548560" cy="512280"/>
          </a:xfrm>
          <a:prstGeom prst="rect">
            <a:avLst/>
          </a:prstGeom>
        </p:spPr>
        <p:txBody>
          <a:bodyPr lIns="0" rIns="0" tIns="0" bIns="0" anchor="ctr"/>
          <a:p>
            <a:endParaRPr b="0" lang="en-US" sz="3600" spc="-1" strike="noStrike">
              <a:solidFill>
                <a:srgbClr val="ffffff"/>
              </a:solidFill>
              <a:uFill>
                <a:solidFill>
                  <a:srgbClr val="ffffff"/>
                </a:solidFill>
              </a:uFill>
              <a:latin typeface="Arial"/>
            </a:endParaRPr>
          </a:p>
        </p:txBody>
      </p:sp>
      <p:sp>
        <p:nvSpPr>
          <p:cNvPr id="27" name="PlaceHolder 2"/>
          <p:cNvSpPr>
            <a:spLocks noGrp="1"/>
          </p:cNvSpPr>
          <p:nvPr>
            <p:ph type="body"/>
          </p:nvPr>
        </p:nvSpPr>
        <p:spPr>
          <a:xfrm>
            <a:off x="50400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8" name="PlaceHolder 3"/>
          <p:cNvSpPr>
            <a:spLocks noGrp="1"/>
          </p:cNvSpPr>
          <p:nvPr>
            <p:ph type="body"/>
          </p:nvPr>
        </p:nvSpPr>
        <p:spPr>
          <a:xfrm>
            <a:off x="5152680" y="1769040"/>
            <a:ext cx="442692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
        <p:nvSpPr>
          <p:cNvPr id="29" name="PlaceHolder 4"/>
          <p:cNvSpPr>
            <a:spLocks noGrp="1"/>
          </p:cNvSpPr>
          <p:nvPr>
            <p:ph type="body"/>
          </p:nvPr>
        </p:nvSpPr>
        <p:spPr>
          <a:xfrm>
            <a:off x="504000" y="4059360"/>
            <a:ext cx="9071640" cy="2091240"/>
          </a:xfrm>
          <a:prstGeom prst="rect">
            <a:avLst/>
          </a:prstGeom>
        </p:spPr>
        <p:txBody>
          <a:bodyPr lIns="0" rIns="0" tIns="0" bIns="0"/>
          <a:p>
            <a:endParaRPr b="0" lang="en-US" sz="32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504000" y="118080"/>
            <a:ext cx="9430560" cy="695520"/>
          </a:xfrm>
          <a:prstGeom prst="rect">
            <a:avLst/>
          </a:prstGeom>
          <a:solidFill>
            <a:srgbClr val="0099ff"/>
          </a:solidFill>
          <a:ln>
            <a:noFill/>
          </a:ln>
        </p:spPr>
        <p:style>
          <a:lnRef idx="0"/>
          <a:fillRef idx="0"/>
          <a:effectRef idx="0"/>
          <a:fontRef idx="minor"/>
        </p:style>
      </p:sp>
      <p:sp>
        <p:nvSpPr>
          <p:cNvPr id="1" name="PlaceHolder 2"/>
          <p:cNvSpPr>
            <a:spLocks noGrp="1"/>
          </p:cNvSpPr>
          <p:nvPr>
            <p:ph type="title"/>
          </p:nvPr>
        </p:nvSpPr>
        <p:spPr>
          <a:xfrm>
            <a:off x="504000" y="246600"/>
            <a:ext cx="8548560" cy="430200"/>
          </a:xfrm>
          <a:prstGeom prst="rect">
            <a:avLst/>
          </a:prstGeom>
        </p:spPr>
        <p:txBody>
          <a:bodyPr lIns="0" rIns="0" tIns="0" bIns="0" anchor="ctr"/>
          <a:p>
            <a:r>
              <a:rPr b="0" lang="en-US" sz="3600" spc="-1" strike="noStrike">
                <a:solidFill>
                  <a:srgbClr val="ffffff"/>
                </a:solidFill>
                <a:uFill>
                  <a:solidFill>
                    <a:srgbClr val="ffffff"/>
                  </a:solidFill>
                </a:uFill>
                <a:latin typeface="Arial"/>
              </a:rPr>
              <a:t>Click to edit the title text format</a:t>
            </a:r>
            <a:endParaRPr b="0" lang="en-US" sz="3600" spc="-1" strike="noStrike">
              <a:solidFill>
                <a:srgbClr val="ffffff"/>
              </a:solidFill>
              <a:uFill>
                <a:solidFill>
                  <a:srgbClr val="ffffff"/>
                </a:solidFill>
              </a:uFill>
              <a:latin typeface="Arial"/>
            </a:endParaRPr>
          </a:p>
        </p:txBody>
      </p:sp>
      <p:sp>
        <p:nvSpPr>
          <p:cNvPr id="2" name="PlaceHolder 3"/>
          <p:cNvSpPr>
            <a:spLocks noGrp="1"/>
          </p:cNvSpPr>
          <p:nvPr>
            <p:ph type="body"/>
          </p:nvPr>
        </p:nvSpPr>
        <p:spPr>
          <a:xfrm>
            <a:off x="504000" y="1769040"/>
            <a:ext cx="9071640" cy="4384440"/>
          </a:xfrm>
          <a:prstGeom prst="rect">
            <a:avLst/>
          </a:prstGeom>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
        <p:nvSpPr>
          <p:cNvPr id="3" name="PlaceHolder 4"/>
          <p:cNvSpPr>
            <a:spLocks noGrp="1"/>
          </p:cNvSpPr>
          <p:nvPr>
            <p:ph type="dt"/>
          </p:nvPr>
        </p:nvSpPr>
        <p:spPr>
          <a:xfrm>
            <a:off x="504000" y="6887160"/>
            <a:ext cx="2348280" cy="521280"/>
          </a:xfrm>
          <a:prstGeom prst="rect">
            <a:avLst/>
          </a:prstGeom>
        </p:spPr>
        <p:txBody>
          <a:bodyPr lIns="0" rIns="0" tIns="0" bIns="0"/>
          <a:p>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4" name="PlaceHolder 5"/>
          <p:cNvSpPr>
            <a:spLocks noGrp="1"/>
          </p:cNvSpPr>
          <p:nvPr>
            <p:ph type="ftr"/>
          </p:nvPr>
        </p:nvSpPr>
        <p:spPr>
          <a:xfrm>
            <a:off x="495360" y="7132320"/>
            <a:ext cx="6454080" cy="276120"/>
          </a:xfrm>
          <a:prstGeom prst="rect">
            <a:avLst/>
          </a:prstGeom>
        </p:spPr>
        <p:txBody>
          <a:bodyPr lIns="0" rIns="0" tIns="0" bIns="0"/>
          <a:p>
            <a:pPr algn="ctr"/>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5" name="PlaceHolder 6"/>
          <p:cNvSpPr>
            <a:spLocks noGrp="1"/>
          </p:cNvSpPr>
          <p:nvPr>
            <p:ph type="sldNum"/>
          </p:nvPr>
        </p:nvSpPr>
        <p:spPr>
          <a:xfrm>
            <a:off x="4452480" y="7132320"/>
            <a:ext cx="1163160" cy="276120"/>
          </a:xfrm>
          <a:prstGeom prst="rect">
            <a:avLst/>
          </a:prstGeom>
        </p:spPr>
        <p:txBody>
          <a:bodyPr lIns="0" rIns="0" tIns="0" bIns="0"/>
          <a:p>
            <a:pPr algn="r"/>
            <a:fld id="{15C42093-DBA0-4A15-8233-D724F669704A}"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pic>
        <p:nvPicPr>
          <p:cNvPr id="6" name="Picture 31" descr=""/>
          <p:cNvPicPr/>
          <p:nvPr/>
        </p:nvPicPr>
        <p:blipFill>
          <a:blip r:embed="rId2"/>
          <a:stretch/>
        </p:blipFill>
        <p:spPr>
          <a:xfrm>
            <a:off x="9325080" y="194040"/>
            <a:ext cx="526680" cy="528120"/>
          </a:xfrm>
          <a:prstGeom prst="rect">
            <a:avLst/>
          </a:prstGeom>
          <a:ln>
            <a:noFill/>
          </a:ln>
        </p:spPr>
      </p:pic>
      <p:pic>
        <p:nvPicPr>
          <p:cNvPr id="7" name="" descr=""/>
          <p:cNvPicPr/>
          <p:nvPr/>
        </p:nvPicPr>
        <p:blipFill>
          <a:blip r:embed="rId3"/>
          <a:stretch/>
        </p:blipFill>
        <p:spPr>
          <a:xfrm>
            <a:off x="9565560" y="6949440"/>
            <a:ext cx="401400" cy="453960"/>
          </a:xfrm>
          <a:prstGeom prst="rect">
            <a:avLst/>
          </a:prstGeom>
          <a:ln w="18360">
            <a:noFill/>
          </a:ln>
        </p:spPr>
      </p:pic>
      <p:sp>
        <p:nvSpPr>
          <p:cNvPr id="8" name="CustomShape 7"/>
          <p:cNvSpPr/>
          <p:nvPr/>
        </p:nvSpPr>
        <p:spPr>
          <a:xfrm>
            <a:off x="164520" y="128160"/>
            <a:ext cx="676800" cy="676800"/>
          </a:xfrm>
          <a:custGeom>
            <a:avLst/>
            <a:gdLst/>
            <a:ahLst/>
            <a:rect l="0" t="0" r="r" b="b"/>
            <a:pathLst>
              <a:path w="956" h="1881">
                <a:moveTo>
                  <a:pt x="955" y="1880"/>
                </a:moveTo>
                <a:lnTo>
                  <a:pt x="908" y="1879"/>
                </a:lnTo>
                <a:lnTo>
                  <a:pt x="861" y="1877"/>
                </a:lnTo>
                <a:lnTo>
                  <a:pt x="814" y="1872"/>
                </a:lnTo>
                <a:lnTo>
                  <a:pt x="768" y="1864"/>
                </a:lnTo>
                <a:lnTo>
                  <a:pt x="721" y="1854"/>
                </a:lnTo>
                <a:lnTo>
                  <a:pt x="676" y="1842"/>
                </a:lnTo>
                <a:lnTo>
                  <a:pt x="631" y="1828"/>
                </a:lnTo>
                <a:lnTo>
                  <a:pt x="587" y="1811"/>
                </a:lnTo>
                <a:lnTo>
                  <a:pt x="544" y="1792"/>
                </a:lnTo>
                <a:lnTo>
                  <a:pt x="502" y="1771"/>
                </a:lnTo>
                <a:lnTo>
                  <a:pt x="460" y="1748"/>
                </a:lnTo>
                <a:lnTo>
                  <a:pt x="421" y="1723"/>
                </a:lnTo>
                <a:lnTo>
                  <a:pt x="382" y="1696"/>
                </a:lnTo>
                <a:lnTo>
                  <a:pt x="345" y="1668"/>
                </a:lnTo>
                <a:lnTo>
                  <a:pt x="309" y="1637"/>
                </a:lnTo>
                <a:lnTo>
                  <a:pt x="275" y="1604"/>
                </a:lnTo>
                <a:lnTo>
                  <a:pt x="242" y="1570"/>
                </a:lnTo>
                <a:lnTo>
                  <a:pt x="212" y="1534"/>
                </a:lnTo>
                <a:lnTo>
                  <a:pt x="183" y="1497"/>
                </a:lnTo>
                <a:lnTo>
                  <a:pt x="156" y="1459"/>
                </a:lnTo>
                <a:lnTo>
                  <a:pt x="131" y="1419"/>
                </a:lnTo>
                <a:lnTo>
                  <a:pt x="108" y="1378"/>
                </a:lnTo>
                <a:lnTo>
                  <a:pt x="87" y="1335"/>
                </a:lnTo>
                <a:lnTo>
                  <a:pt x="68" y="1292"/>
                </a:lnTo>
                <a:lnTo>
                  <a:pt x="52" y="1248"/>
                </a:lnTo>
                <a:lnTo>
                  <a:pt x="38" y="1203"/>
                </a:lnTo>
                <a:lnTo>
                  <a:pt x="26" y="1158"/>
                </a:lnTo>
                <a:lnTo>
                  <a:pt x="16" y="1111"/>
                </a:lnTo>
                <a:lnTo>
                  <a:pt x="8" y="1065"/>
                </a:lnTo>
                <a:lnTo>
                  <a:pt x="3" y="1018"/>
                </a:lnTo>
                <a:lnTo>
                  <a:pt x="1" y="971"/>
                </a:lnTo>
                <a:lnTo>
                  <a:pt x="0" y="924"/>
                </a:lnTo>
                <a:lnTo>
                  <a:pt x="2" y="877"/>
                </a:lnTo>
                <a:lnTo>
                  <a:pt x="6" y="830"/>
                </a:lnTo>
                <a:lnTo>
                  <a:pt x="13" y="783"/>
                </a:lnTo>
                <a:lnTo>
                  <a:pt x="22" y="737"/>
                </a:lnTo>
                <a:lnTo>
                  <a:pt x="33" y="691"/>
                </a:lnTo>
                <a:lnTo>
                  <a:pt x="47" y="646"/>
                </a:lnTo>
                <a:lnTo>
                  <a:pt x="63" y="602"/>
                </a:lnTo>
                <a:lnTo>
                  <a:pt x="81" y="558"/>
                </a:lnTo>
                <a:lnTo>
                  <a:pt x="101" y="516"/>
                </a:lnTo>
                <a:lnTo>
                  <a:pt x="123" y="474"/>
                </a:lnTo>
                <a:lnTo>
                  <a:pt x="148" y="434"/>
                </a:lnTo>
                <a:lnTo>
                  <a:pt x="174" y="395"/>
                </a:lnTo>
                <a:lnTo>
                  <a:pt x="202" y="357"/>
                </a:lnTo>
                <a:lnTo>
                  <a:pt x="233" y="321"/>
                </a:lnTo>
                <a:lnTo>
                  <a:pt x="264" y="286"/>
                </a:lnTo>
                <a:lnTo>
                  <a:pt x="298" y="253"/>
                </a:lnTo>
                <a:lnTo>
                  <a:pt x="333" y="222"/>
                </a:lnTo>
                <a:lnTo>
                  <a:pt x="370" y="193"/>
                </a:lnTo>
                <a:lnTo>
                  <a:pt x="408" y="165"/>
                </a:lnTo>
                <a:lnTo>
                  <a:pt x="448" y="139"/>
                </a:lnTo>
                <a:lnTo>
                  <a:pt x="488" y="116"/>
                </a:lnTo>
                <a:lnTo>
                  <a:pt x="530" y="94"/>
                </a:lnTo>
                <a:lnTo>
                  <a:pt x="573" y="75"/>
                </a:lnTo>
                <a:lnTo>
                  <a:pt x="617" y="57"/>
                </a:lnTo>
                <a:lnTo>
                  <a:pt x="662" y="42"/>
                </a:lnTo>
                <a:lnTo>
                  <a:pt x="707" y="29"/>
                </a:lnTo>
                <a:lnTo>
                  <a:pt x="753" y="19"/>
                </a:lnTo>
                <a:lnTo>
                  <a:pt x="799" y="11"/>
                </a:lnTo>
                <a:lnTo>
                  <a:pt x="846" y="5"/>
                </a:lnTo>
                <a:lnTo>
                  <a:pt x="893" y="1"/>
                </a:lnTo>
                <a:lnTo>
                  <a:pt x="940" y="0"/>
                </a:lnTo>
                <a:lnTo>
                  <a:pt x="940" y="940"/>
                </a:lnTo>
                <a:lnTo>
                  <a:pt x="955" y="1880"/>
                </a:lnTo>
              </a:path>
            </a:pathLst>
          </a:custGeom>
          <a:solidFill>
            <a:srgbClr val="0099ff"/>
          </a:solidFill>
          <a:ln>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1741320"/>
            <a:ext cx="9071640" cy="2441880"/>
          </a:xfrm>
          <a:prstGeom prst="rect">
            <a:avLst/>
          </a:prstGeom>
        </p:spPr>
        <p:txBody>
          <a:bodyPr lIns="0" rIns="0" tIns="0" bIns="0" anchor="ctr"/>
          <a:p>
            <a:pPr algn="ctr"/>
            <a:r>
              <a:rPr b="1" lang="en-US" sz="4000" spc="-1" strike="noStrike">
                <a:solidFill>
                  <a:srgbClr val="0084d1"/>
                </a:solidFill>
                <a:uFill>
                  <a:solidFill>
                    <a:srgbClr val="ffffff"/>
                  </a:solidFill>
                </a:uFill>
                <a:latin typeface="Arial"/>
              </a:rPr>
              <a:t>Click to edit the title text format</a:t>
            </a:r>
            <a:endParaRPr b="1" lang="en-US" sz="4000" spc="-1" strike="noStrike">
              <a:solidFill>
                <a:srgbClr val="0084d1"/>
              </a:solidFill>
              <a:uFill>
                <a:solidFill>
                  <a:srgbClr val="ffffff"/>
                </a:solidFill>
              </a:uFill>
              <a:latin typeface="Arial"/>
            </a:endParaRPr>
          </a:p>
        </p:txBody>
      </p:sp>
      <p:sp>
        <p:nvSpPr>
          <p:cNvPr id="44" name="PlaceHolder 2"/>
          <p:cNvSpPr>
            <a:spLocks noGrp="1"/>
          </p:cNvSpPr>
          <p:nvPr>
            <p:ph type="body"/>
          </p:nvPr>
        </p:nvSpPr>
        <p:spPr>
          <a:xfrm>
            <a:off x="504000" y="4389120"/>
            <a:ext cx="9071640" cy="4384440"/>
          </a:xfrm>
          <a:prstGeom prst="rect">
            <a:avLst/>
          </a:prstGeom>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
        <p:nvSpPr>
          <p:cNvPr id="45" name="PlaceHolder 3"/>
          <p:cNvSpPr>
            <a:spLocks noGrp="1"/>
          </p:cNvSpPr>
          <p:nvPr>
            <p:ph type="dt"/>
          </p:nvPr>
        </p:nvSpPr>
        <p:spPr>
          <a:xfrm>
            <a:off x="504000" y="6887160"/>
            <a:ext cx="2348280" cy="521280"/>
          </a:xfrm>
          <a:prstGeom prst="rect">
            <a:avLst/>
          </a:prstGeom>
        </p:spPr>
        <p:txBody>
          <a:bodyPr lIns="0" rIns="0" tIns="0" bIns="0"/>
          <a:p>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46" name="PlaceHolder 4"/>
          <p:cNvSpPr>
            <a:spLocks noGrp="1"/>
          </p:cNvSpPr>
          <p:nvPr>
            <p:ph type="ftr"/>
          </p:nvPr>
        </p:nvSpPr>
        <p:spPr>
          <a:xfrm>
            <a:off x="3447360" y="6887160"/>
            <a:ext cx="3195000" cy="521280"/>
          </a:xfrm>
          <a:prstGeom prst="rect">
            <a:avLst/>
          </a:prstGeom>
        </p:spPr>
        <p:txBody>
          <a:bodyPr lIns="0" rIns="0" tIns="0" bIns="0"/>
          <a:p>
            <a:pPr algn="ctr"/>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47" name="PlaceHolder 5"/>
          <p:cNvSpPr>
            <a:spLocks noGrp="1"/>
          </p:cNvSpPr>
          <p:nvPr>
            <p:ph type="sldNum"/>
          </p:nvPr>
        </p:nvSpPr>
        <p:spPr>
          <a:xfrm>
            <a:off x="7227360" y="6887160"/>
            <a:ext cx="2348280" cy="521280"/>
          </a:xfrm>
          <a:prstGeom prst="rect">
            <a:avLst/>
          </a:prstGeom>
        </p:spPr>
        <p:txBody>
          <a:bodyPr lIns="0" rIns="0" tIns="0" bIns="0"/>
          <a:p>
            <a:pPr algn="r"/>
            <a:fld id="{388EB6FD-A5B6-4118-97C8-DD59A49361FA}"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
        <p:nvSpPr>
          <p:cNvPr id="48" name="CustomShape 6"/>
          <p:cNvSpPr/>
          <p:nvPr/>
        </p:nvSpPr>
        <p:spPr>
          <a:xfrm>
            <a:off x="9824400" y="917280"/>
            <a:ext cx="93240" cy="89640"/>
          </a:xfrm>
          <a:prstGeom prst="rect">
            <a:avLst/>
          </a:prstGeom>
          <a:solidFill>
            <a:srgbClr val="2aa3d8"/>
          </a:solidFill>
          <a:ln w="15840">
            <a:solidFill>
              <a:srgbClr val="ffffff"/>
            </a:solidFill>
            <a:miter/>
          </a:ln>
        </p:spPr>
        <p:style>
          <a:lnRef idx="0"/>
          <a:fillRef idx="0"/>
          <a:effectRef idx="0"/>
          <a:fontRef idx="minor"/>
        </p:style>
      </p:sp>
      <p:sp>
        <p:nvSpPr>
          <p:cNvPr id="49" name="CustomShape 7"/>
          <p:cNvSpPr/>
          <p:nvPr/>
        </p:nvSpPr>
        <p:spPr>
          <a:xfrm>
            <a:off x="9640800" y="917280"/>
            <a:ext cx="93240" cy="89640"/>
          </a:xfrm>
          <a:prstGeom prst="rect">
            <a:avLst/>
          </a:prstGeom>
          <a:solidFill>
            <a:srgbClr val="2aa3d8"/>
          </a:solidFill>
          <a:ln w="15840">
            <a:solidFill>
              <a:srgbClr val="ffffff"/>
            </a:solidFill>
            <a:miter/>
          </a:ln>
        </p:spPr>
        <p:style>
          <a:lnRef idx="0"/>
          <a:fillRef idx="0"/>
          <a:effectRef idx="0"/>
          <a:fontRef idx="minor"/>
        </p:style>
      </p:sp>
      <p:sp>
        <p:nvSpPr>
          <p:cNvPr id="50" name="CustomShape 8"/>
          <p:cNvSpPr/>
          <p:nvPr/>
        </p:nvSpPr>
        <p:spPr>
          <a:xfrm>
            <a:off x="9824400" y="1007280"/>
            <a:ext cx="93240" cy="91800"/>
          </a:xfrm>
          <a:prstGeom prst="rect">
            <a:avLst/>
          </a:prstGeom>
          <a:solidFill>
            <a:srgbClr val="2aa3d8"/>
          </a:solidFill>
          <a:ln w="15840">
            <a:solidFill>
              <a:srgbClr val="ffffff"/>
            </a:solidFill>
            <a:miter/>
          </a:ln>
        </p:spPr>
        <p:style>
          <a:lnRef idx="0"/>
          <a:fillRef idx="0"/>
          <a:effectRef idx="0"/>
          <a:fontRef idx="minor"/>
        </p:style>
      </p:sp>
      <p:sp>
        <p:nvSpPr>
          <p:cNvPr id="51" name="CustomShape 9"/>
          <p:cNvSpPr/>
          <p:nvPr/>
        </p:nvSpPr>
        <p:spPr>
          <a:xfrm>
            <a:off x="9550080" y="1007280"/>
            <a:ext cx="90000" cy="91800"/>
          </a:xfrm>
          <a:prstGeom prst="rect">
            <a:avLst/>
          </a:prstGeom>
          <a:solidFill>
            <a:srgbClr val="2aa3d8"/>
          </a:solidFill>
          <a:ln w="15840">
            <a:solidFill>
              <a:srgbClr val="ffffff"/>
            </a:solidFill>
            <a:miter/>
          </a:ln>
        </p:spPr>
        <p:style>
          <a:lnRef idx="0"/>
          <a:fillRef idx="0"/>
          <a:effectRef idx="0"/>
          <a:fontRef idx="minor"/>
        </p:style>
      </p:sp>
      <p:sp>
        <p:nvSpPr>
          <p:cNvPr id="52" name="CustomShape 10"/>
          <p:cNvSpPr/>
          <p:nvPr/>
        </p:nvSpPr>
        <p:spPr>
          <a:xfrm>
            <a:off x="9824400" y="1099440"/>
            <a:ext cx="93240" cy="91800"/>
          </a:xfrm>
          <a:prstGeom prst="rect">
            <a:avLst/>
          </a:prstGeom>
          <a:solidFill>
            <a:srgbClr val="2aa3d8"/>
          </a:solidFill>
          <a:ln w="15840">
            <a:solidFill>
              <a:srgbClr val="ffffff"/>
            </a:solidFill>
            <a:miter/>
          </a:ln>
        </p:spPr>
        <p:style>
          <a:lnRef idx="0"/>
          <a:fillRef idx="0"/>
          <a:effectRef idx="0"/>
          <a:fontRef idx="minor"/>
        </p:style>
      </p:sp>
      <p:sp>
        <p:nvSpPr>
          <p:cNvPr id="53" name="CustomShape 11"/>
          <p:cNvSpPr/>
          <p:nvPr/>
        </p:nvSpPr>
        <p:spPr>
          <a:xfrm>
            <a:off x="9734400" y="1099440"/>
            <a:ext cx="89640" cy="91800"/>
          </a:xfrm>
          <a:prstGeom prst="rect">
            <a:avLst/>
          </a:prstGeom>
          <a:solidFill>
            <a:srgbClr val="2aa3d8"/>
          </a:solidFill>
          <a:ln w="15840">
            <a:solidFill>
              <a:srgbClr val="ffffff"/>
            </a:solidFill>
            <a:miter/>
          </a:ln>
        </p:spPr>
        <p:style>
          <a:lnRef idx="0"/>
          <a:fillRef idx="0"/>
          <a:effectRef idx="0"/>
          <a:fontRef idx="minor"/>
        </p:style>
      </p:sp>
      <p:sp>
        <p:nvSpPr>
          <p:cNvPr id="54" name="CustomShape 12"/>
          <p:cNvSpPr/>
          <p:nvPr/>
        </p:nvSpPr>
        <p:spPr>
          <a:xfrm>
            <a:off x="9824400" y="1191600"/>
            <a:ext cx="93240" cy="91080"/>
          </a:xfrm>
          <a:prstGeom prst="rect">
            <a:avLst/>
          </a:prstGeom>
          <a:solidFill>
            <a:srgbClr val="2aa3d8"/>
          </a:solidFill>
          <a:ln w="15840">
            <a:solidFill>
              <a:srgbClr val="ffffff"/>
            </a:solidFill>
            <a:miter/>
          </a:ln>
        </p:spPr>
        <p:style>
          <a:lnRef idx="0"/>
          <a:fillRef idx="0"/>
          <a:effectRef idx="0"/>
          <a:fontRef idx="minor"/>
        </p:style>
      </p:sp>
      <p:sp>
        <p:nvSpPr>
          <p:cNvPr id="55" name="CustomShape 13"/>
          <p:cNvSpPr/>
          <p:nvPr/>
        </p:nvSpPr>
        <p:spPr>
          <a:xfrm>
            <a:off x="9734400" y="1007280"/>
            <a:ext cx="89640" cy="91800"/>
          </a:xfrm>
          <a:prstGeom prst="rect">
            <a:avLst/>
          </a:prstGeom>
          <a:solidFill>
            <a:srgbClr val="2aa3d8"/>
          </a:solidFill>
          <a:ln w="15840">
            <a:solidFill>
              <a:srgbClr val="ffffff"/>
            </a:solidFill>
            <a:miter/>
          </a:ln>
        </p:spPr>
        <p:style>
          <a:lnRef idx="0"/>
          <a:fillRef idx="0"/>
          <a:effectRef idx="0"/>
          <a:fontRef idx="minor"/>
        </p:style>
      </p:sp>
      <p:sp>
        <p:nvSpPr>
          <p:cNvPr id="56" name="CustomShape 14"/>
          <p:cNvSpPr/>
          <p:nvPr/>
        </p:nvSpPr>
        <p:spPr>
          <a:xfrm>
            <a:off x="9640800" y="1191600"/>
            <a:ext cx="93240" cy="91080"/>
          </a:xfrm>
          <a:prstGeom prst="rect">
            <a:avLst/>
          </a:prstGeom>
          <a:solidFill>
            <a:srgbClr val="2aa3d8"/>
          </a:solidFill>
          <a:ln w="15840">
            <a:solidFill>
              <a:srgbClr val="ffffff"/>
            </a:solidFill>
            <a:miter/>
          </a:ln>
        </p:spPr>
        <p:style>
          <a:lnRef idx="0"/>
          <a:fillRef idx="0"/>
          <a:effectRef idx="0"/>
          <a:fontRef idx="minor"/>
        </p:style>
      </p:sp>
      <p:sp>
        <p:nvSpPr>
          <p:cNvPr id="57" name="CustomShape 15"/>
          <p:cNvSpPr/>
          <p:nvPr/>
        </p:nvSpPr>
        <p:spPr>
          <a:xfrm>
            <a:off x="9550080" y="1191600"/>
            <a:ext cx="90000" cy="91080"/>
          </a:xfrm>
          <a:prstGeom prst="rect">
            <a:avLst/>
          </a:prstGeom>
          <a:solidFill>
            <a:srgbClr val="2aa3d8"/>
          </a:solidFill>
          <a:ln w="15840">
            <a:solidFill>
              <a:srgbClr val="ffffff"/>
            </a:solidFill>
            <a:miter/>
          </a:ln>
        </p:spPr>
        <p:style>
          <a:lnRef idx="0"/>
          <a:fillRef idx="0"/>
          <a:effectRef idx="0"/>
          <a:fontRef idx="minor"/>
        </p:style>
      </p:sp>
      <p:sp>
        <p:nvSpPr>
          <p:cNvPr id="58" name="CustomShape 16"/>
          <p:cNvSpPr/>
          <p:nvPr/>
        </p:nvSpPr>
        <p:spPr>
          <a:xfrm>
            <a:off x="9824400" y="1283400"/>
            <a:ext cx="93240" cy="89640"/>
          </a:xfrm>
          <a:prstGeom prst="rect">
            <a:avLst/>
          </a:prstGeom>
          <a:solidFill>
            <a:srgbClr val="2aa3d8"/>
          </a:solidFill>
          <a:ln w="15840">
            <a:solidFill>
              <a:srgbClr val="ffffff"/>
            </a:solidFill>
            <a:miter/>
          </a:ln>
        </p:spPr>
        <p:style>
          <a:lnRef idx="0"/>
          <a:fillRef idx="0"/>
          <a:effectRef idx="0"/>
          <a:fontRef idx="minor"/>
        </p:style>
      </p:sp>
      <p:sp>
        <p:nvSpPr>
          <p:cNvPr id="59" name="CustomShape 17"/>
          <p:cNvSpPr/>
          <p:nvPr/>
        </p:nvSpPr>
        <p:spPr>
          <a:xfrm>
            <a:off x="9734400" y="1283400"/>
            <a:ext cx="89640" cy="89640"/>
          </a:xfrm>
          <a:prstGeom prst="rect">
            <a:avLst/>
          </a:prstGeom>
          <a:solidFill>
            <a:srgbClr val="c32d9b"/>
          </a:solidFill>
          <a:ln w="15840">
            <a:solidFill>
              <a:srgbClr val="ffffff"/>
            </a:solidFill>
            <a:miter/>
          </a:ln>
        </p:spPr>
        <p:style>
          <a:lnRef idx="0"/>
          <a:fillRef idx="0"/>
          <a:effectRef idx="0"/>
          <a:fontRef idx="minor"/>
        </p:style>
      </p:sp>
      <p:sp>
        <p:nvSpPr>
          <p:cNvPr id="60" name="CustomShape 18"/>
          <p:cNvSpPr/>
          <p:nvPr/>
        </p:nvSpPr>
        <p:spPr>
          <a:xfrm>
            <a:off x="9640800" y="1373400"/>
            <a:ext cx="93240" cy="93240"/>
          </a:xfrm>
          <a:prstGeom prst="rect">
            <a:avLst/>
          </a:prstGeom>
          <a:solidFill>
            <a:srgbClr val="2aa3d8"/>
          </a:solidFill>
          <a:ln w="15840">
            <a:solidFill>
              <a:srgbClr val="ffffff"/>
            </a:solidFill>
            <a:miter/>
          </a:ln>
        </p:spPr>
        <p:style>
          <a:lnRef idx="0"/>
          <a:fillRef idx="0"/>
          <a:effectRef idx="0"/>
          <a:fontRef idx="minor"/>
        </p:style>
      </p:sp>
      <p:sp>
        <p:nvSpPr>
          <p:cNvPr id="61" name="CustomShape 19"/>
          <p:cNvSpPr/>
          <p:nvPr/>
        </p:nvSpPr>
        <p:spPr>
          <a:xfrm>
            <a:off x="9824400" y="1373400"/>
            <a:ext cx="93240" cy="93240"/>
          </a:xfrm>
          <a:prstGeom prst="rect">
            <a:avLst/>
          </a:prstGeom>
          <a:solidFill>
            <a:srgbClr val="2aa3d8"/>
          </a:solidFill>
          <a:ln w="15840">
            <a:solidFill>
              <a:srgbClr val="ffffff"/>
            </a:solidFill>
            <a:miter/>
          </a:ln>
        </p:spPr>
        <p:style>
          <a:lnRef idx="0"/>
          <a:fillRef idx="0"/>
          <a:effectRef idx="0"/>
          <a:fontRef idx="minor"/>
        </p:style>
      </p:sp>
      <p:sp>
        <p:nvSpPr>
          <p:cNvPr id="62" name="CustomShape 20"/>
          <p:cNvSpPr/>
          <p:nvPr/>
        </p:nvSpPr>
        <p:spPr>
          <a:xfrm>
            <a:off x="9824400" y="1467000"/>
            <a:ext cx="93240" cy="89640"/>
          </a:xfrm>
          <a:prstGeom prst="rect">
            <a:avLst/>
          </a:prstGeom>
          <a:solidFill>
            <a:srgbClr val="2aa3d8"/>
          </a:solidFill>
          <a:ln w="15840">
            <a:solidFill>
              <a:srgbClr val="ffffff"/>
            </a:solidFill>
            <a:miter/>
          </a:ln>
        </p:spPr>
        <p:style>
          <a:lnRef idx="0"/>
          <a:fillRef idx="0"/>
          <a:effectRef idx="0"/>
          <a:fontRef idx="minor"/>
        </p:style>
      </p:sp>
      <p:sp>
        <p:nvSpPr>
          <p:cNvPr id="63" name="CustomShape 21"/>
          <p:cNvSpPr/>
          <p:nvPr/>
        </p:nvSpPr>
        <p:spPr>
          <a:xfrm>
            <a:off x="9734400" y="1467000"/>
            <a:ext cx="89640" cy="89640"/>
          </a:xfrm>
          <a:prstGeom prst="rect">
            <a:avLst/>
          </a:prstGeom>
          <a:solidFill>
            <a:srgbClr val="2aa3d8"/>
          </a:solidFill>
          <a:ln w="15840">
            <a:solidFill>
              <a:srgbClr val="ffffff"/>
            </a:solidFill>
            <a:miter/>
          </a:ln>
        </p:spPr>
        <p:style>
          <a:lnRef idx="0"/>
          <a:fillRef idx="0"/>
          <a:effectRef idx="0"/>
          <a:fontRef idx="minor"/>
        </p:style>
      </p:sp>
      <p:sp>
        <p:nvSpPr>
          <p:cNvPr id="64" name="CustomShape 22"/>
          <p:cNvSpPr/>
          <p:nvPr/>
        </p:nvSpPr>
        <p:spPr>
          <a:xfrm>
            <a:off x="9550080" y="1467000"/>
            <a:ext cx="90000" cy="89640"/>
          </a:xfrm>
          <a:prstGeom prst="rect">
            <a:avLst/>
          </a:prstGeom>
          <a:solidFill>
            <a:srgbClr val="2aa3d8"/>
          </a:solidFill>
          <a:ln w="15840">
            <a:solidFill>
              <a:srgbClr val="ffffff"/>
            </a:solidFill>
            <a:miter/>
          </a:ln>
        </p:spPr>
        <p:style>
          <a:lnRef idx="0"/>
          <a:fillRef idx="0"/>
          <a:effectRef idx="0"/>
          <a:fontRef idx="minor"/>
        </p:style>
      </p:sp>
      <p:sp>
        <p:nvSpPr>
          <p:cNvPr id="65" name="CustomShape 23"/>
          <p:cNvSpPr/>
          <p:nvPr/>
        </p:nvSpPr>
        <p:spPr>
          <a:xfrm>
            <a:off x="9824400" y="1557000"/>
            <a:ext cx="93240" cy="93240"/>
          </a:xfrm>
          <a:prstGeom prst="rect">
            <a:avLst/>
          </a:prstGeom>
          <a:solidFill>
            <a:srgbClr val="c32d9b"/>
          </a:solidFill>
          <a:ln w="15840">
            <a:solidFill>
              <a:srgbClr val="ffffff"/>
            </a:solidFill>
            <a:miter/>
          </a:ln>
        </p:spPr>
        <p:style>
          <a:lnRef idx="0"/>
          <a:fillRef idx="0"/>
          <a:effectRef idx="0"/>
          <a:fontRef idx="minor"/>
        </p:style>
      </p:sp>
      <p:sp>
        <p:nvSpPr>
          <p:cNvPr id="66" name="CustomShape 24"/>
          <p:cNvSpPr/>
          <p:nvPr/>
        </p:nvSpPr>
        <p:spPr>
          <a:xfrm>
            <a:off x="9734400" y="1557000"/>
            <a:ext cx="89640" cy="93240"/>
          </a:xfrm>
          <a:prstGeom prst="rect">
            <a:avLst/>
          </a:prstGeom>
          <a:solidFill>
            <a:srgbClr val="2aa3d8"/>
          </a:solidFill>
          <a:ln w="15840">
            <a:solidFill>
              <a:srgbClr val="ffffff"/>
            </a:solidFill>
            <a:miter/>
          </a:ln>
        </p:spPr>
        <p:style>
          <a:lnRef idx="0"/>
          <a:fillRef idx="0"/>
          <a:effectRef idx="0"/>
          <a:fontRef idx="minor"/>
        </p:style>
      </p:sp>
      <p:sp>
        <p:nvSpPr>
          <p:cNvPr id="67" name="CustomShape 25"/>
          <p:cNvSpPr/>
          <p:nvPr/>
        </p:nvSpPr>
        <p:spPr>
          <a:xfrm>
            <a:off x="9640800" y="1557000"/>
            <a:ext cx="93240" cy="93240"/>
          </a:xfrm>
          <a:prstGeom prst="rect">
            <a:avLst/>
          </a:prstGeom>
          <a:solidFill>
            <a:srgbClr val="2aa3d8"/>
          </a:solidFill>
          <a:ln w="15840">
            <a:solidFill>
              <a:srgbClr val="ffffff"/>
            </a:solidFill>
            <a:miter/>
          </a:ln>
        </p:spPr>
        <p:style>
          <a:lnRef idx="0"/>
          <a:fillRef idx="0"/>
          <a:effectRef idx="0"/>
          <a:fontRef idx="minor"/>
        </p:style>
      </p:sp>
      <p:sp>
        <p:nvSpPr>
          <p:cNvPr id="68" name="CustomShape 26"/>
          <p:cNvSpPr/>
          <p:nvPr/>
        </p:nvSpPr>
        <p:spPr>
          <a:xfrm>
            <a:off x="9824400" y="1650600"/>
            <a:ext cx="93240" cy="89640"/>
          </a:xfrm>
          <a:prstGeom prst="rect">
            <a:avLst/>
          </a:prstGeom>
          <a:solidFill>
            <a:srgbClr val="2aa3d8"/>
          </a:solidFill>
          <a:ln w="15840">
            <a:solidFill>
              <a:srgbClr val="ffffff"/>
            </a:solidFill>
            <a:miter/>
          </a:ln>
        </p:spPr>
        <p:style>
          <a:lnRef idx="0"/>
          <a:fillRef idx="0"/>
          <a:effectRef idx="0"/>
          <a:fontRef idx="minor"/>
        </p:style>
      </p:sp>
      <p:sp>
        <p:nvSpPr>
          <p:cNvPr id="69" name="CustomShape 27"/>
          <p:cNvSpPr/>
          <p:nvPr/>
        </p:nvSpPr>
        <p:spPr>
          <a:xfrm>
            <a:off x="9734400" y="1650600"/>
            <a:ext cx="89640" cy="89640"/>
          </a:xfrm>
          <a:prstGeom prst="rect">
            <a:avLst/>
          </a:prstGeom>
          <a:solidFill>
            <a:srgbClr val="c32d9b"/>
          </a:solidFill>
          <a:ln w="15840">
            <a:solidFill>
              <a:srgbClr val="ffffff"/>
            </a:solidFill>
            <a:miter/>
          </a:ln>
        </p:spPr>
        <p:style>
          <a:lnRef idx="0"/>
          <a:fillRef idx="0"/>
          <a:effectRef idx="0"/>
          <a:fontRef idx="minor"/>
        </p:style>
      </p:sp>
      <p:sp>
        <p:nvSpPr>
          <p:cNvPr id="70" name="CustomShape 28"/>
          <p:cNvSpPr/>
          <p:nvPr/>
        </p:nvSpPr>
        <p:spPr>
          <a:xfrm>
            <a:off x="9550080" y="1650600"/>
            <a:ext cx="90000" cy="89640"/>
          </a:xfrm>
          <a:prstGeom prst="rect">
            <a:avLst/>
          </a:prstGeom>
          <a:solidFill>
            <a:srgbClr val="2aa3d8"/>
          </a:solidFill>
          <a:ln w="15840">
            <a:solidFill>
              <a:srgbClr val="ffffff"/>
            </a:solidFill>
            <a:miter/>
          </a:ln>
        </p:spPr>
        <p:style>
          <a:lnRef idx="0"/>
          <a:fillRef idx="0"/>
          <a:effectRef idx="0"/>
          <a:fontRef idx="minor"/>
        </p:style>
      </p:sp>
      <p:sp>
        <p:nvSpPr>
          <p:cNvPr id="71" name="CustomShape 29"/>
          <p:cNvSpPr/>
          <p:nvPr/>
        </p:nvSpPr>
        <p:spPr>
          <a:xfrm>
            <a:off x="9824400" y="1740960"/>
            <a:ext cx="93240" cy="90360"/>
          </a:xfrm>
          <a:prstGeom prst="rect">
            <a:avLst/>
          </a:prstGeom>
          <a:solidFill>
            <a:srgbClr val="c32d9b"/>
          </a:solidFill>
          <a:ln w="15840">
            <a:solidFill>
              <a:srgbClr val="ffffff"/>
            </a:solidFill>
            <a:miter/>
          </a:ln>
        </p:spPr>
        <p:style>
          <a:lnRef idx="0"/>
          <a:fillRef idx="0"/>
          <a:effectRef idx="0"/>
          <a:fontRef idx="minor"/>
        </p:style>
      </p:sp>
      <p:sp>
        <p:nvSpPr>
          <p:cNvPr id="72" name="CustomShape 30"/>
          <p:cNvSpPr/>
          <p:nvPr/>
        </p:nvSpPr>
        <p:spPr>
          <a:xfrm>
            <a:off x="9640800" y="1740960"/>
            <a:ext cx="93240" cy="90360"/>
          </a:xfrm>
          <a:prstGeom prst="rect">
            <a:avLst/>
          </a:prstGeom>
          <a:solidFill>
            <a:srgbClr val="2aa3d8"/>
          </a:solidFill>
          <a:ln w="15840">
            <a:solidFill>
              <a:srgbClr val="ffffff"/>
            </a:solidFill>
            <a:miter/>
          </a:ln>
        </p:spPr>
        <p:style>
          <a:lnRef idx="0"/>
          <a:fillRef idx="0"/>
          <a:effectRef idx="0"/>
          <a:fontRef idx="minor"/>
        </p:style>
      </p:sp>
      <p:sp>
        <p:nvSpPr>
          <p:cNvPr id="73" name="CustomShape 31"/>
          <p:cNvSpPr/>
          <p:nvPr/>
        </p:nvSpPr>
        <p:spPr>
          <a:xfrm>
            <a:off x="9824400" y="1831680"/>
            <a:ext cx="93240" cy="93240"/>
          </a:xfrm>
          <a:prstGeom prst="rect">
            <a:avLst/>
          </a:prstGeom>
          <a:solidFill>
            <a:srgbClr val="2aa3d8"/>
          </a:solidFill>
          <a:ln w="15840">
            <a:solidFill>
              <a:srgbClr val="ffffff"/>
            </a:solidFill>
            <a:miter/>
          </a:ln>
        </p:spPr>
        <p:style>
          <a:lnRef idx="0"/>
          <a:fillRef idx="0"/>
          <a:effectRef idx="0"/>
          <a:fontRef idx="minor"/>
        </p:style>
      </p:sp>
      <p:sp>
        <p:nvSpPr>
          <p:cNvPr id="74" name="CustomShape 32"/>
          <p:cNvSpPr/>
          <p:nvPr/>
        </p:nvSpPr>
        <p:spPr>
          <a:xfrm>
            <a:off x="9734400" y="1831680"/>
            <a:ext cx="89640" cy="93240"/>
          </a:xfrm>
          <a:prstGeom prst="rect">
            <a:avLst/>
          </a:prstGeom>
          <a:solidFill>
            <a:srgbClr val="2aa3d8"/>
          </a:solidFill>
          <a:ln w="15840">
            <a:solidFill>
              <a:srgbClr val="ffffff"/>
            </a:solidFill>
            <a:miter/>
          </a:ln>
        </p:spPr>
        <p:style>
          <a:lnRef idx="0"/>
          <a:fillRef idx="0"/>
          <a:effectRef idx="0"/>
          <a:fontRef idx="minor"/>
        </p:style>
      </p:sp>
      <p:sp>
        <p:nvSpPr>
          <p:cNvPr id="75" name="CustomShape 33"/>
          <p:cNvSpPr/>
          <p:nvPr/>
        </p:nvSpPr>
        <p:spPr>
          <a:xfrm>
            <a:off x="9550080" y="1831680"/>
            <a:ext cx="90000" cy="93240"/>
          </a:xfrm>
          <a:prstGeom prst="rect">
            <a:avLst/>
          </a:prstGeom>
          <a:solidFill>
            <a:srgbClr val="c32d9b"/>
          </a:solidFill>
          <a:ln w="15840">
            <a:solidFill>
              <a:srgbClr val="ffffff"/>
            </a:solidFill>
            <a:miter/>
          </a:ln>
        </p:spPr>
        <p:style>
          <a:lnRef idx="0"/>
          <a:fillRef idx="0"/>
          <a:effectRef idx="0"/>
          <a:fontRef idx="minor"/>
        </p:style>
      </p:sp>
      <p:sp>
        <p:nvSpPr>
          <p:cNvPr id="76" name="CustomShape 34"/>
          <p:cNvSpPr/>
          <p:nvPr/>
        </p:nvSpPr>
        <p:spPr>
          <a:xfrm>
            <a:off x="9824400" y="1925280"/>
            <a:ext cx="93240" cy="89640"/>
          </a:xfrm>
          <a:prstGeom prst="rect">
            <a:avLst/>
          </a:prstGeom>
          <a:solidFill>
            <a:srgbClr val="c32d9b"/>
          </a:solidFill>
          <a:ln w="15840">
            <a:solidFill>
              <a:srgbClr val="ffffff"/>
            </a:solidFill>
            <a:miter/>
          </a:ln>
        </p:spPr>
        <p:style>
          <a:lnRef idx="0"/>
          <a:fillRef idx="0"/>
          <a:effectRef idx="0"/>
          <a:fontRef idx="minor"/>
        </p:style>
      </p:sp>
      <p:sp>
        <p:nvSpPr>
          <p:cNvPr id="77" name="CustomShape 35"/>
          <p:cNvSpPr/>
          <p:nvPr/>
        </p:nvSpPr>
        <p:spPr>
          <a:xfrm>
            <a:off x="9734400" y="1925280"/>
            <a:ext cx="89640" cy="89640"/>
          </a:xfrm>
          <a:prstGeom prst="rect">
            <a:avLst/>
          </a:prstGeom>
          <a:solidFill>
            <a:srgbClr val="2aa3d8"/>
          </a:solidFill>
          <a:ln w="15840">
            <a:solidFill>
              <a:srgbClr val="ffffff"/>
            </a:solidFill>
            <a:miter/>
          </a:ln>
        </p:spPr>
        <p:style>
          <a:lnRef idx="0"/>
          <a:fillRef idx="0"/>
          <a:effectRef idx="0"/>
          <a:fontRef idx="minor"/>
        </p:style>
      </p:sp>
      <p:sp>
        <p:nvSpPr>
          <p:cNvPr id="78" name="CustomShape 36"/>
          <p:cNvSpPr/>
          <p:nvPr/>
        </p:nvSpPr>
        <p:spPr>
          <a:xfrm>
            <a:off x="9824400" y="2015640"/>
            <a:ext cx="93240" cy="93240"/>
          </a:xfrm>
          <a:prstGeom prst="rect">
            <a:avLst/>
          </a:prstGeom>
          <a:solidFill>
            <a:srgbClr val="2aa3d8"/>
          </a:solidFill>
          <a:ln w="15840">
            <a:solidFill>
              <a:srgbClr val="ffffff"/>
            </a:solidFill>
            <a:miter/>
          </a:ln>
        </p:spPr>
        <p:style>
          <a:lnRef idx="0"/>
          <a:fillRef idx="0"/>
          <a:effectRef idx="0"/>
          <a:fontRef idx="minor"/>
        </p:style>
      </p:sp>
      <p:sp>
        <p:nvSpPr>
          <p:cNvPr id="79" name="CustomShape 37"/>
          <p:cNvSpPr/>
          <p:nvPr/>
        </p:nvSpPr>
        <p:spPr>
          <a:xfrm>
            <a:off x="9640800" y="2015640"/>
            <a:ext cx="93240" cy="93240"/>
          </a:xfrm>
          <a:prstGeom prst="rect">
            <a:avLst/>
          </a:prstGeom>
          <a:solidFill>
            <a:srgbClr val="2aa3d8"/>
          </a:solidFill>
          <a:ln w="15840">
            <a:solidFill>
              <a:srgbClr val="ffffff"/>
            </a:solidFill>
            <a:miter/>
          </a:ln>
        </p:spPr>
        <p:style>
          <a:lnRef idx="0"/>
          <a:fillRef idx="0"/>
          <a:effectRef idx="0"/>
          <a:fontRef idx="minor"/>
        </p:style>
      </p:sp>
      <p:sp>
        <p:nvSpPr>
          <p:cNvPr id="80" name="CustomShape 38"/>
          <p:cNvSpPr/>
          <p:nvPr/>
        </p:nvSpPr>
        <p:spPr>
          <a:xfrm>
            <a:off x="9824400" y="2109240"/>
            <a:ext cx="93240" cy="89640"/>
          </a:xfrm>
          <a:prstGeom prst="rect">
            <a:avLst/>
          </a:prstGeom>
          <a:solidFill>
            <a:srgbClr val="2aa3d8"/>
          </a:solidFill>
          <a:ln w="15840">
            <a:solidFill>
              <a:srgbClr val="ffffff"/>
            </a:solidFill>
            <a:miter/>
          </a:ln>
        </p:spPr>
        <p:style>
          <a:lnRef idx="0"/>
          <a:fillRef idx="0"/>
          <a:effectRef idx="0"/>
          <a:fontRef idx="minor"/>
        </p:style>
      </p:sp>
      <p:sp>
        <p:nvSpPr>
          <p:cNvPr id="81" name="CustomShape 39"/>
          <p:cNvSpPr/>
          <p:nvPr/>
        </p:nvSpPr>
        <p:spPr>
          <a:xfrm>
            <a:off x="9734400" y="2109240"/>
            <a:ext cx="89640" cy="89640"/>
          </a:xfrm>
          <a:prstGeom prst="rect">
            <a:avLst/>
          </a:prstGeom>
          <a:solidFill>
            <a:srgbClr val="c32d9b"/>
          </a:solidFill>
          <a:ln w="15840">
            <a:solidFill>
              <a:srgbClr val="ffffff"/>
            </a:solidFill>
            <a:miter/>
          </a:ln>
        </p:spPr>
        <p:style>
          <a:lnRef idx="0"/>
          <a:fillRef idx="0"/>
          <a:effectRef idx="0"/>
          <a:fontRef idx="minor"/>
        </p:style>
      </p:sp>
      <p:sp>
        <p:nvSpPr>
          <p:cNvPr id="82" name="CustomShape 40"/>
          <p:cNvSpPr/>
          <p:nvPr/>
        </p:nvSpPr>
        <p:spPr>
          <a:xfrm>
            <a:off x="9640800" y="2109240"/>
            <a:ext cx="93240" cy="89640"/>
          </a:xfrm>
          <a:prstGeom prst="rect">
            <a:avLst/>
          </a:prstGeom>
          <a:solidFill>
            <a:srgbClr val="2aa3d8"/>
          </a:solidFill>
          <a:ln w="15840">
            <a:solidFill>
              <a:srgbClr val="ffffff"/>
            </a:solidFill>
            <a:miter/>
          </a:ln>
        </p:spPr>
        <p:style>
          <a:lnRef idx="0"/>
          <a:fillRef idx="0"/>
          <a:effectRef idx="0"/>
          <a:fontRef idx="minor"/>
        </p:style>
      </p:sp>
      <p:sp>
        <p:nvSpPr>
          <p:cNvPr id="83" name="CustomShape 41"/>
          <p:cNvSpPr/>
          <p:nvPr/>
        </p:nvSpPr>
        <p:spPr>
          <a:xfrm>
            <a:off x="9824400" y="2199600"/>
            <a:ext cx="93240" cy="92880"/>
          </a:xfrm>
          <a:prstGeom prst="rect">
            <a:avLst/>
          </a:prstGeom>
          <a:solidFill>
            <a:srgbClr val="c32d9b"/>
          </a:solidFill>
          <a:ln w="15840">
            <a:solidFill>
              <a:srgbClr val="ffffff"/>
            </a:solidFill>
            <a:miter/>
          </a:ln>
        </p:spPr>
        <p:style>
          <a:lnRef idx="0"/>
          <a:fillRef idx="0"/>
          <a:effectRef idx="0"/>
          <a:fontRef idx="minor"/>
        </p:style>
      </p:sp>
      <p:sp>
        <p:nvSpPr>
          <p:cNvPr id="84" name="CustomShape 42"/>
          <p:cNvSpPr/>
          <p:nvPr/>
        </p:nvSpPr>
        <p:spPr>
          <a:xfrm>
            <a:off x="9734400" y="2199600"/>
            <a:ext cx="89640" cy="92880"/>
          </a:xfrm>
          <a:prstGeom prst="rect">
            <a:avLst/>
          </a:prstGeom>
          <a:solidFill>
            <a:srgbClr val="2aa3d8"/>
          </a:solidFill>
          <a:ln w="15840">
            <a:solidFill>
              <a:srgbClr val="ffffff"/>
            </a:solidFill>
            <a:miter/>
          </a:ln>
        </p:spPr>
        <p:style>
          <a:lnRef idx="0"/>
          <a:fillRef idx="0"/>
          <a:effectRef idx="0"/>
          <a:fontRef idx="minor"/>
        </p:style>
      </p:sp>
      <p:sp>
        <p:nvSpPr>
          <p:cNvPr id="85" name="CustomShape 43"/>
          <p:cNvSpPr/>
          <p:nvPr/>
        </p:nvSpPr>
        <p:spPr>
          <a:xfrm>
            <a:off x="9550080" y="2199600"/>
            <a:ext cx="90000" cy="92880"/>
          </a:xfrm>
          <a:prstGeom prst="rect">
            <a:avLst/>
          </a:prstGeom>
          <a:solidFill>
            <a:srgbClr val="2aa3d8"/>
          </a:solidFill>
          <a:ln w="15840">
            <a:solidFill>
              <a:srgbClr val="ffffff"/>
            </a:solidFill>
            <a:miter/>
          </a:ln>
        </p:spPr>
        <p:style>
          <a:lnRef idx="0"/>
          <a:fillRef idx="0"/>
          <a:effectRef idx="0"/>
          <a:fontRef idx="minor"/>
        </p:style>
      </p:sp>
      <p:sp>
        <p:nvSpPr>
          <p:cNvPr id="86" name="CustomShape 44"/>
          <p:cNvSpPr/>
          <p:nvPr/>
        </p:nvSpPr>
        <p:spPr>
          <a:xfrm>
            <a:off x="9824400" y="2292840"/>
            <a:ext cx="93240" cy="90000"/>
          </a:xfrm>
          <a:prstGeom prst="rect">
            <a:avLst/>
          </a:prstGeom>
          <a:solidFill>
            <a:srgbClr val="2aa3d8"/>
          </a:solidFill>
          <a:ln w="15840">
            <a:solidFill>
              <a:srgbClr val="ffffff"/>
            </a:solidFill>
            <a:miter/>
          </a:ln>
        </p:spPr>
        <p:style>
          <a:lnRef idx="0"/>
          <a:fillRef idx="0"/>
          <a:effectRef idx="0"/>
          <a:fontRef idx="minor"/>
        </p:style>
      </p:sp>
      <p:sp>
        <p:nvSpPr>
          <p:cNvPr id="87" name="CustomShape 45"/>
          <p:cNvSpPr/>
          <p:nvPr/>
        </p:nvSpPr>
        <p:spPr>
          <a:xfrm>
            <a:off x="9640800" y="2292840"/>
            <a:ext cx="93240" cy="90000"/>
          </a:xfrm>
          <a:prstGeom prst="rect">
            <a:avLst/>
          </a:prstGeom>
          <a:solidFill>
            <a:srgbClr val="c32d9b"/>
          </a:solidFill>
          <a:ln w="15840">
            <a:solidFill>
              <a:srgbClr val="ffffff"/>
            </a:solidFill>
            <a:miter/>
          </a:ln>
        </p:spPr>
        <p:style>
          <a:lnRef idx="0"/>
          <a:fillRef idx="0"/>
          <a:effectRef idx="0"/>
          <a:fontRef idx="minor"/>
        </p:style>
      </p:sp>
      <p:sp>
        <p:nvSpPr>
          <p:cNvPr id="88" name="CustomShape 46"/>
          <p:cNvSpPr/>
          <p:nvPr/>
        </p:nvSpPr>
        <p:spPr>
          <a:xfrm>
            <a:off x="9824400" y="2383200"/>
            <a:ext cx="93240" cy="89640"/>
          </a:xfrm>
          <a:prstGeom prst="rect">
            <a:avLst/>
          </a:prstGeom>
          <a:solidFill>
            <a:srgbClr val="2aa3d8"/>
          </a:solidFill>
          <a:ln w="15840">
            <a:solidFill>
              <a:srgbClr val="ffffff"/>
            </a:solidFill>
            <a:miter/>
          </a:ln>
        </p:spPr>
        <p:style>
          <a:lnRef idx="0"/>
          <a:fillRef idx="0"/>
          <a:effectRef idx="0"/>
          <a:fontRef idx="minor"/>
        </p:style>
      </p:sp>
      <p:sp>
        <p:nvSpPr>
          <p:cNvPr id="89" name="CustomShape 47"/>
          <p:cNvSpPr/>
          <p:nvPr/>
        </p:nvSpPr>
        <p:spPr>
          <a:xfrm>
            <a:off x="9734400" y="2383200"/>
            <a:ext cx="89640" cy="89640"/>
          </a:xfrm>
          <a:prstGeom prst="rect">
            <a:avLst/>
          </a:prstGeom>
          <a:solidFill>
            <a:srgbClr val="c32d9b"/>
          </a:solidFill>
          <a:ln w="15840">
            <a:solidFill>
              <a:srgbClr val="ffffff"/>
            </a:solidFill>
            <a:miter/>
          </a:ln>
        </p:spPr>
        <p:style>
          <a:lnRef idx="0"/>
          <a:fillRef idx="0"/>
          <a:effectRef idx="0"/>
          <a:fontRef idx="minor"/>
        </p:style>
      </p:sp>
      <p:sp>
        <p:nvSpPr>
          <p:cNvPr id="90" name="CustomShape 48"/>
          <p:cNvSpPr/>
          <p:nvPr/>
        </p:nvSpPr>
        <p:spPr>
          <a:xfrm>
            <a:off x="9640800" y="2383200"/>
            <a:ext cx="93240" cy="89640"/>
          </a:xfrm>
          <a:prstGeom prst="rect">
            <a:avLst/>
          </a:prstGeom>
          <a:solidFill>
            <a:srgbClr val="2aa3d8"/>
          </a:solidFill>
          <a:ln w="15840">
            <a:solidFill>
              <a:srgbClr val="ffffff"/>
            </a:solidFill>
            <a:miter/>
          </a:ln>
        </p:spPr>
        <p:style>
          <a:lnRef idx="0"/>
          <a:fillRef idx="0"/>
          <a:effectRef idx="0"/>
          <a:fontRef idx="minor"/>
        </p:style>
      </p:sp>
      <p:sp>
        <p:nvSpPr>
          <p:cNvPr id="91" name="CustomShape 49"/>
          <p:cNvSpPr/>
          <p:nvPr/>
        </p:nvSpPr>
        <p:spPr>
          <a:xfrm>
            <a:off x="9824400" y="2473560"/>
            <a:ext cx="93240" cy="93240"/>
          </a:xfrm>
          <a:prstGeom prst="rect">
            <a:avLst/>
          </a:prstGeom>
          <a:solidFill>
            <a:srgbClr val="c32d9b"/>
          </a:solidFill>
          <a:ln w="15840">
            <a:solidFill>
              <a:srgbClr val="ffffff"/>
            </a:solidFill>
            <a:miter/>
          </a:ln>
        </p:spPr>
        <p:style>
          <a:lnRef idx="0"/>
          <a:fillRef idx="0"/>
          <a:effectRef idx="0"/>
          <a:fontRef idx="minor"/>
        </p:style>
      </p:sp>
      <p:sp>
        <p:nvSpPr>
          <p:cNvPr id="92" name="CustomShape 50"/>
          <p:cNvSpPr/>
          <p:nvPr/>
        </p:nvSpPr>
        <p:spPr>
          <a:xfrm>
            <a:off x="9734400" y="2473560"/>
            <a:ext cx="89640" cy="93240"/>
          </a:xfrm>
          <a:prstGeom prst="rect">
            <a:avLst/>
          </a:prstGeom>
          <a:solidFill>
            <a:srgbClr val="2aa3d8"/>
          </a:solidFill>
          <a:ln w="15840">
            <a:solidFill>
              <a:srgbClr val="ffffff"/>
            </a:solidFill>
            <a:miter/>
          </a:ln>
        </p:spPr>
        <p:style>
          <a:lnRef idx="0"/>
          <a:fillRef idx="0"/>
          <a:effectRef idx="0"/>
          <a:fontRef idx="minor"/>
        </p:style>
      </p:sp>
      <p:sp>
        <p:nvSpPr>
          <p:cNvPr id="93" name="CustomShape 51"/>
          <p:cNvSpPr/>
          <p:nvPr/>
        </p:nvSpPr>
        <p:spPr>
          <a:xfrm>
            <a:off x="9824400" y="2567160"/>
            <a:ext cx="93240" cy="90000"/>
          </a:xfrm>
          <a:prstGeom prst="rect">
            <a:avLst/>
          </a:prstGeom>
          <a:solidFill>
            <a:srgbClr val="2aa3d8"/>
          </a:solidFill>
          <a:ln w="15840">
            <a:solidFill>
              <a:srgbClr val="ffffff"/>
            </a:solidFill>
            <a:miter/>
          </a:ln>
        </p:spPr>
        <p:style>
          <a:lnRef idx="0"/>
          <a:fillRef idx="0"/>
          <a:effectRef idx="0"/>
          <a:fontRef idx="minor"/>
        </p:style>
      </p:sp>
      <p:sp>
        <p:nvSpPr>
          <p:cNvPr id="94" name="CustomShape 52"/>
          <p:cNvSpPr/>
          <p:nvPr/>
        </p:nvSpPr>
        <p:spPr>
          <a:xfrm>
            <a:off x="9734400" y="2567160"/>
            <a:ext cx="89640" cy="90000"/>
          </a:xfrm>
          <a:prstGeom prst="rect">
            <a:avLst/>
          </a:prstGeom>
          <a:solidFill>
            <a:srgbClr val="c32d9b"/>
          </a:solidFill>
          <a:ln w="15840">
            <a:solidFill>
              <a:srgbClr val="ffffff"/>
            </a:solidFill>
            <a:miter/>
          </a:ln>
        </p:spPr>
        <p:style>
          <a:lnRef idx="0"/>
          <a:fillRef idx="0"/>
          <a:effectRef idx="0"/>
          <a:fontRef idx="minor"/>
        </p:style>
      </p:sp>
      <p:sp>
        <p:nvSpPr>
          <p:cNvPr id="95" name="CustomShape 53"/>
          <p:cNvSpPr/>
          <p:nvPr/>
        </p:nvSpPr>
        <p:spPr>
          <a:xfrm>
            <a:off x="9640800" y="2567160"/>
            <a:ext cx="93240" cy="90000"/>
          </a:xfrm>
          <a:prstGeom prst="rect">
            <a:avLst/>
          </a:prstGeom>
          <a:solidFill>
            <a:srgbClr val="2aa3d8"/>
          </a:solidFill>
          <a:ln w="15840">
            <a:solidFill>
              <a:srgbClr val="ffffff"/>
            </a:solidFill>
            <a:miter/>
          </a:ln>
        </p:spPr>
        <p:style>
          <a:lnRef idx="0"/>
          <a:fillRef idx="0"/>
          <a:effectRef idx="0"/>
          <a:fontRef idx="minor"/>
        </p:style>
      </p:sp>
      <p:sp>
        <p:nvSpPr>
          <p:cNvPr id="96" name="CustomShape 54"/>
          <p:cNvSpPr/>
          <p:nvPr/>
        </p:nvSpPr>
        <p:spPr>
          <a:xfrm>
            <a:off x="9824400" y="2657520"/>
            <a:ext cx="93240" cy="91440"/>
          </a:xfrm>
          <a:prstGeom prst="rect">
            <a:avLst/>
          </a:prstGeom>
          <a:solidFill>
            <a:srgbClr val="c32d9b"/>
          </a:solidFill>
          <a:ln w="15840">
            <a:solidFill>
              <a:srgbClr val="ffffff"/>
            </a:solidFill>
            <a:miter/>
          </a:ln>
        </p:spPr>
        <p:style>
          <a:lnRef idx="0"/>
          <a:fillRef idx="0"/>
          <a:effectRef idx="0"/>
          <a:fontRef idx="minor"/>
        </p:style>
      </p:sp>
      <p:sp>
        <p:nvSpPr>
          <p:cNvPr id="97" name="CustomShape 55"/>
          <p:cNvSpPr/>
          <p:nvPr/>
        </p:nvSpPr>
        <p:spPr>
          <a:xfrm>
            <a:off x="9550080" y="2657520"/>
            <a:ext cx="90000" cy="91440"/>
          </a:xfrm>
          <a:prstGeom prst="rect">
            <a:avLst/>
          </a:prstGeom>
          <a:solidFill>
            <a:srgbClr val="c32d9b"/>
          </a:solidFill>
          <a:ln w="15840">
            <a:solidFill>
              <a:srgbClr val="ffffff"/>
            </a:solidFill>
            <a:miter/>
          </a:ln>
        </p:spPr>
        <p:style>
          <a:lnRef idx="0"/>
          <a:fillRef idx="0"/>
          <a:effectRef idx="0"/>
          <a:fontRef idx="minor"/>
        </p:style>
      </p:sp>
      <p:sp>
        <p:nvSpPr>
          <p:cNvPr id="98" name="CustomShape 56"/>
          <p:cNvSpPr/>
          <p:nvPr/>
        </p:nvSpPr>
        <p:spPr>
          <a:xfrm>
            <a:off x="9824400" y="2749320"/>
            <a:ext cx="93240" cy="91800"/>
          </a:xfrm>
          <a:prstGeom prst="rect">
            <a:avLst/>
          </a:prstGeom>
          <a:solidFill>
            <a:srgbClr val="2aa3d8"/>
          </a:solidFill>
          <a:ln w="15840">
            <a:solidFill>
              <a:srgbClr val="ffffff"/>
            </a:solidFill>
            <a:miter/>
          </a:ln>
        </p:spPr>
        <p:style>
          <a:lnRef idx="0"/>
          <a:fillRef idx="0"/>
          <a:effectRef idx="0"/>
          <a:fontRef idx="minor"/>
        </p:style>
      </p:sp>
      <p:sp>
        <p:nvSpPr>
          <p:cNvPr id="99" name="CustomShape 57"/>
          <p:cNvSpPr/>
          <p:nvPr/>
        </p:nvSpPr>
        <p:spPr>
          <a:xfrm>
            <a:off x="9734400" y="2749320"/>
            <a:ext cx="89640" cy="91800"/>
          </a:xfrm>
          <a:prstGeom prst="rect">
            <a:avLst/>
          </a:prstGeom>
          <a:solidFill>
            <a:srgbClr val="2aa3d8"/>
          </a:solidFill>
          <a:ln w="15840">
            <a:solidFill>
              <a:srgbClr val="ffffff"/>
            </a:solidFill>
            <a:miter/>
          </a:ln>
        </p:spPr>
        <p:style>
          <a:lnRef idx="0"/>
          <a:fillRef idx="0"/>
          <a:effectRef idx="0"/>
          <a:fontRef idx="minor"/>
        </p:style>
      </p:sp>
      <p:sp>
        <p:nvSpPr>
          <p:cNvPr id="100" name="CustomShape 58"/>
          <p:cNvSpPr/>
          <p:nvPr/>
        </p:nvSpPr>
        <p:spPr>
          <a:xfrm>
            <a:off x="9640800" y="2749320"/>
            <a:ext cx="93240" cy="91800"/>
          </a:xfrm>
          <a:prstGeom prst="rect">
            <a:avLst/>
          </a:prstGeom>
          <a:solidFill>
            <a:srgbClr val="2aa3d8"/>
          </a:solidFill>
          <a:ln w="15840">
            <a:solidFill>
              <a:srgbClr val="ffffff"/>
            </a:solidFill>
            <a:miter/>
          </a:ln>
        </p:spPr>
        <p:style>
          <a:lnRef idx="0"/>
          <a:fillRef idx="0"/>
          <a:effectRef idx="0"/>
          <a:fontRef idx="minor"/>
        </p:style>
      </p:sp>
      <p:sp>
        <p:nvSpPr>
          <p:cNvPr id="101" name="CustomShape 59"/>
          <p:cNvSpPr/>
          <p:nvPr/>
        </p:nvSpPr>
        <p:spPr>
          <a:xfrm>
            <a:off x="9824400" y="2841480"/>
            <a:ext cx="93240" cy="91800"/>
          </a:xfrm>
          <a:prstGeom prst="rect">
            <a:avLst/>
          </a:prstGeom>
          <a:solidFill>
            <a:srgbClr val="c32d9b"/>
          </a:solidFill>
          <a:ln w="15840">
            <a:solidFill>
              <a:srgbClr val="ffffff"/>
            </a:solidFill>
            <a:miter/>
          </a:ln>
        </p:spPr>
        <p:style>
          <a:lnRef idx="0"/>
          <a:fillRef idx="0"/>
          <a:effectRef idx="0"/>
          <a:fontRef idx="minor"/>
        </p:style>
      </p:sp>
      <p:sp>
        <p:nvSpPr>
          <p:cNvPr id="102" name="CustomShape 60"/>
          <p:cNvSpPr/>
          <p:nvPr/>
        </p:nvSpPr>
        <p:spPr>
          <a:xfrm>
            <a:off x="9824400" y="2933280"/>
            <a:ext cx="93240" cy="89640"/>
          </a:xfrm>
          <a:prstGeom prst="rect">
            <a:avLst/>
          </a:prstGeom>
          <a:solidFill>
            <a:srgbClr val="2aa3d8"/>
          </a:solidFill>
          <a:ln w="15840">
            <a:solidFill>
              <a:srgbClr val="ffffff"/>
            </a:solidFill>
            <a:miter/>
          </a:ln>
        </p:spPr>
        <p:style>
          <a:lnRef idx="0"/>
          <a:fillRef idx="0"/>
          <a:effectRef idx="0"/>
          <a:fontRef idx="minor"/>
        </p:style>
      </p:sp>
      <p:sp>
        <p:nvSpPr>
          <p:cNvPr id="103" name="CustomShape 61"/>
          <p:cNvSpPr/>
          <p:nvPr/>
        </p:nvSpPr>
        <p:spPr>
          <a:xfrm>
            <a:off x="9734400" y="2933280"/>
            <a:ext cx="89640" cy="89640"/>
          </a:xfrm>
          <a:prstGeom prst="rect">
            <a:avLst/>
          </a:prstGeom>
          <a:solidFill>
            <a:srgbClr val="c32d9b"/>
          </a:solidFill>
          <a:ln w="15840">
            <a:solidFill>
              <a:srgbClr val="ffffff"/>
            </a:solidFill>
            <a:miter/>
          </a:ln>
        </p:spPr>
        <p:style>
          <a:lnRef idx="0"/>
          <a:fillRef idx="0"/>
          <a:effectRef idx="0"/>
          <a:fontRef idx="minor"/>
        </p:style>
      </p:sp>
      <p:sp>
        <p:nvSpPr>
          <p:cNvPr id="104" name="CustomShape 62"/>
          <p:cNvSpPr/>
          <p:nvPr/>
        </p:nvSpPr>
        <p:spPr>
          <a:xfrm>
            <a:off x="9640800" y="2933280"/>
            <a:ext cx="93240" cy="89640"/>
          </a:xfrm>
          <a:prstGeom prst="rect">
            <a:avLst/>
          </a:prstGeom>
          <a:solidFill>
            <a:srgbClr val="2aa3d8"/>
          </a:solidFill>
          <a:ln w="15840">
            <a:solidFill>
              <a:srgbClr val="ffffff"/>
            </a:solidFill>
            <a:miter/>
          </a:ln>
        </p:spPr>
        <p:style>
          <a:lnRef idx="0"/>
          <a:fillRef idx="0"/>
          <a:effectRef idx="0"/>
          <a:fontRef idx="minor"/>
        </p:style>
      </p:sp>
      <p:sp>
        <p:nvSpPr>
          <p:cNvPr id="105" name="CustomShape 63"/>
          <p:cNvSpPr/>
          <p:nvPr/>
        </p:nvSpPr>
        <p:spPr>
          <a:xfrm>
            <a:off x="9824400" y="3023640"/>
            <a:ext cx="93240" cy="93240"/>
          </a:xfrm>
          <a:prstGeom prst="rect">
            <a:avLst/>
          </a:prstGeom>
          <a:solidFill>
            <a:srgbClr val="c32d9b"/>
          </a:solidFill>
          <a:ln w="15840">
            <a:solidFill>
              <a:srgbClr val="ffffff"/>
            </a:solidFill>
            <a:miter/>
          </a:ln>
        </p:spPr>
        <p:style>
          <a:lnRef idx="0"/>
          <a:fillRef idx="0"/>
          <a:effectRef idx="0"/>
          <a:fontRef idx="minor"/>
        </p:style>
      </p:sp>
      <p:sp>
        <p:nvSpPr>
          <p:cNvPr id="106" name="CustomShape 64"/>
          <p:cNvSpPr/>
          <p:nvPr/>
        </p:nvSpPr>
        <p:spPr>
          <a:xfrm>
            <a:off x="9734400" y="3023640"/>
            <a:ext cx="89640" cy="93240"/>
          </a:xfrm>
          <a:prstGeom prst="rect">
            <a:avLst/>
          </a:prstGeom>
          <a:solidFill>
            <a:srgbClr val="2aa3d8"/>
          </a:solidFill>
          <a:ln w="15840">
            <a:solidFill>
              <a:srgbClr val="ffffff"/>
            </a:solidFill>
            <a:miter/>
          </a:ln>
        </p:spPr>
        <p:style>
          <a:lnRef idx="0"/>
          <a:fillRef idx="0"/>
          <a:effectRef idx="0"/>
          <a:fontRef idx="minor"/>
        </p:style>
      </p:sp>
      <p:sp>
        <p:nvSpPr>
          <p:cNvPr id="107" name="CustomShape 65"/>
          <p:cNvSpPr/>
          <p:nvPr/>
        </p:nvSpPr>
        <p:spPr>
          <a:xfrm>
            <a:off x="9640800" y="3023640"/>
            <a:ext cx="93240" cy="93240"/>
          </a:xfrm>
          <a:prstGeom prst="rect">
            <a:avLst/>
          </a:prstGeom>
          <a:solidFill>
            <a:srgbClr val="c32d9b"/>
          </a:solidFill>
          <a:ln w="15840">
            <a:solidFill>
              <a:srgbClr val="ffffff"/>
            </a:solidFill>
            <a:miter/>
          </a:ln>
        </p:spPr>
        <p:style>
          <a:lnRef idx="0"/>
          <a:fillRef idx="0"/>
          <a:effectRef idx="0"/>
          <a:fontRef idx="minor"/>
        </p:style>
      </p:sp>
      <p:sp>
        <p:nvSpPr>
          <p:cNvPr id="108" name="CustomShape 66"/>
          <p:cNvSpPr/>
          <p:nvPr/>
        </p:nvSpPr>
        <p:spPr>
          <a:xfrm>
            <a:off x="9824400" y="3117240"/>
            <a:ext cx="93240" cy="89640"/>
          </a:xfrm>
          <a:prstGeom prst="rect">
            <a:avLst/>
          </a:prstGeom>
          <a:solidFill>
            <a:srgbClr val="c32d9b"/>
          </a:solidFill>
          <a:ln w="15840">
            <a:solidFill>
              <a:srgbClr val="ffffff"/>
            </a:solidFill>
            <a:miter/>
          </a:ln>
        </p:spPr>
        <p:style>
          <a:lnRef idx="0"/>
          <a:fillRef idx="0"/>
          <a:effectRef idx="0"/>
          <a:fontRef idx="minor"/>
        </p:style>
      </p:sp>
      <p:sp>
        <p:nvSpPr>
          <p:cNvPr id="109" name="CustomShape 67"/>
          <p:cNvSpPr/>
          <p:nvPr/>
        </p:nvSpPr>
        <p:spPr>
          <a:xfrm>
            <a:off x="9640800" y="3207240"/>
            <a:ext cx="93240" cy="89640"/>
          </a:xfrm>
          <a:prstGeom prst="rect">
            <a:avLst/>
          </a:prstGeom>
          <a:solidFill>
            <a:srgbClr val="2aa3d8"/>
          </a:solidFill>
          <a:ln w="15840">
            <a:solidFill>
              <a:srgbClr val="ffffff"/>
            </a:solidFill>
            <a:miter/>
          </a:ln>
        </p:spPr>
        <p:style>
          <a:lnRef idx="0"/>
          <a:fillRef idx="0"/>
          <a:effectRef idx="0"/>
          <a:fontRef idx="minor"/>
        </p:style>
      </p:sp>
      <p:sp>
        <p:nvSpPr>
          <p:cNvPr id="110" name="CustomShape 68"/>
          <p:cNvSpPr/>
          <p:nvPr/>
        </p:nvSpPr>
        <p:spPr>
          <a:xfrm>
            <a:off x="9550080" y="3117240"/>
            <a:ext cx="90000" cy="89640"/>
          </a:xfrm>
          <a:prstGeom prst="rect">
            <a:avLst/>
          </a:prstGeom>
          <a:solidFill>
            <a:srgbClr val="2aa3d8"/>
          </a:solidFill>
          <a:ln w="15840">
            <a:solidFill>
              <a:srgbClr val="ffffff"/>
            </a:solidFill>
            <a:miter/>
          </a:ln>
        </p:spPr>
        <p:style>
          <a:lnRef idx="0"/>
          <a:fillRef idx="0"/>
          <a:effectRef idx="0"/>
          <a:fontRef idx="minor"/>
        </p:style>
      </p:sp>
      <p:sp>
        <p:nvSpPr>
          <p:cNvPr id="111" name="CustomShape 69"/>
          <p:cNvSpPr/>
          <p:nvPr/>
        </p:nvSpPr>
        <p:spPr>
          <a:xfrm>
            <a:off x="9824400" y="3207240"/>
            <a:ext cx="93240" cy="89640"/>
          </a:xfrm>
          <a:prstGeom prst="rect">
            <a:avLst/>
          </a:prstGeom>
          <a:solidFill>
            <a:srgbClr val="2aa3d8"/>
          </a:solidFill>
          <a:ln w="15840">
            <a:solidFill>
              <a:srgbClr val="ffffff"/>
            </a:solidFill>
            <a:miter/>
          </a:ln>
        </p:spPr>
        <p:style>
          <a:lnRef idx="0"/>
          <a:fillRef idx="0"/>
          <a:effectRef idx="0"/>
          <a:fontRef idx="minor"/>
        </p:style>
      </p:sp>
      <p:sp>
        <p:nvSpPr>
          <p:cNvPr id="112" name="CustomShape 70"/>
          <p:cNvSpPr/>
          <p:nvPr/>
        </p:nvSpPr>
        <p:spPr>
          <a:xfrm>
            <a:off x="9824400" y="3297240"/>
            <a:ext cx="93240" cy="93600"/>
          </a:xfrm>
          <a:prstGeom prst="rect">
            <a:avLst/>
          </a:prstGeom>
          <a:solidFill>
            <a:srgbClr val="c32d9b"/>
          </a:solidFill>
          <a:ln w="15840">
            <a:solidFill>
              <a:srgbClr val="ffffff"/>
            </a:solidFill>
            <a:miter/>
          </a:ln>
        </p:spPr>
        <p:style>
          <a:lnRef idx="0"/>
          <a:fillRef idx="0"/>
          <a:effectRef idx="0"/>
          <a:fontRef idx="minor"/>
        </p:style>
      </p:sp>
      <p:sp>
        <p:nvSpPr>
          <p:cNvPr id="113" name="CustomShape 71"/>
          <p:cNvSpPr/>
          <p:nvPr/>
        </p:nvSpPr>
        <p:spPr>
          <a:xfrm>
            <a:off x="9734400" y="3297240"/>
            <a:ext cx="89640" cy="93600"/>
          </a:xfrm>
          <a:prstGeom prst="rect">
            <a:avLst/>
          </a:prstGeom>
          <a:solidFill>
            <a:srgbClr val="2aa3d8"/>
          </a:solidFill>
          <a:ln w="15840">
            <a:solidFill>
              <a:srgbClr val="ffffff"/>
            </a:solidFill>
            <a:miter/>
          </a:ln>
        </p:spPr>
        <p:style>
          <a:lnRef idx="0"/>
          <a:fillRef idx="0"/>
          <a:effectRef idx="0"/>
          <a:fontRef idx="minor"/>
        </p:style>
      </p:sp>
      <p:sp>
        <p:nvSpPr>
          <p:cNvPr id="114" name="CustomShape 72"/>
          <p:cNvSpPr/>
          <p:nvPr/>
        </p:nvSpPr>
        <p:spPr>
          <a:xfrm>
            <a:off x="9824400" y="4216680"/>
            <a:ext cx="93240" cy="89640"/>
          </a:xfrm>
          <a:prstGeom prst="rect">
            <a:avLst/>
          </a:prstGeom>
          <a:solidFill>
            <a:srgbClr val="c32d9b"/>
          </a:solidFill>
          <a:ln w="15840">
            <a:solidFill>
              <a:srgbClr val="ffffff"/>
            </a:solidFill>
            <a:miter/>
          </a:ln>
        </p:spPr>
        <p:style>
          <a:lnRef idx="0"/>
          <a:fillRef idx="0"/>
          <a:effectRef idx="0"/>
          <a:fontRef idx="minor"/>
        </p:style>
      </p:sp>
      <p:sp>
        <p:nvSpPr>
          <p:cNvPr id="115" name="CustomShape 73"/>
          <p:cNvSpPr/>
          <p:nvPr/>
        </p:nvSpPr>
        <p:spPr>
          <a:xfrm>
            <a:off x="9734400" y="4216680"/>
            <a:ext cx="89640" cy="89640"/>
          </a:xfrm>
          <a:prstGeom prst="rect">
            <a:avLst/>
          </a:prstGeom>
          <a:solidFill>
            <a:srgbClr val="2aa3d8"/>
          </a:solidFill>
          <a:ln w="15840">
            <a:solidFill>
              <a:srgbClr val="ffffff"/>
            </a:solidFill>
            <a:miter/>
          </a:ln>
        </p:spPr>
        <p:style>
          <a:lnRef idx="0"/>
          <a:fillRef idx="0"/>
          <a:effectRef idx="0"/>
          <a:fontRef idx="minor"/>
        </p:style>
      </p:sp>
      <p:sp>
        <p:nvSpPr>
          <p:cNvPr id="116" name="CustomShape 74"/>
          <p:cNvSpPr/>
          <p:nvPr/>
        </p:nvSpPr>
        <p:spPr>
          <a:xfrm>
            <a:off x="9640800" y="4216680"/>
            <a:ext cx="93240" cy="89640"/>
          </a:xfrm>
          <a:prstGeom prst="rect">
            <a:avLst/>
          </a:prstGeom>
          <a:solidFill>
            <a:srgbClr val="2aa3d8"/>
          </a:solidFill>
          <a:ln w="15840">
            <a:solidFill>
              <a:srgbClr val="ffffff"/>
            </a:solidFill>
            <a:miter/>
          </a:ln>
        </p:spPr>
        <p:style>
          <a:lnRef idx="0"/>
          <a:fillRef idx="0"/>
          <a:effectRef idx="0"/>
          <a:fontRef idx="minor"/>
        </p:style>
      </p:sp>
      <p:sp>
        <p:nvSpPr>
          <p:cNvPr id="117" name="CustomShape 75"/>
          <p:cNvSpPr/>
          <p:nvPr/>
        </p:nvSpPr>
        <p:spPr>
          <a:xfrm>
            <a:off x="9824400" y="4307040"/>
            <a:ext cx="93240" cy="93240"/>
          </a:xfrm>
          <a:prstGeom prst="rect">
            <a:avLst/>
          </a:prstGeom>
          <a:solidFill>
            <a:srgbClr val="c32d9b"/>
          </a:solidFill>
          <a:ln w="15840">
            <a:solidFill>
              <a:srgbClr val="ffffff"/>
            </a:solidFill>
            <a:miter/>
          </a:ln>
        </p:spPr>
        <p:style>
          <a:lnRef idx="0"/>
          <a:fillRef idx="0"/>
          <a:effectRef idx="0"/>
          <a:fontRef idx="minor"/>
        </p:style>
      </p:sp>
      <p:sp>
        <p:nvSpPr>
          <p:cNvPr id="118" name="CustomShape 76"/>
          <p:cNvSpPr/>
          <p:nvPr/>
        </p:nvSpPr>
        <p:spPr>
          <a:xfrm>
            <a:off x="9734400" y="4307040"/>
            <a:ext cx="89640" cy="93240"/>
          </a:xfrm>
          <a:prstGeom prst="rect">
            <a:avLst/>
          </a:prstGeom>
          <a:solidFill>
            <a:srgbClr val="c32d9b"/>
          </a:solidFill>
          <a:ln w="15840">
            <a:solidFill>
              <a:srgbClr val="ffffff"/>
            </a:solidFill>
            <a:miter/>
          </a:ln>
        </p:spPr>
        <p:style>
          <a:lnRef idx="0"/>
          <a:fillRef idx="0"/>
          <a:effectRef idx="0"/>
          <a:fontRef idx="minor"/>
        </p:style>
      </p:sp>
      <p:sp>
        <p:nvSpPr>
          <p:cNvPr id="119" name="CustomShape 77"/>
          <p:cNvSpPr/>
          <p:nvPr/>
        </p:nvSpPr>
        <p:spPr>
          <a:xfrm>
            <a:off x="9824400" y="4400640"/>
            <a:ext cx="93240" cy="89640"/>
          </a:xfrm>
          <a:prstGeom prst="rect">
            <a:avLst/>
          </a:prstGeom>
          <a:solidFill>
            <a:srgbClr val="2aa3d8"/>
          </a:solidFill>
          <a:ln w="15840">
            <a:solidFill>
              <a:srgbClr val="ffffff"/>
            </a:solidFill>
            <a:miter/>
          </a:ln>
        </p:spPr>
        <p:style>
          <a:lnRef idx="0"/>
          <a:fillRef idx="0"/>
          <a:effectRef idx="0"/>
          <a:fontRef idx="minor"/>
        </p:style>
      </p:sp>
      <p:sp>
        <p:nvSpPr>
          <p:cNvPr id="120" name="CustomShape 78"/>
          <p:cNvSpPr/>
          <p:nvPr/>
        </p:nvSpPr>
        <p:spPr>
          <a:xfrm>
            <a:off x="9640800" y="4400640"/>
            <a:ext cx="93240" cy="89640"/>
          </a:xfrm>
          <a:prstGeom prst="rect">
            <a:avLst/>
          </a:prstGeom>
          <a:solidFill>
            <a:srgbClr val="c32d9b"/>
          </a:solidFill>
          <a:ln w="15840">
            <a:solidFill>
              <a:srgbClr val="ffffff"/>
            </a:solidFill>
            <a:miter/>
          </a:ln>
        </p:spPr>
        <p:style>
          <a:lnRef idx="0"/>
          <a:fillRef idx="0"/>
          <a:effectRef idx="0"/>
          <a:fontRef idx="minor"/>
        </p:style>
      </p:sp>
      <p:sp>
        <p:nvSpPr>
          <p:cNvPr id="121" name="CustomShape 79"/>
          <p:cNvSpPr/>
          <p:nvPr/>
        </p:nvSpPr>
        <p:spPr>
          <a:xfrm>
            <a:off x="9824400" y="4490640"/>
            <a:ext cx="93240" cy="91800"/>
          </a:xfrm>
          <a:prstGeom prst="rect">
            <a:avLst/>
          </a:prstGeom>
          <a:solidFill>
            <a:srgbClr val="c32d9b"/>
          </a:solidFill>
          <a:ln w="15840">
            <a:solidFill>
              <a:srgbClr val="ffffff"/>
            </a:solidFill>
            <a:miter/>
          </a:ln>
        </p:spPr>
        <p:style>
          <a:lnRef idx="0"/>
          <a:fillRef idx="0"/>
          <a:effectRef idx="0"/>
          <a:fontRef idx="minor"/>
        </p:style>
      </p:sp>
      <p:sp>
        <p:nvSpPr>
          <p:cNvPr id="122" name="CustomShape 80"/>
          <p:cNvSpPr/>
          <p:nvPr/>
        </p:nvSpPr>
        <p:spPr>
          <a:xfrm>
            <a:off x="9734400" y="4490640"/>
            <a:ext cx="89640" cy="91800"/>
          </a:xfrm>
          <a:prstGeom prst="rect">
            <a:avLst/>
          </a:prstGeom>
          <a:solidFill>
            <a:srgbClr val="c32d9b"/>
          </a:solidFill>
          <a:ln w="15840">
            <a:solidFill>
              <a:srgbClr val="ffffff"/>
            </a:solidFill>
            <a:miter/>
          </a:ln>
        </p:spPr>
        <p:style>
          <a:lnRef idx="0"/>
          <a:fillRef idx="0"/>
          <a:effectRef idx="0"/>
          <a:fontRef idx="minor"/>
        </p:style>
      </p:sp>
      <p:sp>
        <p:nvSpPr>
          <p:cNvPr id="123" name="CustomShape 81"/>
          <p:cNvSpPr/>
          <p:nvPr/>
        </p:nvSpPr>
        <p:spPr>
          <a:xfrm>
            <a:off x="9550080" y="4490640"/>
            <a:ext cx="90000" cy="91800"/>
          </a:xfrm>
          <a:prstGeom prst="rect">
            <a:avLst/>
          </a:prstGeom>
          <a:solidFill>
            <a:srgbClr val="c32d9b"/>
          </a:solidFill>
          <a:ln w="15840">
            <a:solidFill>
              <a:srgbClr val="ffffff"/>
            </a:solidFill>
            <a:miter/>
          </a:ln>
        </p:spPr>
        <p:style>
          <a:lnRef idx="0"/>
          <a:fillRef idx="0"/>
          <a:effectRef idx="0"/>
          <a:fontRef idx="minor"/>
        </p:style>
      </p:sp>
      <p:sp>
        <p:nvSpPr>
          <p:cNvPr id="124" name="CustomShape 82"/>
          <p:cNvSpPr/>
          <p:nvPr/>
        </p:nvSpPr>
        <p:spPr>
          <a:xfrm>
            <a:off x="9824400" y="4582800"/>
            <a:ext cx="93240" cy="89640"/>
          </a:xfrm>
          <a:prstGeom prst="rect">
            <a:avLst/>
          </a:prstGeom>
          <a:solidFill>
            <a:srgbClr val="c32d9b"/>
          </a:solidFill>
          <a:ln w="15840">
            <a:solidFill>
              <a:srgbClr val="ffffff"/>
            </a:solidFill>
            <a:miter/>
          </a:ln>
        </p:spPr>
        <p:style>
          <a:lnRef idx="0"/>
          <a:fillRef idx="0"/>
          <a:effectRef idx="0"/>
          <a:fontRef idx="minor"/>
        </p:style>
      </p:sp>
      <p:sp>
        <p:nvSpPr>
          <p:cNvPr id="125" name="CustomShape 83"/>
          <p:cNvSpPr/>
          <p:nvPr/>
        </p:nvSpPr>
        <p:spPr>
          <a:xfrm>
            <a:off x="9734400" y="4582800"/>
            <a:ext cx="89640" cy="89640"/>
          </a:xfrm>
          <a:prstGeom prst="rect">
            <a:avLst/>
          </a:prstGeom>
          <a:solidFill>
            <a:srgbClr val="c32d9b"/>
          </a:solidFill>
          <a:ln w="15840">
            <a:solidFill>
              <a:srgbClr val="ffffff"/>
            </a:solidFill>
            <a:miter/>
          </a:ln>
        </p:spPr>
        <p:style>
          <a:lnRef idx="0"/>
          <a:fillRef idx="0"/>
          <a:effectRef idx="0"/>
          <a:fontRef idx="minor"/>
        </p:style>
      </p:sp>
      <p:sp>
        <p:nvSpPr>
          <p:cNvPr id="126" name="CustomShape 84"/>
          <p:cNvSpPr/>
          <p:nvPr/>
        </p:nvSpPr>
        <p:spPr>
          <a:xfrm>
            <a:off x="9640800" y="4582800"/>
            <a:ext cx="93240" cy="89640"/>
          </a:xfrm>
          <a:prstGeom prst="rect">
            <a:avLst/>
          </a:prstGeom>
          <a:solidFill>
            <a:srgbClr val="2aa3d8"/>
          </a:solidFill>
          <a:ln w="15840">
            <a:solidFill>
              <a:srgbClr val="ffffff"/>
            </a:solidFill>
            <a:miter/>
          </a:ln>
        </p:spPr>
        <p:style>
          <a:lnRef idx="0"/>
          <a:fillRef idx="0"/>
          <a:effectRef idx="0"/>
          <a:fontRef idx="minor"/>
        </p:style>
      </p:sp>
      <p:sp>
        <p:nvSpPr>
          <p:cNvPr id="127" name="CustomShape 85"/>
          <p:cNvSpPr/>
          <p:nvPr/>
        </p:nvSpPr>
        <p:spPr>
          <a:xfrm>
            <a:off x="9824400" y="4673160"/>
            <a:ext cx="93240" cy="91440"/>
          </a:xfrm>
          <a:prstGeom prst="rect">
            <a:avLst/>
          </a:prstGeom>
          <a:solidFill>
            <a:srgbClr val="2aa3d8"/>
          </a:solidFill>
          <a:ln w="15840">
            <a:solidFill>
              <a:srgbClr val="ffffff"/>
            </a:solidFill>
            <a:miter/>
          </a:ln>
        </p:spPr>
        <p:style>
          <a:lnRef idx="0"/>
          <a:fillRef idx="0"/>
          <a:effectRef idx="0"/>
          <a:fontRef idx="minor"/>
        </p:style>
      </p:sp>
      <p:sp>
        <p:nvSpPr>
          <p:cNvPr id="128" name="CustomShape 86"/>
          <p:cNvSpPr/>
          <p:nvPr/>
        </p:nvSpPr>
        <p:spPr>
          <a:xfrm>
            <a:off x="9734400" y="4673160"/>
            <a:ext cx="89640" cy="91440"/>
          </a:xfrm>
          <a:prstGeom prst="rect">
            <a:avLst/>
          </a:prstGeom>
          <a:solidFill>
            <a:srgbClr val="c32d9b"/>
          </a:solidFill>
          <a:ln w="15840">
            <a:solidFill>
              <a:srgbClr val="ffffff"/>
            </a:solidFill>
            <a:miter/>
          </a:ln>
        </p:spPr>
        <p:style>
          <a:lnRef idx="0"/>
          <a:fillRef idx="0"/>
          <a:effectRef idx="0"/>
          <a:fontRef idx="minor"/>
        </p:style>
      </p:sp>
      <p:sp>
        <p:nvSpPr>
          <p:cNvPr id="129" name="CustomShape 87"/>
          <p:cNvSpPr/>
          <p:nvPr/>
        </p:nvSpPr>
        <p:spPr>
          <a:xfrm>
            <a:off x="9824400" y="4764960"/>
            <a:ext cx="93240" cy="91800"/>
          </a:xfrm>
          <a:prstGeom prst="rect">
            <a:avLst/>
          </a:prstGeom>
          <a:solidFill>
            <a:srgbClr val="c32d9b"/>
          </a:solidFill>
          <a:ln w="15840">
            <a:solidFill>
              <a:srgbClr val="ffffff"/>
            </a:solidFill>
            <a:miter/>
          </a:ln>
        </p:spPr>
        <p:style>
          <a:lnRef idx="0"/>
          <a:fillRef idx="0"/>
          <a:effectRef idx="0"/>
          <a:fontRef idx="minor"/>
        </p:style>
      </p:sp>
      <p:sp>
        <p:nvSpPr>
          <p:cNvPr id="130" name="CustomShape 88"/>
          <p:cNvSpPr/>
          <p:nvPr/>
        </p:nvSpPr>
        <p:spPr>
          <a:xfrm>
            <a:off x="9734400" y="4764960"/>
            <a:ext cx="89640" cy="91800"/>
          </a:xfrm>
          <a:prstGeom prst="rect">
            <a:avLst/>
          </a:prstGeom>
          <a:solidFill>
            <a:srgbClr val="2aa3d8"/>
          </a:solidFill>
          <a:ln w="15840">
            <a:solidFill>
              <a:srgbClr val="ffffff"/>
            </a:solidFill>
            <a:miter/>
          </a:ln>
        </p:spPr>
        <p:style>
          <a:lnRef idx="0"/>
          <a:fillRef idx="0"/>
          <a:effectRef idx="0"/>
          <a:fontRef idx="minor"/>
        </p:style>
      </p:sp>
      <p:sp>
        <p:nvSpPr>
          <p:cNvPr id="131" name="CustomShape 89"/>
          <p:cNvSpPr/>
          <p:nvPr/>
        </p:nvSpPr>
        <p:spPr>
          <a:xfrm>
            <a:off x="9640800" y="4764960"/>
            <a:ext cx="93240" cy="91800"/>
          </a:xfrm>
          <a:prstGeom prst="rect">
            <a:avLst/>
          </a:prstGeom>
          <a:solidFill>
            <a:srgbClr val="c32d9b"/>
          </a:solidFill>
          <a:ln w="15840">
            <a:solidFill>
              <a:srgbClr val="ffffff"/>
            </a:solidFill>
            <a:miter/>
          </a:ln>
        </p:spPr>
        <p:style>
          <a:lnRef idx="0"/>
          <a:fillRef idx="0"/>
          <a:effectRef idx="0"/>
          <a:fontRef idx="minor"/>
        </p:style>
      </p:sp>
      <p:sp>
        <p:nvSpPr>
          <p:cNvPr id="132" name="CustomShape 90"/>
          <p:cNvSpPr/>
          <p:nvPr/>
        </p:nvSpPr>
        <p:spPr>
          <a:xfrm>
            <a:off x="9824400" y="4857120"/>
            <a:ext cx="93240" cy="89640"/>
          </a:xfrm>
          <a:prstGeom prst="rect">
            <a:avLst/>
          </a:prstGeom>
          <a:solidFill>
            <a:srgbClr val="2aa3d8"/>
          </a:solidFill>
          <a:ln w="15840">
            <a:solidFill>
              <a:srgbClr val="ffffff"/>
            </a:solidFill>
            <a:miter/>
          </a:ln>
        </p:spPr>
        <p:style>
          <a:lnRef idx="0"/>
          <a:fillRef idx="0"/>
          <a:effectRef idx="0"/>
          <a:fontRef idx="minor"/>
        </p:style>
      </p:sp>
      <p:sp>
        <p:nvSpPr>
          <p:cNvPr id="133" name="CustomShape 91"/>
          <p:cNvSpPr/>
          <p:nvPr/>
        </p:nvSpPr>
        <p:spPr>
          <a:xfrm>
            <a:off x="9734400" y="4857120"/>
            <a:ext cx="89640" cy="89640"/>
          </a:xfrm>
          <a:prstGeom prst="rect">
            <a:avLst/>
          </a:prstGeom>
          <a:solidFill>
            <a:srgbClr val="c32d9b"/>
          </a:solidFill>
          <a:ln w="15840">
            <a:solidFill>
              <a:srgbClr val="ffffff"/>
            </a:solidFill>
            <a:miter/>
          </a:ln>
        </p:spPr>
        <p:style>
          <a:lnRef idx="0"/>
          <a:fillRef idx="0"/>
          <a:effectRef idx="0"/>
          <a:fontRef idx="minor"/>
        </p:style>
      </p:sp>
      <p:sp>
        <p:nvSpPr>
          <p:cNvPr id="134" name="CustomShape 92"/>
          <p:cNvSpPr/>
          <p:nvPr/>
        </p:nvSpPr>
        <p:spPr>
          <a:xfrm>
            <a:off x="9550080" y="4857120"/>
            <a:ext cx="90000" cy="89640"/>
          </a:xfrm>
          <a:prstGeom prst="rect">
            <a:avLst/>
          </a:prstGeom>
          <a:solidFill>
            <a:srgbClr val="2aa3d8"/>
          </a:solidFill>
          <a:ln w="15840">
            <a:solidFill>
              <a:srgbClr val="ffffff"/>
            </a:solidFill>
            <a:miter/>
          </a:ln>
        </p:spPr>
        <p:style>
          <a:lnRef idx="0"/>
          <a:fillRef idx="0"/>
          <a:effectRef idx="0"/>
          <a:fontRef idx="minor"/>
        </p:style>
      </p:sp>
      <p:sp>
        <p:nvSpPr>
          <p:cNvPr id="135" name="CustomShape 93"/>
          <p:cNvSpPr/>
          <p:nvPr/>
        </p:nvSpPr>
        <p:spPr>
          <a:xfrm>
            <a:off x="9824400" y="4947120"/>
            <a:ext cx="93240" cy="93240"/>
          </a:xfrm>
          <a:prstGeom prst="rect">
            <a:avLst/>
          </a:prstGeom>
          <a:solidFill>
            <a:srgbClr val="2aa3d8"/>
          </a:solidFill>
          <a:ln w="15840">
            <a:solidFill>
              <a:srgbClr val="ffffff"/>
            </a:solidFill>
            <a:miter/>
          </a:ln>
        </p:spPr>
        <p:style>
          <a:lnRef idx="0"/>
          <a:fillRef idx="0"/>
          <a:effectRef idx="0"/>
          <a:fontRef idx="minor"/>
        </p:style>
      </p:sp>
      <p:sp>
        <p:nvSpPr>
          <p:cNvPr id="136" name="CustomShape 94"/>
          <p:cNvSpPr/>
          <p:nvPr/>
        </p:nvSpPr>
        <p:spPr>
          <a:xfrm>
            <a:off x="9640800" y="4947120"/>
            <a:ext cx="93240" cy="93240"/>
          </a:xfrm>
          <a:prstGeom prst="rect">
            <a:avLst/>
          </a:prstGeom>
          <a:solidFill>
            <a:srgbClr val="c32d9b"/>
          </a:solidFill>
          <a:ln w="15840">
            <a:solidFill>
              <a:srgbClr val="ffffff"/>
            </a:solidFill>
            <a:miter/>
          </a:ln>
        </p:spPr>
        <p:style>
          <a:lnRef idx="0"/>
          <a:fillRef idx="0"/>
          <a:effectRef idx="0"/>
          <a:fontRef idx="minor"/>
        </p:style>
      </p:sp>
      <p:sp>
        <p:nvSpPr>
          <p:cNvPr id="137" name="CustomShape 95"/>
          <p:cNvSpPr/>
          <p:nvPr/>
        </p:nvSpPr>
        <p:spPr>
          <a:xfrm>
            <a:off x="9824400" y="5040720"/>
            <a:ext cx="93240" cy="90360"/>
          </a:xfrm>
          <a:prstGeom prst="rect">
            <a:avLst/>
          </a:prstGeom>
          <a:solidFill>
            <a:srgbClr val="c32d9b"/>
          </a:solidFill>
          <a:ln w="15840">
            <a:solidFill>
              <a:srgbClr val="ffffff"/>
            </a:solidFill>
            <a:miter/>
          </a:ln>
        </p:spPr>
        <p:style>
          <a:lnRef idx="0"/>
          <a:fillRef idx="0"/>
          <a:effectRef idx="0"/>
          <a:fontRef idx="minor"/>
        </p:style>
      </p:sp>
      <p:sp>
        <p:nvSpPr>
          <p:cNvPr id="138" name="CustomShape 96"/>
          <p:cNvSpPr/>
          <p:nvPr/>
        </p:nvSpPr>
        <p:spPr>
          <a:xfrm>
            <a:off x="9734400" y="5040720"/>
            <a:ext cx="89640" cy="90360"/>
          </a:xfrm>
          <a:prstGeom prst="rect">
            <a:avLst/>
          </a:prstGeom>
          <a:solidFill>
            <a:srgbClr val="c32d9b"/>
          </a:solidFill>
          <a:ln w="15840">
            <a:solidFill>
              <a:srgbClr val="ffffff"/>
            </a:solidFill>
            <a:miter/>
          </a:ln>
        </p:spPr>
        <p:style>
          <a:lnRef idx="0"/>
          <a:fillRef idx="0"/>
          <a:effectRef idx="0"/>
          <a:fontRef idx="minor"/>
        </p:style>
      </p:sp>
      <p:sp>
        <p:nvSpPr>
          <p:cNvPr id="139" name="CustomShape 97"/>
          <p:cNvSpPr/>
          <p:nvPr/>
        </p:nvSpPr>
        <p:spPr>
          <a:xfrm>
            <a:off x="9550080" y="5040720"/>
            <a:ext cx="90000" cy="90360"/>
          </a:xfrm>
          <a:prstGeom prst="rect">
            <a:avLst/>
          </a:prstGeom>
          <a:solidFill>
            <a:srgbClr val="c32d9b"/>
          </a:solidFill>
          <a:ln w="15840">
            <a:solidFill>
              <a:srgbClr val="ffffff"/>
            </a:solidFill>
            <a:miter/>
          </a:ln>
        </p:spPr>
        <p:style>
          <a:lnRef idx="0"/>
          <a:fillRef idx="0"/>
          <a:effectRef idx="0"/>
          <a:fontRef idx="minor"/>
        </p:style>
      </p:sp>
      <p:sp>
        <p:nvSpPr>
          <p:cNvPr id="140" name="CustomShape 98"/>
          <p:cNvSpPr/>
          <p:nvPr/>
        </p:nvSpPr>
        <p:spPr>
          <a:xfrm>
            <a:off x="9824400" y="5131440"/>
            <a:ext cx="93240" cy="92880"/>
          </a:xfrm>
          <a:prstGeom prst="rect">
            <a:avLst/>
          </a:prstGeom>
          <a:solidFill>
            <a:srgbClr val="c32d9b"/>
          </a:solidFill>
          <a:ln w="15840">
            <a:solidFill>
              <a:srgbClr val="ffffff"/>
            </a:solidFill>
            <a:miter/>
          </a:ln>
        </p:spPr>
        <p:style>
          <a:lnRef idx="0"/>
          <a:fillRef idx="0"/>
          <a:effectRef idx="0"/>
          <a:fontRef idx="minor"/>
        </p:style>
      </p:sp>
      <p:sp>
        <p:nvSpPr>
          <p:cNvPr id="141" name="CustomShape 99"/>
          <p:cNvSpPr/>
          <p:nvPr/>
        </p:nvSpPr>
        <p:spPr>
          <a:xfrm>
            <a:off x="9734400" y="5131440"/>
            <a:ext cx="89640" cy="92880"/>
          </a:xfrm>
          <a:prstGeom prst="rect">
            <a:avLst/>
          </a:prstGeom>
          <a:solidFill>
            <a:srgbClr val="2aa3d8"/>
          </a:solidFill>
          <a:ln w="15840">
            <a:solidFill>
              <a:srgbClr val="ffffff"/>
            </a:solidFill>
            <a:miter/>
          </a:ln>
        </p:spPr>
        <p:style>
          <a:lnRef idx="0"/>
          <a:fillRef idx="0"/>
          <a:effectRef idx="0"/>
          <a:fontRef idx="minor"/>
        </p:style>
      </p:sp>
      <p:sp>
        <p:nvSpPr>
          <p:cNvPr id="142" name="CustomShape 100"/>
          <p:cNvSpPr/>
          <p:nvPr/>
        </p:nvSpPr>
        <p:spPr>
          <a:xfrm>
            <a:off x="9640800" y="5131440"/>
            <a:ext cx="93240" cy="92880"/>
          </a:xfrm>
          <a:prstGeom prst="rect">
            <a:avLst/>
          </a:prstGeom>
          <a:solidFill>
            <a:srgbClr val="c32d9b"/>
          </a:solidFill>
          <a:ln w="15840">
            <a:solidFill>
              <a:srgbClr val="ffffff"/>
            </a:solidFill>
            <a:miter/>
          </a:ln>
        </p:spPr>
        <p:style>
          <a:lnRef idx="0"/>
          <a:fillRef idx="0"/>
          <a:effectRef idx="0"/>
          <a:fontRef idx="minor"/>
        </p:style>
      </p:sp>
      <p:sp>
        <p:nvSpPr>
          <p:cNvPr id="143" name="CustomShape 101"/>
          <p:cNvSpPr/>
          <p:nvPr/>
        </p:nvSpPr>
        <p:spPr>
          <a:xfrm>
            <a:off x="9824400" y="5225040"/>
            <a:ext cx="93240" cy="89640"/>
          </a:xfrm>
          <a:prstGeom prst="rect">
            <a:avLst/>
          </a:prstGeom>
          <a:solidFill>
            <a:srgbClr val="c32d9b"/>
          </a:solidFill>
          <a:ln w="15840">
            <a:solidFill>
              <a:srgbClr val="ffffff"/>
            </a:solidFill>
            <a:miter/>
          </a:ln>
        </p:spPr>
        <p:style>
          <a:lnRef idx="0"/>
          <a:fillRef idx="0"/>
          <a:effectRef idx="0"/>
          <a:fontRef idx="minor"/>
        </p:style>
      </p:sp>
      <p:sp>
        <p:nvSpPr>
          <p:cNvPr id="144" name="CustomShape 102"/>
          <p:cNvSpPr/>
          <p:nvPr/>
        </p:nvSpPr>
        <p:spPr>
          <a:xfrm>
            <a:off x="9550080" y="5225040"/>
            <a:ext cx="90000" cy="89640"/>
          </a:xfrm>
          <a:prstGeom prst="rect">
            <a:avLst/>
          </a:prstGeom>
          <a:solidFill>
            <a:srgbClr val="c32d9b"/>
          </a:solidFill>
          <a:ln w="15840">
            <a:solidFill>
              <a:srgbClr val="ffffff"/>
            </a:solidFill>
            <a:miter/>
          </a:ln>
        </p:spPr>
        <p:style>
          <a:lnRef idx="0"/>
          <a:fillRef idx="0"/>
          <a:effectRef idx="0"/>
          <a:fontRef idx="minor"/>
        </p:style>
      </p:sp>
      <p:sp>
        <p:nvSpPr>
          <p:cNvPr id="145" name="CustomShape 103"/>
          <p:cNvSpPr/>
          <p:nvPr/>
        </p:nvSpPr>
        <p:spPr>
          <a:xfrm>
            <a:off x="9824400" y="5315400"/>
            <a:ext cx="93240" cy="89640"/>
          </a:xfrm>
          <a:prstGeom prst="rect">
            <a:avLst/>
          </a:prstGeom>
          <a:solidFill>
            <a:srgbClr val="c32d9b"/>
          </a:solidFill>
          <a:ln w="15840">
            <a:solidFill>
              <a:srgbClr val="ffffff"/>
            </a:solidFill>
            <a:miter/>
          </a:ln>
        </p:spPr>
        <p:style>
          <a:lnRef idx="0"/>
          <a:fillRef idx="0"/>
          <a:effectRef idx="0"/>
          <a:fontRef idx="minor"/>
        </p:style>
      </p:sp>
      <p:sp>
        <p:nvSpPr>
          <p:cNvPr id="146" name="CustomShape 104"/>
          <p:cNvSpPr/>
          <p:nvPr/>
        </p:nvSpPr>
        <p:spPr>
          <a:xfrm>
            <a:off x="9734400" y="5315400"/>
            <a:ext cx="89640" cy="89640"/>
          </a:xfrm>
          <a:prstGeom prst="rect">
            <a:avLst/>
          </a:prstGeom>
          <a:solidFill>
            <a:srgbClr val="c32d9b"/>
          </a:solidFill>
          <a:ln w="15840">
            <a:solidFill>
              <a:srgbClr val="ffffff"/>
            </a:solidFill>
            <a:miter/>
          </a:ln>
        </p:spPr>
        <p:style>
          <a:lnRef idx="0"/>
          <a:fillRef idx="0"/>
          <a:effectRef idx="0"/>
          <a:fontRef idx="minor"/>
        </p:style>
      </p:sp>
      <p:sp>
        <p:nvSpPr>
          <p:cNvPr id="147" name="CustomShape 105"/>
          <p:cNvSpPr/>
          <p:nvPr/>
        </p:nvSpPr>
        <p:spPr>
          <a:xfrm>
            <a:off x="9640800" y="5315400"/>
            <a:ext cx="93240" cy="89640"/>
          </a:xfrm>
          <a:prstGeom prst="rect">
            <a:avLst/>
          </a:prstGeom>
          <a:solidFill>
            <a:srgbClr val="2aa3d8"/>
          </a:solidFill>
          <a:ln w="15840">
            <a:solidFill>
              <a:srgbClr val="ffffff"/>
            </a:solidFill>
            <a:miter/>
          </a:ln>
        </p:spPr>
        <p:style>
          <a:lnRef idx="0"/>
          <a:fillRef idx="0"/>
          <a:effectRef idx="0"/>
          <a:fontRef idx="minor"/>
        </p:style>
      </p:sp>
      <p:sp>
        <p:nvSpPr>
          <p:cNvPr id="148" name="CustomShape 106"/>
          <p:cNvSpPr/>
          <p:nvPr/>
        </p:nvSpPr>
        <p:spPr>
          <a:xfrm>
            <a:off x="9824400" y="5405400"/>
            <a:ext cx="93240" cy="93240"/>
          </a:xfrm>
          <a:prstGeom prst="rect">
            <a:avLst/>
          </a:prstGeom>
          <a:solidFill>
            <a:srgbClr val="c32d9b"/>
          </a:solidFill>
          <a:ln w="15840">
            <a:solidFill>
              <a:srgbClr val="ffffff"/>
            </a:solidFill>
            <a:miter/>
          </a:ln>
        </p:spPr>
        <p:style>
          <a:lnRef idx="0"/>
          <a:fillRef idx="0"/>
          <a:effectRef idx="0"/>
          <a:fontRef idx="minor"/>
        </p:style>
      </p:sp>
      <p:sp>
        <p:nvSpPr>
          <p:cNvPr id="149" name="CustomShape 107"/>
          <p:cNvSpPr/>
          <p:nvPr/>
        </p:nvSpPr>
        <p:spPr>
          <a:xfrm>
            <a:off x="9734400" y="5405400"/>
            <a:ext cx="89640" cy="93240"/>
          </a:xfrm>
          <a:prstGeom prst="rect">
            <a:avLst/>
          </a:prstGeom>
          <a:solidFill>
            <a:srgbClr val="2aa3d8"/>
          </a:solidFill>
          <a:ln w="15840">
            <a:solidFill>
              <a:srgbClr val="ffffff"/>
            </a:solidFill>
            <a:miter/>
          </a:ln>
        </p:spPr>
        <p:style>
          <a:lnRef idx="0"/>
          <a:fillRef idx="0"/>
          <a:effectRef idx="0"/>
          <a:fontRef idx="minor"/>
        </p:style>
      </p:sp>
      <p:sp>
        <p:nvSpPr>
          <p:cNvPr id="150" name="CustomShape 108"/>
          <p:cNvSpPr/>
          <p:nvPr/>
        </p:nvSpPr>
        <p:spPr>
          <a:xfrm>
            <a:off x="9824400" y="5499000"/>
            <a:ext cx="93240" cy="89640"/>
          </a:xfrm>
          <a:prstGeom prst="rect">
            <a:avLst/>
          </a:prstGeom>
          <a:solidFill>
            <a:srgbClr val="c32d9b"/>
          </a:solidFill>
          <a:ln w="15840">
            <a:solidFill>
              <a:srgbClr val="ffffff"/>
            </a:solidFill>
            <a:miter/>
          </a:ln>
        </p:spPr>
        <p:style>
          <a:lnRef idx="0"/>
          <a:fillRef idx="0"/>
          <a:effectRef idx="0"/>
          <a:fontRef idx="minor"/>
        </p:style>
      </p:sp>
      <p:sp>
        <p:nvSpPr>
          <p:cNvPr id="151" name="CustomShape 109"/>
          <p:cNvSpPr/>
          <p:nvPr/>
        </p:nvSpPr>
        <p:spPr>
          <a:xfrm>
            <a:off x="9640800" y="5499000"/>
            <a:ext cx="93240" cy="89640"/>
          </a:xfrm>
          <a:prstGeom prst="rect">
            <a:avLst/>
          </a:prstGeom>
          <a:solidFill>
            <a:srgbClr val="c32d9b"/>
          </a:solidFill>
          <a:ln w="15840">
            <a:solidFill>
              <a:srgbClr val="ffffff"/>
            </a:solidFill>
            <a:miter/>
          </a:ln>
        </p:spPr>
        <p:style>
          <a:lnRef idx="0"/>
          <a:fillRef idx="0"/>
          <a:effectRef idx="0"/>
          <a:fontRef idx="minor"/>
        </p:style>
      </p:sp>
      <p:sp>
        <p:nvSpPr>
          <p:cNvPr id="152" name="CustomShape 110"/>
          <p:cNvSpPr/>
          <p:nvPr/>
        </p:nvSpPr>
        <p:spPr>
          <a:xfrm>
            <a:off x="9824400" y="5589720"/>
            <a:ext cx="93240" cy="93240"/>
          </a:xfrm>
          <a:prstGeom prst="rect">
            <a:avLst/>
          </a:prstGeom>
          <a:solidFill>
            <a:srgbClr val="2aa3d8"/>
          </a:solidFill>
          <a:ln w="15840">
            <a:solidFill>
              <a:srgbClr val="ffffff"/>
            </a:solidFill>
            <a:miter/>
          </a:ln>
        </p:spPr>
        <p:style>
          <a:lnRef idx="0"/>
          <a:fillRef idx="0"/>
          <a:effectRef idx="0"/>
          <a:fontRef idx="minor"/>
        </p:style>
      </p:sp>
      <p:sp>
        <p:nvSpPr>
          <p:cNvPr id="153" name="CustomShape 111"/>
          <p:cNvSpPr/>
          <p:nvPr/>
        </p:nvSpPr>
        <p:spPr>
          <a:xfrm>
            <a:off x="9734400" y="5589720"/>
            <a:ext cx="89640" cy="93240"/>
          </a:xfrm>
          <a:prstGeom prst="rect">
            <a:avLst/>
          </a:prstGeom>
          <a:solidFill>
            <a:srgbClr val="c32d9b"/>
          </a:solidFill>
          <a:ln w="15840">
            <a:solidFill>
              <a:srgbClr val="ffffff"/>
            </a:solidFill>
            <a:miter/>
          </a:ln>
        </p:spPr>
        <p:style>
          <a:lnRef idx="0"/>
          <a:fillRef idx="0"/>
          <a:effectRef idx="0"/>
          <a:fontRef idx="minor"/>
        </p:style>
      </p:sp>
      <p:sp>
        <p:nvSpPr>
          <p:cNvPr id="154" name="CustomShape 112"/>
          <p:cNvSpPr/>
          <p:nvPr/>
        </p:nvSpPr>
        <p:spPr>
          <a:xfrm>
            <a:off x="9550080" y="5589720"/>
            <a:ext cx="90000" cy="93240"/>
          </a:xfrm>
          <a:prstGeom prst="rect">
            <a:avLst/>
          </a:prstGeom>
          <a:solidFill>
            <a:srgbClr val="c32d9b"/>
          </a:solidFill>
          <a:ln w="15840">
            <a:solidFill>
              <a:srgbClr val="ffffff"/>
            </a:solidFill>
            <a:miter/>
          </a:ln>
        </p:spPr>
        <p:style>
          <a:lnRef idx="0"/>
          <a:fillRef idx="0"/>
          <a:effectRef idx="0"/>
          <a:fontRef idx="minor"/>
        </p:style>
      </p:sp>
      <p:sp>
        <p:nvSpPr>
          <p:cNvPr id="155" name="CustomShape 113"/>
          <p:cNvSpPr/>
          <p:nvPr/>
        </p:nvSpPr>
        <p:spPr>
          <a:xfrm>
            <a:off x="9824400" y="5683320"/>
            <a:ext cx="93240" cy="89280"/>
          </a:xfrm>
          <a:prstGeom prst="rect">
            <a:avLst/>
          </a:prstGeom>
          <a:solidFill>
            <a:srgbClr val="c32d9b"/>
          </a:solidFill>
          <a:ln w="15840">
            <a:solidFill>
              <a:srgbClr val="ffffff"/>
            </a:solidFill>
            <a:miter/>
          </a:ln>
        </p:spPr>
        <p:style>
          <a:lnRef idx="0"/>
          <a:fillRef idx="0"/>
          <a:effectRef idx="0"/>
          <a:fontRef idx="minor"/>
        </p:style>
      </p:sp>
      <p:sp>
        <p:nvSpPr>
          <p:cNvPr id="156" name="CustomShape 114"/>
          <p:cNvSpPr/>
          <p:nvPr/>
        </p:nvSpPr>
        <p:spPr>
          <a:xfrm>
            <a:off x="9734400" y="5683320"/>
            <a:ext cx="89640" cy="89280"/>
          </a:xfrm>
          <a:prstGeom prst="rect">
            <a:avLst/>
          </a:prstGeom>
          <a:solidFill>
            <a:srgbClr val="c32d9b"/>
          </a:solidFill>
          <a:ln w="15840">
            <a:solidFill>
              <a:srgbClr val="ffffff"/>
            </a:solidFill>
            <a:miter/>
          </a:ln>
        </p:spPr>
        <p:style>
          <a:lnRef idx="0"/>
          <a:fillRef idx="0"/>
          <a:effectRef idx="0"/>
          <a:fontRef idx="minor"/>
        </p:style>
      </p:sp>
      <p:sp>
        <p:nvSpPr>
          <p:cNvPr id="157" name="CustomShape 115"/>
          <p:cNvSpPr/>
          <p:nvPr/>
        </p:nvSpPr>
        <p:spPr>
          <a:xfrm>
            <a:off x="9640800" y="5683320"/>
            <a:ext cx="93240" cy="89280"/>
          </a:xfrm>
          <a:prstGeom prst="rect">
            <a:avLst/>
          </a:prstGeom>
          <a:solidFill>
            <a:srgbClr val="c32d9b"/>
          </a:solidFill>
          <a:ln w="15840">
            <a:solidFill>
              <a:srgbClr val="ffffff"/>
            </a:solidFill>
            <a:miter/>
          </a:ln>
        </p:spPr>
        <p:style>
          <a:lnRef idx="0"/>
          <a:fillRef idx="0"/>
          <a:effectRef idx="0"/>
          <a:fontRef idx="minor"/>
        </p:style>
      </p:sp>
      <p:sp>
        <p:nvSpPr>
          <p:cNvPr id="158" name="CustomShape 116"/>
          <p:cNvSpPr/>
          <p:nvPr/>
        </p:nvSpPr>
        <p:spPr>
          <a:xfrm>
            <a:off x="9824400" y="5772960"/>
            <a:ext cx="93240" cy="93600"/>
          </a:xfrm>
          <a:prstGeom prst="rect">
            <a:avLst/>
          </a:prstGeom>
          <a:solidFill>
            <a:srgbClr val="c32d9b"/>
          </a:solidFill>
          <a:ln w="15840">
            <a:solidFill>
              <a:srgbClr val="ffffff"/>
            </a:solidFill>
            <a:miter/>
          </a:ln>
        </p:spPr>
        <p:style>
          <a:lnRef idx="0"/>
          <a:fillRef idx="0"/>
          <a:effectRef idx="0"/>
          <a:fontRef idx="minor"/>
        </p:style>
      </p:sp>
      <p:sp>
        <p:nvSpPr>
          <p:cNvPr id="159" name="CustomShape 117"/>
          <p:cNvSpPr/>
          <p:nvPr/>
        </p:nvSpPr>
        <p:spPr>
          <a:xfrm>
            <a:off x="9734400" y="5772960"/>
            <a:ext cx="89640" cy="93600"/>
          </a:xfrm>
          <a:prstGeom prst="rect">
            <a:avLst/>
          </a:prstGeom>
          <a:solidFill>
            <a:srgbClr val="c32d9b"/>
          </a:solidFill>
          <a:ln w="15840">
            <a:solidFill>
              <a:srgbClr val="ffffff"/>
            </a:solidFill>
            <a:miter/>
          </a:ln>
        </p:spPr>
        <p:style>
          <a:lnRef idx="0"/>
          <a:fillRef idx="0"/>
          <a:effectRef idx="0"/>
          <a:fontRef idx="minor"/>
        </p:style>
      </p:sp>
      <p:sp>
        <p:nvSpPr>
          <p:cNvPr id="160" name="CustomShape 118"/>
          <p:cNvSpPr/>
          <p:nvPr/>
        </p:nvSpPr>
        <p:spPr>
          <a:xfrm>
            <a:off x="9550080" y="5772960"/>
            <a:ext cx="90000" cy="93600"/>
          </a:xfrm>
          <a:prstGeom prst="rect">
            <a:avLst/>
          </a:prstGeom>
          <a:solidFill>
            <a:srgbClr val="c32d9b"/>
          </a:solidFill>
          <a:ln w="15840">
            <a:solidFill>
              <a:srgbClr val="ffffff"/>
            </a:solidFill>
            <a:miter/>
          </a:ln>
        </p:spPr>
        <p:style>
          <a:lnRef idx="0"/>
          <a:fillRef idx="0"/>
          <a:effectRef idx="0"/>
          <a:fontRef idx="minor"/>
        </p:style>
      </p:sp>
      <p:sp>
        <p:nvSpPr>
          <p:cNvPr id="161" name="CustomShape 119"/>
          <p:cNvSpPr/>
          <p:nvPr/>
        </p:nvSpPr>
        <p:spPr>
          <a:xfrm>
            <a:off x="9824400" y="5866920"/>
            <a:ext cx="93240" cy="89280"/>
          </a:xfrm>
          <a:prstGeom prst="rect">
            <a:avLst/>
          </a:prstGeom>
          <a:solidFill>
            <a:srgbClr val="c32d9b"/>
          </a:solidFill>
          <a:ln w="15840">
            <a:solidFill>
              <a:srgbClr val="ffffff"/>
            </a:solidFill>
            <a:miter/>
          </a:ln>
        </p:spPr>
        <p:style>
          <a:lnRef idx="0"/>
          <a:fillRef idx="0"/>
          <a:effectRef idx="0"/>
          <a:fontRef idx="minor"/>
        </p:style>
      </p:sp>
      <p:sp>
        <p:nvSpPr>
          <p:cNvPr id="162" name="CustomShape 120"/>
          <p:cNvSpPr/>
          <p:nvPr/>
        </p:nvSpPr>
        <p:spPr>
          <a:xfrm>
            <a:off x="9734400" y="5866920"/>
            <a:ext cx="89640" cy="89280"/>
          </a:xfrm>
          <a:prstGeom prst="rect">
            <a:avLst/>
          </a:prstGeom>
          <a:solidFill>
            <a:srgbClr val="2aa3d8"/>
          </a:solidFill>
          <a:ln w="15840">
            <a:solidFill>
              <a:srgbClr val="ffffff"/>
            </a:solidFill>
            <a:miter/>
          </a:ln>
        </p:spPr>
        <p:style>
          <a:lnRef idx="0"/>
          <a:fillRef idx="0"/>
          <a:effectRef idx="0"/>
          <a:fontRef idx="minor"/>
        </p:style>
      </p:sp>
      <p:sp>
        <p:nvSpPr>
          <p:cNvPr id="163" name="CustomShape 121"/>
          <p:cNvSpPr/>
          <p:nvPr/>
        </p:nvSpPr>
        <p:spPr>
          <a:xfrm>
            <a:off x="9640800" y="5866920"/>
            <a:ext cx="93240" cy="89280"/>
          </a:xfrm>
          <a:prstGeom prst="rect">
            <a:avLst/>
          </a:prstGeom>
          <a:solidFill>
            <a:srgbClr val="c32d9b"/>
          </a:solidFill>
          <a:ln w="15840">
            <a:solidFill>
              <a:srgbClr val="ffffff"/>
            </a:solidFill>
            <a:miter/>
          </a:ln>
        </p:spPr>
        <p:style>
          <a:lnRef idx="0"/>
          <a:fillRef idx="0"/>
          <a:effectRef idx="0"/>
          <a:fontRef idx="minor"/>
        </p:style>
      </p:sp>
      <p:sp>
        <p:nvSpPr>
          <p:cNvPr id="164" name="CustomShape 122"/>
          <p:cNvSpPr/>
          <p:nvPr/>
        </p:nvSpPr>
        <p:spPr>
          <a:xfrm>
            <a:off x="9824400" y="5956560"/>
            <a:ext cx="93240" cy="93600"/>
          </a:xfrm>
          <a:prstGeom prst="rect">
            <a:avLst/>
          </a:prstGeom>
          <a:solidFill>
            <a:srgbClr val="c32d9b"/>
          </a:solidFill>
          <a:ln w="15840">
            <a:solidFill>
              <a:srgbClr val="ffffff"/>
            </a:solidFill>
            <a:miter/>
          </a:ln>
        </p:spPr>
        <p:style>
          <a:lnRef idx="0"/>
          <a:fillRef idx="0"/>
          <a:effectRef idx="0"/>
          <a:fontRef idx="minor"/>
        </p:style>
      </p:sp>
      <p:sp>
        <p:nvSpPr>
          <p:cNvPr id="165" name="CustomShape 123"/>
          <p:cNvSpPr/>
          <p:nvPr/>
        </p:nvSpPr>
        <p:spPr>
          <a:xfrm>
            <a:off x="9824400" y="6050880"/>
            <a:ext cx="93240" cy="89640"/>
          </a:xfrm>
          <a:prstGeom prst="rect">
            <a:avLst/>
          </a:prstGeom>
          <a:solidFill>
            <a:srgbClr val="c32d9b"/>
          </a:solidFill>
          <a:ln w="15840">
            <a:solidFill>
              <a:srgbClr val="ffffff"/>
            </a:solidFill>
            <a:miter/>
          </a:ln>
        </p:spPr>
        <p:style>
          <a:lnRef idx="0"/>
          <a:fillRef idx="0"/>
          <a:effectRef idx="0"/>
          <a:fontRef idx="minor"/>
        </p:style>
      </p:sp>
      <p:sp>
        <p:nvSpPr>
          <p:cNvPr id="166" name="CustomShape 124"/>
          <p:cNvSpPr/>
          <p:nvPr/>
        </p:nvSpPr>
        <p:spPr>
          <a:xfrm>
            <a:off x="9734400" y="6050880"/>
            <a:ext cx="89640" cy="89640"/>
          </a:xfrm>
          <a:prstGeom prst="rect">
            <a:avLst/>
          </a:prstGeom>
          <a:solidFill>
            <a:srgbClr val="c32d9b"/>
          </a:solidFill>
          <a:ln w="15840">
            <a:solidFill>
              <a:srgbClr val="ffffff"/>
            </a:solidFill>
            <a:miter/>
          </a:ln>
        </p:spPr>
        <p:style>
          <a:lnRef idx="0"/>
          <a:fillRef idx="0"/>
          <a:effectRef idx="0"/>
          <a:fontRef idx="minor"/>
        </p:style>
      </p:sp>
      <p:sp>
        <p:nvSpPr>
          <p:cNvPr id="167" name="CustomShape 125"/>
          <p:cNvSpPr/>
          <p:nvPr/>
        </p:nvSpPr>
        <p:spPr>
          <a:xfrm>
            <a:off x="9640800" y="6050880"/>
            <a:ext cx="93240" cy="89640"/>
          </a:xfrm>
          <a:prstGeom prst="rect">
            <a:avLst/>
          </a:prstGeom>
          <a:solidFill>
            <a:srgbClr val="c32d9b"/>
          </a:solidFill>
          <a:ln w="15840">
            <a:solidFill>
              <a:srgbClr val="ffffff"/>
            </a:solidFill>
            <a:miter/>
          </a:ln>
        </p:spPr>
        <p:style>
          <a:lnRef idx="0"/>
          <a:fillRef idx="0"/>
          <a:effectRef idx="0"/>
          <a:fontRef idx="minor"/>
        </p:style>
      </p:sp>
      <p:sp>
        <p:nvSpPr>
          <p:cNvPr id="168" name="CustomShape 126"/>
          <p:cNvSpPr/>
          <p:nvPr/>
        </p:nvSpPr>
        <p:spPr>
          <a:xfrm>
            <a:off x="9824400" y="6140880"/>
            <a:ext cx="93240" cy="89640"/>
          </a:xfrm>
          <a:prstGeom prst="rect">
            <a:avLst/>
          </a:prstGeom>
          <a:solidFill>
            <a:srgbClr val="c32d9b"/>
          </a:solidFill>
          <a:ln w="15840">
            <a:solidFill>
              <a:srgbClr val="ffffff"/>
            </a:solidFill>
            <a:miter/>
          </a:ln>
        </p:spPr>
        <p:style>
          <a:lnRef idx="0"/>
          <a:fillRef idx="0"/>
          <a:effectRef idx="0"/>
          <a:fontRef idx="minor"/>
        </p:style>
      </p:sp>
      <p:sp>
        <p:nvSpPr>
          <p:cNvPr id="169" name="CustomShape 127"/>
          <p:cNvSpPr/>
          <p:nvPr/>
        </p:nvSpPr>
        <p:spPr>
          <a:xfrm>
            <a:off x="9734400" y="6140880"/>
            <a:ext cx="89640" cy="89640"/>
          </a:xfrm>
          <a:prstGeom prst="rect">
            <a:avLst/>
          </a:prstGeom>
          <a:solidFill>
            <a:srgbClr val="c32d9b"/>
          </a:solidFill>
          <a:ln w="15840">
            <a:solidFill>
              <a:srgbClr val="ffffff"/>
            </a:solidFill>
            <a:miter/>
          </a:ln>
        </p:spPr>
        <p:style>
          <a:lnRef idx="0"/>
          <a:fillRef idx="0"/>
          <a:effectRef idx="0"/>
          <a:fontRef idx="minor"/>
        </p:style>
      </p:sp>
      <p:sp>
        <p:nvSpPr>
          <p:cNvPr id="170" name="CustomShape 128"/>
          <p:cNvSpPr/>
          <p:nvPr/>
        </p:nvSpPr>
        <p:spPr>
          <a:xfrm>
            <a:off x="9550080" y="6140880"/>
            <a:ext cx="90000" cy="89640"/>
          </a:xfrm>
          <a:prstGeom prst="rect">
            <a:avLst/>
          </a:prstGeom>
          <a:solidFill>
            <a:srgbClr val="c32d9b"/>
          </a:solidFill>
          <a:ln w="15840">
            <a:solidFill>
              <a:srgbClr val="ffffff"/>
            </a:solidFill>
            <a:miter/>
          </a:ln>
        </p:spPr>
        <p:style>
          <a:lnRef idx="0"/>
          <a:fillRef idx="0"/>
          <a:effectRef idx="0"/>
          <a:fontRef idx="minor"/>
        </p:style>
      </p:sp>
      <p:sp>
        <p:nvSpPr>
          <p:cNvPr id="171" name="CustomShape 129"/>
          <p:cNvSpPr/>
          <p:nvPr/>
        </p:nvSpPr>
        <p:spPr>
          <a:xfrm>
            <a:off x="9824400" y="6230880"/>
            <a:ext cx="93240" cy="93240"/>
          </a:xfrm>
          <a:prstGeom prst="rect">
            <a:avLst/>
          </a:prstGeom>
          <a:solidFill>
            <a:srgbClr val="2aa3d8"/>
          </a:solidFill>
          <a:ln w="15840">
            <a:solidFill>
              <a:srgbClr val="ffffff"/>
            </a:solidFill>
            <a:miter/>
          </a:ln>
        </p:spPr>
        <p:style>
          <a:lnRef idx="0"/>
          <a:fillRef idx="0"/>
          <a:effectRef idx="0"/>
          <a:fontRef idx="minor"/>
        </p:style>
      </p:sp>
      <p:sp>
        <p:nvSpPr>
          <p:cNvPr id="172" name="CustomShape 130"/>
          <p:cNvSpPr/>
          <p:nvPr/>
        </p:nvSpPr>
        <p:spPr>
          <a:xfrm>
            <a:off x="9640800" y="6230880"/>
            <a:ext cx="93240" cy="93240"/>
          </a:xfrm>
          <a:prstGeom prst="rect">
            <a:avLst/>
          </a:prstGeom>
          <a:solidFill>
            <a:srgbClr val="c32d9b"/>
          </a:solidFill>
          <a:ln w="15840">
            <a:solidFill>
              <a:srgbClr val="ffffff"/>
            </a:solidFill>
            <a:miter/>
          </a:ln>
        </p:spPr>
        <p:style>
          <a:lnRef idx="0"/>
          <a:fillRef idx="0"/>
          <a:effectRef idx="0"/>
          <a:fontRef idx="minor"/>
        </p:style>
      </p:sp>
      <p:sp>
        <p:nvSpPr>
          <p:cNvPr id="173" name="CustomShape 131"/>
          <p:cNvSpPr/>
          <p:nvPr/>
        </p:nvSpPr>
        <p:spPr>
          <a:xfrm>
            <a:off x="9824400" y="6324480"/>
            <a:ext cx="93240" cy="90000"/>
          </a:xfrm>
          <a:prstGeom prst="rect">
            <a:avLst/>
          </a:prstGeom>
          <a:solidFill>
            <a:srgbClr val="c32d9b"/>
          </a:solidFill>
          <a:ln w="15840">
            <a:solidFill>
              <a:srgbClr val="ffffff"/>
            </a:solidFill>
            <a:miter/>
          </a:ln>
        </p:spPr>
        <p:style>
          <a:lnRef idx="0"/>
          <a:fillRef idx="0"/>
          <a:effectRef idx="0"/>
          <a:fontRef idx="minor"/>
        </p:style>
      </p:sp>
      <p:sp>
        <p:nvSpPr>
          <p:cNvPr id="174" name="CustomShape 132"/>
          <p:cNvSpPr/>
          <p:nvPr/>
        </p:nvSpPr>
        <p:spPr>
          <a:xfrm>
            <a:off x="9734400" y="6324480"/>
            <a:ext cx="89640" cy="90000"/>
          </a:xfrm>
          <a:prstGeom prst="rect">
            <a:avLst/>
          </a:prstGeom>
          <a:solidFill>
            <a:srgbClr val="c32d9b"/>
          </a:solidFill>
          <a:ln w="15840">
            <a:solidFill>
              <a:srgbClr val="ffffff"/>
            </a:solidFill>
            <a:miter/>
          </a:ln>
        </p:spPr>
        <p:style>
          <a:lnRef idx="0"/>
          <a:fillRef idx="0"/>
          <a:effectRef idx="0"/>
          <a:fontRef idx="minor"/>
        </p:style>
      </p:sp>
      <p:sp>
        <p:nvSpPr>
          <p:cNvPr id="175" name="CustomShape 133"/>
          <p:cNvSpPr/>
          <p:nvPr/>
        </p:nvSpPr>
        <p:spPr>
          <a:xfrm>
            <a:off x="9550080" y="6415200"/>
            <a:ext cx="90000" cy="91440"/>
          </a:xfrm>
          <a:prstGeom prst="rect">
            <a:avLst/>
          </a:prstGeom>
          <a:solidFill>
            <a:srgbClr val="c32d9b"/>
          </a:solidFill>
          <a:ln w="15840">
            <a:solidFill>
              <a:srgbClr val="ffffff"/>
            </a:solidFill>
            <a:miter/>
          </a:ln>
        </p:spPr>
        <p:style>
          <a:lnRef idx="0"/>
          <a:fillRef idx="0"/>
          <a:effectRef idx="0"/>
          <a:fontRef idx="minor"/>
        </p:style>
      </p:sp>
      <p:sp>
        <p:nvSpPr>
          <p:cNvPr id="176" name="CustomShape 134"/>
          <p:cNvSpPr/>
          <p:nvPr/>
        </p:nvSpPr>
        <p:spPr>
          <a:xfrm>
            <a:off x="9824400" y="6415200"/>
            <a:ext cx="93240" cy="91440"/>
          </a:xfrm>
          <a:prstGeom prst="rect">
            <a:avLst/>
          </a:prstGeom>
          <a:solidFill>
            <a:srgbClr val="c32d9b"/>
          </a:solidFill>
          <a:ln w="15840">
            <a:solidFill>
              <a:srgbClr val="ffffff"/>
            </a:solidFill>
            <a:miter/>
          </a:ln>
        </p:spPr>
        <p:style>
          <a:lnRef idx="0"/>
          <a:fillRef idx="0"/>
          <a:effectRef idx="0"/>
          <a:fontRef idx="minor"/>
        </p:style>
      </p:sp>
      <p:sp>
        <p:nvSpPr>
          <p:cNvPr id="177" name="CustomShape 135"/>
          <p:cNvSpPr/>
          <p:nvPr/>
        </p:nvSpPr>
        <p:spPr>
          <a:xfrm>
            <a:off x="9734400" y="6415200"/>
            <a:ext cx="89640" cy="91440"/>
          </a:xfrm>
          <a:prstGeom prst="rect">
            <a:avLst/>
          </a:prstGeom>
          <a:solidFill>
            <a:srgbClr val="c32d9b"/>
          </a:solidFill>
          <a:ln w="15840">
            <a:solidFill>
              <a:srgbClr val="ffffff"/>
            </a:solidFill>
            <a:miter/>
          </a:ln>
        </p:spPr>
        <p:style>
          <a:lnRef idx="0"/>
          <a:fillRef idx="0"/>
          <a:effectRef idx="0"/>
          <a:fontRef idx="minor"/>
        </p:style>
      </p:sp>
      <p:sp>
        <p:nvSpPr>
          <p:cNvPr id="178" name="CustomShape 136"/>
          <p:cNvSpPr/>
          <p:nvPr/>
        </p:nvSpPr>
        <p:spPr>
          <a:xfrm>
            <a:off x="9824400" y="6506640"/>
            <a:ext cx="93240" cy="90000"/>
          </a:xfrm>
          <a:prstGeom prst="rect">
            <a:avLst/>
          </a:prstGeom>
          <a:solidFill>
            <a:srgbClr val="c32d9b"/>
          </a:solidFill>
          <a:ln w="15840">
            <a:solidFill>
              <a:srgbClr val="ffffff"/>
            </a:solidFill>
            <a:miter/>
          </a:ln>
        </p:spPr>
        <p:style>
          <a:lnRef idx="0"/>
          <a:fillRef idx="0"/>
          <a:effectRef idx="0"/>
          <a:fontRef idx="minor"/>
        </p:style>
      </p:sp>
      <p:sp>
        <p:nvSpPr>
          <p:cNvPr id="179" name="CustomShape 137"/>
          <p:cNvSpPr/>
          <p:nvPr/>
        </p:nvSpPr>
        <p:spPr>
          <a:xfrm>
            <a:off x="9640800" y="6506640"/>
            <a:ext cx="93240" cy="90000"/>
          </a:xfrm>
          <a:prstGeom prst="rect">
            <a:avLst/>
          </a:prstGeom>
          <a:solidFill>
            <a:srgbClr val="c32d9b"/>
          </a:solidFill>
          <a:ln w="15840">
            <a:solidFill>
              <a:srgbClr val="ffffff"/>
            </a:solidFill>
            <a:miter/>
          </a:ln>
        </p:spPr>
        <p:style>
          <a:lnRef idx="0"/>
          <a:fillRef idx="0"/>
          <a:effectRef idx="0"/>
          <a:fontRef idx="minor"/>
        </p:style>
      </p:sp>
      <p:sp>
        <p:nvSpPr>
          <p:cNvPr id="180" name="CustomShape 138"/>
          <p:cNvSpPr/>
          <p:nvPr/>
        </p:nvSpPr>
        <p:spPr>
          <a:xfrm>
            <a:off x="9824400" y="6597360"/>
            <a:ext cx="93240" cy="93240"/>
          </a:xfrm>
          <a:prstGeom prst="rect">
            <a:avLst/>
          </a:prstGeom>
          <a:solidFill>
            <a:srgbClr val="c32d9b"/>
          </a:solidFill>
          <a:ln w="15840">
            <a:solidFill>
              <a:srgbClr val="ffffff"/>
            </a:solidFill>
            <a:miter/>
          </a:ln>
        </p:spPr>
        <p:style>
          <a:lnRef idx="0"/>
          <a:fillRef idx="0"/>
          <a:effectRef idx="0"/>
          <a:fontRef idx="minor"/>
        </p:style>
      </p:sp>
      <p:sp>
        <p:nvSpPr>
          <p:cNvPr id="181" name="CustomShape 139"/>
          <p:cNvSpPr/>
          <p:nvPr/>
        </p:nvSpPr>
        <p:spPr>
          <a:xfrm>
            <a:off x="9734400" y="6597360"/>
            <a:ext cx="89640" cy="93240"/>
          </a:xfrm>
          <a:prstGeom prst="rect">
            <a:avLst/>
          </a:prstGeom>
          <a:solidFill>
            <a:srgbClr val="c32d9b"/>
          </a:solidFill>
          <a:ln w="15840">
            <a:solidFill>
              <a:srgbClr val="ffffff"/>
            </a:solidFill>
            <a:miter/>
          </a:ln>
        </p:spPr>
        <p:style>
          <a:lnRef idx="0"/>
          <a:fillRef idx="0"/>
          <a:effectRef idx="0"/>
          <a:fontRef idx="minor"/>
        </p:style>
      </p:sp>
      <p:sp>
        <p:nvSpPr>
          <p:cNvPr id="182" name="CustomShape 140"/>
          <p:cNvSpPr/>
          <p:nvPr/>
        </p:nvSpPr>
        <p:spPr>
          <a:xfrm>
            <a:off x="9640800" y="6597360"/>
            <a:ext cx="93240" cy="93240"/>
          </a:xfrm>
          <a:prstGeom prst="rect">
            <a:avLst/>
          </a:prstGeom>
          <a:solidFill>
            <a:srgbClr val="c32d9b"/>
          </a:solidFill>
          <a:ln w="15840">
            <a:solidFill>
              <a:srgbClr val="ffffff"/>
            </a:solidFill>
            <a:miter/>
          </a:ln>
        </p:spPr>
        <p:style>
          <a:lnRef idx="0"/>
          <a:fillRef idx="0"/>
          <a:effectRef idx="0"/>
          <a:fontRef idx="minor"/>
        </p:style>
      </p:sp>
      <p:sp>
        <p:nvSpPr>
          <p:cNvPr id="183" name="CustomShape 141"/>
          <p:cNvSpPr/>
          <p:nvPr/>
        </p:nvSpPr>
        <p:spPr>
          <a:xfrm>
            <a:off x="9824400" y="6690960"/>
            <a:ext cx="93240" cy="89640"/>
          </a:xfrm>
          <a:prstGeom prst="rect">
            <a:avLst/>
          </a:prstGeom>
          <a:solidFill>
            <a:srgbClr val="c32d9b"/>
          </a:solidFill>
          <a:ln w="15840">
            <a:solidFill>
              <a:srgbClr val="ffffff"/>
            </a:solidFill>
            <a:miter/>
          </a:ln>
        </p:spPr>
        <p:style>
          <a:lnRef idx="0"/>
          <a:fillRef idx="0"/>
          <a:effectRef idx="0"/>
          <a:fontRef idx="minor"/>
        </p:style>
      </p:sp>
      <p:sp>
        <p:nvSpPr>
          <p:cNvPr id="184" name="CustomShape 142"/>
          <p:cNvSpPr/>
          <p:nvPr/>
        </p:nvSpPr>
        <p:spPr>
          <a:xfrm>
            <a:off x="9734400" y="6690960"/>
            <a:ext cx="89640" cy="89640"/>
          </a:xfrm>
          <a:prstGeom prst="rect">
            <a:avLst/>
          </a:prstGeom>
          <a:solidFill>
            <a:srgbClr val="c32d9b"/>
          </a:solidFill>
          <a:ln w="15840">
            <a:solidFill>
              <a:srgbClr val="ffffff"/>
            </a:solidFill>
            <a:miter/>
          </a:ln>
        </p:spPr>
        <p:style>
          <a:lnRef idx="0"/>
          <a:fillRef idx="0"/>
          <a:effectRef idx="0"/>
          <a:fontRef idx="minor"/>
        </p:style>
      </p:sp>
      <p:sp>
        <p:nvSpPr>
          <p:cNvPr id="185" name="CustomShape 143"/>
          <p:cNvSpPr/>
          <p:nvPr/>
        </p:nvSpPr>
        <p:spPr>
          <a:xfrm>
            <a:off x="9640800" y="6690960"/>
            <a:ext cx="93240" cy="89640"/>
          </a:xfrm>
          <a:prstGeom prst="rect">
            <a:avLst/>
          </a:prstGeom>
          <a:solidFill>
            <a:srgbClr val="c32d9b"/>
          </a:solidFill>
          <a:ln w="15840">
            <a:solidFill>
              <a:srgbClr val="ffffff"/>
            </a:solidFill>
            <a:miter/>
          </a:ln>
        </p:spPr>
        <p:style>
          <a:lnRef idx="0"/>
          <a:fillRef idx="0"/>
          <a:effectRef idx="0"/>
          <a:fontRef idx="minor"/>
        </p:style>
      </p:sp>
      <p:sp>
        <p:nvSpPr>
          <p:cNvPr id="186" name="CustomShape 144"/>
          <p:cNvSpPr/>
          <p:nvPr/>
        </p:nvSpPr>
        <p:spPr>
          <a:xfrm>
            <a:off x="9550080" y="6690960"/>
            <a:ext cx="90000" cy="89640"/>
          </a:xfrm>
          <a:prstGeom prst="rect">
            <a:avLst/>
          </a:prstGeom>
          <a:solidFill>
            <a:srgbClr val="c32d9b"/>
          </a:solidFill>
          <a:ln w="15840">
            <a:solidFill>
              <a:srgbClr val="ffffff"/>
            </a:solidFill>
            <a:miter/>
          </a:ln>
        </p:spPr>
        <p:style>
          <a:lnRef idx="0"/>
          <a:fillRef idx="0"/>
          <a:effectRef idx="0"/>
          <a:fontRef idx="minor"/>
        </p:style>
      </p:sp>
      <p:sp>
        <p:nvSpPr>
          <p:cNvPr id="187" name="CustomShape 145"/>
          <p:cNvSpPr/>
          <p:nvPr/>
        </p:nvSpPr>
        <p:spPr>
          <a:xfrm>
            <a:off x="9824400" y="3391200"/>
            <a:ext cx="93240" cy="89280"/>
          </a:xfrm>
          <a:prstGeom prst="rect">
            <a:avLst/>
          </a:prstGeom>
          <a:solidFill>
            <a:srgbClr val="2aa3d8"/>
          </a:solidFill>
          <a:ln w="15840">
            <a:solidFill>
              <a:srgbClr val="ffffff"/>
            </a:solidFill>
            <a:miter/>
          </a:ln>
        </p:spPr>
        <p:style>
          <a:lnRef idx="0"/>
          <a:fillRef idx="0"/>
          <a:effectRef idx="0"/>
          <a:fontRef idx="minor"/>
        </p:style>
      </p:sp>
      <p:sp>
        <p:nvSpPr>
          <p:cNvPr id="188" name="CustomShape 146"/>
          <p:cNvSpPr/>
          <p:nvPr/>
        </p:nvSpPr>
        <p:spPr>
          <a:xfrm>
            <a:off x="9734400" y="3391200"/>
            <a:ext cx="89640" cy="89280"/>
          </a:xfrm>
          <a:prstGeom prst="rect">
            <a:avLst/>
          </a:prstGeom>
          <a:solidFill>
            <a:srgbClr val="c32d9b"/>
          </a:solidFill>
          <a:ln w="15840">
            <a:solidFill>
              <a:srgbClr val="ffffff"/>
            </a:solidFill>
            <a:miter/>
          </a:ln>
        </p:spPr>
        <p:style>
          <a:lnRef idx="0"/>
          <a:fillRef idx="0"/>
          <a:effectRef idx="0"/>
          <a:fontRef idx="minor"/>
        </p:style>
      </p:sp>
      <p:sp>
        <p:nvSpPr>
          <p:cNvPr id="189" name="CustomShape 147"/>
          <p:cNvSpPr/>
          <p:nvPr/>
        </p:nvSpPr>
        <p:spPr>
          <a:xfrm>
            <a:off x="9640800" y="3391200"/>
            <a:ext cx="93240" cy="89280"/>
          </a:xfrm>
          <a:prstGeom prst="rect">
            <a:avLst/>
          </a:prstGeom>
          <a:solidFill>
            <a:srgbClr val="2aa3d8"/>
          </a:solidFill>
          <a:ln w="15840">
            <a:solidFill>
              <a:srgbClr val="ffffff"/>
            </a:solidFill>
            <a:miter/>
          </a:ln>
        </p:spPr>
        <p:style>
          <a:lnRef idx="0"/>
          <a:fillRef idx="0"/>
          <a:effectRef idx="0"/>
          <a:fontRef idx="minor"/>
        </p:style>
      </p:sp>
      <p:sp>
        <p:nvSpPr>
          <p:cNvPr id="190" name="CustomShape 148"/>
          <p:cNvSpPr/>
          <p:nvPr/>
        </p:nvSpPr>
        <p:spPr>
          <a:xfrm>
            <a:off x="9824400" y="3481200"/>
            <a:ext cx="93240" cy="93600"/>
          </a:xfrm>
          <a:prstGeom prst="rect">
            <a:avLst/>
          </a:prstGeom>
          <a:solidFill>
            <a:srgbClr val="c32d9b"/>
          </a:solidFill>
          <a:ln w="15840">
            <a:solidFill>
              <a:srgbClr val="ffffff"/>
            </a:solidFill>
            <a:miter/>
          </a:ln>
        </p:spPr>
        <p:style>
          <a:lnRef idx="0"/>
          <a:fillRef idx="0"/>
          <a:effectRef idx="0"/>
          <a:fontRef idx="minor"/>
        </p:style>
      </p:sp>
      <p:sp>
        <p:nvSpPr>
          <p:cNvPr id="191" name="CustomShape 149"/>
          <p:cNvSpPr/>
          <p:nvPr/>
        </p:nvSpPr>
        <p:spPr>
          <a:xfrm>
            <a:off x="9640800" y="3665160"/>
            <a:ext cx="93240" cy="92880"/>
          </a:xfrm>
          <a:prstGeom prst="rect">
            <a:avLst/>
          </a:prstGeom>
          <a:solidFill>
            <a:srgbClr val="2aa3d8"/>
          </a:solidFill>
          <a:ln w="15840">
            <a:solidFill>
              <a:srgbClr val="ffffff"/>
            </a:solidFill>
            <a:miter/>
          </a:ln>
        </p:spPr>
        <p:style>
          <a:lnRef idx="0"/>
          <a:fillRef idx="0"/>
          <a:effectRef idx="0"/>
          <a:fontRef idx="minor"/>
        </p:style>
      </p:sp>
      <p:sp>
        <p:nvSpPr>
          <p:cNvPr id="192" name="CustomShape 150"/>
          <p:cNvSpPr/>
          <p:nvPr/>
        </p:nvSpPr>
        <p:spPr>
          <a:xfrm>
            <a:off x="9640800" y="3481200"/>
            <a:ext cx="93240" cy="93600"/>
          </a:xfrm>
          <a:prstGeom prst="rect">
            <a:avLst/>
          </a:prstGeom>
          <a:solidFill>
            <a:srgbClr val="c32d9b"/>
          </a:solidFill>
          <a:ln w="15840">
            <a:solidFill>
              <a:srgbClr val="ffffff"/>
            </a:solidFill>
            <a:miter/>
          </a:ln>
        </p:spPr>
        <p:style>
          <a:lnRef idx="0"/>
          <a:fillRef idx="0"/>
          <a:effectRef idx="0"/>
          <a:fontRef idx="minor"/>
        </p:style>
      </p:sp>
      <p:sp>
        <p:nvSpPr>
          <p:cNvPr id="193" name="CustomShape 151"/>
          <p:cNvSpPr/>
          <p:nvPr/>
        </p:nvSpPr>
        <p:spPr>
          <a:xfrm>
            <a:off x="9824400" y="3575160"/>
            <a:ext cx="93240" cy="89640"/>
          </a:xfrm>
          <a:prstGeom prst="rect">
            <a:avLst/>
          </a:prstGeom>
          <a:solidFill>
            <a:srgbClr val="c32d9b"/>
          </a:solidFill>
          <a:ln w="15840">
            <a:solidFill>
              <a:srgbClr val="ffffff"/>
            </a:solidFill>
            <a:miter/>
          </a:ln>
        </p:spPr>
        <p:style>
          <a:lnRef idx="0"/>
          <a:fillRef idx="0"/>
          <a:effectRef idx="0"/>
          <a:fontRef idx="minor"/>
        </p:style>
      </p:sp>
      <p:sp>
        <p:nvSpPr>
          <p:cNvPr id="194" name="CustomShape 152"/>
          <p:cNvSpPr/>
          <p:nvPr/>
        </p:nvSpPr>
        <p:spPr>
          <a:xfrm>
            <a:off x="9734400" y="3575160"/>
            <a:ext cx="89640" cy="89640"/>
          </a:xfrm>
          <a:prstGeom prst="rect">
            <a:avLst/>
          </a:prstGeom>
          <a:solidFill>
            <a:srgbClr val="2aa3d8"/>
          </a:solidFill>
          <a:ln w="15840">
            <a:solidFill>
              <a:srgbClr val="ffffff"/>
            </a:solidFill>
            <a:miter/>
          </a:ln>
        </p:spPr>
        <p:style>
          <a:lnRef idx="0"/>
          <a:fillRef idx="0"/>
          <a:effectRef idx="0"/>
          <a:fontRef idx="minor"/>
        </p:style>
      </p:sp>
      <p:sp>
        <p:nvSpPr>
          <p:cNvPr id="195" name="CustomShape 153"/>
          <p:cNvSpPr/>
          <p:nvPr/>
        </p:nvSpPr>
        <p:spPr>
          <a:xfrm>
            <a:off x="9550080" y="3575160"/>
            <a:ext cx="90000" cy="89640"/>
          </a:xfrm>
          <a:prstGeom prst="rect">
            <a:avLst/>
          </a:prstGeom>
          <a:solidFill>
            <a:srgbClr val="2aa3d8"/>
          </a:solidFill>
          <a:ln w="15840">
            <a:solidFill>
              <a:srgbClr val="ffffff"/>
            </a:solidFill>
            <a:miter/>
          </a:ln>
        </p:spPr>
        <p:style>
          <a:lnRef idx="0"/>
          <a:fillRef idx="0"/>
          <a:effectRef idx="0"/>
          <a:fontRef idx="minor"/>
        </p:style>
      </p:sp>
      <p:sp>
        <p:nvSpPr>
          <p:cNvPr id="196" name="CustomShape 154"/>
          <p:cNvSpPr/>
          <p:nvPr/>
        </p:nvSpPr>
        <p:spPr>
          <a:xfrm>
            <a:off x="9824400" y="3665160"/>
            <a:ext cx="93240" cy="92880"/>
          </a:xfrm>
          <a:prstGeom prst="rect">
            <a:avLst/>
          </a:prstGeom>
          <a:solidFill>
            <a:srgbClr val="2aa3d8"/>
          </a:solidFill>
          <a:ln w="15840">
            <a:solidFill>
              <a:srgbClr val="ffffff"/>
            </a:solidFill>
            <a:miter/>
          </a:ln>
        </p:spPr>
        <p:style>
          <a:lnRef idx="0"/>
          <a:fillRef idx="0"/>
          <a:effectRef idx="0"/>
          <a:fontRef idx="minor"/>
        </p:style>
      </p:sp>
      <p:sp>
        <p:nvSpPr>
          <p:cNvPr id="197" name="CustomShape 155"/>
          <p:cNvSpPr/>
          <p:nvPr/>
        </p:nvSpPr>
        <p:spPr>
          <a:xfrm>
            <a:off x="9824400" y="3759120"/>
            <a:ext cx="93240" cy="89280"/>
          </a:xfrm>
          <a:prstGeom prst="rect">
            <a:avLst/>
          </a:prstGeom>
          <a:solidFill>
            <a:srgbClr val="c32d9b"/>
          </a:solidFill>
          <a:ln w="15840">
            <a:solidFill>
              <a:srgbClr val="ffffff"/>
            </a:solidFill>
            <a:miter/>
          </a:ln>
        </p:spPr>
        <p:style>
          <a:lnRef idx="0"/>
          <a:fillRef idx="0"/>
          <a:effectRef idx="0"/>
          <a:fontRef idx="minor"/>
        </p:style>
      </p:sp>
      <p:sp>
        <p:nvSpPr>
          <p:cNvPr id="198" name="CustomShape 156"/>
          <p:cNvSpPr/>
          <p:nvPr/>
        </p:nvSpPr>
        <p:spPr>
          <a:xfrm>
            <a:off x="9734400" y="3759120"/>
            <a:ext cx="89640" cy="89280"/>
          </a:xfrm>
          <a:prstGeom prst="rect">
            <a:avLst/>
          </a:prstGeom>
          <a:solidFill>
            <a:srgbClr val="2aa3d8"/>
          </a:solidFill>
          <a:ln w="15840">
            <a:solidFill>
              <a:srgbClr val="ffffff"/>
            </a:solidFill>
            <a:miter/>
          </a:ln>
        </p:spPr>
        <p:style>
          <a:lnRef idx="0"/>
          <a:fillRef idx="0"/>
          <a:effectRef idx="0"/>
          <a:fontRef idx="minor"/>
        </p:style>
      </p:sp>
      <p:sp>
        <p:nvSpPr>
          <p:cNvPr id="199" name="CustomShape 157"/>
          <p:cNvSpPr/>
          <p:nvPr/>
        </p:nvSpPr>
        <p:spPr>
          <a:xfrm>
            <a:off x="9824400" y="3849120"/>
            <a:ext cx="93240" cy="89640"/>
          </a:xfrm>
          <a:prstGeom prst="rect">
            <a:avLst/>
          </a:prstGeom>
          <a:solidFill>
            <a:srgbClr val="2aa3d8"/>
          </a:solidFill>
          <a:ln w="15840">
            <a:solidFill>
              <a:srgbClr val="ffffff"/>
            </a:solidFill>
            <a:miter/>
          </a:ln>
        </p:spPr>
        <p:style>
          <a:lnRef idx="0"/>
          <a:fillRef idx="0"/>
          <a:effectRef idx="0"/>
          <a:fontRef idx="minor"/>
        </p:style>
      </p:sp>
      <p:sp>
        <p:nvSpPr>
          <p:cNvPr id="200" name="CustomShape 158"/>
          <p:cNvSpPr/>
          <p:nvPr/>
        </p:nvSpPr>
        <p:spPr>
          <a:xfrm>
            <a:off x="9734400" y="3849120"/>
            <a:ext cx="89640" cy="89640"/>
          </a:xfrm>
          <a:prstGeom prst="rect">
            <a:avLst/>
          </a:prstGeom>
          <a:solidFill>
            <a:srgbClr val="c32d9b"/>
          </a:solidFill>
          <a:ln w="15840">
            <a:solidFill>
              <a:srgbClr val="ffffff"/>
            </a:solidFill>
            <a:miter/>
          </a:ln>
        </p:spPr>
        <p:style>
          <a:lnRef idx="0"/>
          <a:fillRef idx="0"/>
          <a:effectRef idx="0"/>
          <a:fontRef idx="minor"/>
        </p:style>
      </p:sp>
      <p:sp>
        <p:nvSpPr>
          <p:cNvPr id="201" name="CustomShape 159"/>
          <p:cNvSpPr/>
          <p:nvPr/>
        </p:nvSpPr>
        <p:spPr>
          <a:xfrm>
            <a:off x="9640800" y="3849120"/>
            <a:ext cx="93240" cy="89640"/>
          </a:xfrm>
          <a:prstGeom prst="rect">
            <a:avLst/>
          </a:prstGeom>
          <a:solidFill>
            <a:srgbClr val="2aa3d8"/>
          </a:solidFill>
          <a:ln w="15840">
            <a:solidFill>
              <a:srgbClr val="ffffff"/>
            </a:solidFill>
            <a:miter/>
          </a:ln>
        </p:spPr>
        <p:style>
          <a:lnRef idx="0"/>
          <a:fillRef idx="0"/>
          <a:effectRef idx="0"/>
          <a:fontRef idx="minor"/>
        </p:style>
      </p:sp>
      <p:sp>
        <p:nvSpPr>
          <p:cNvPr id="202" name="CustomShape 160"/>
          <p:cNvSpPr/>
          <p:nvPr/>
        </p:nvSpPr>
        <p:spPr>
          <a:xfrm>
            <a:off x="9824400" y="3939120"/>
            <a:ext cx="93240" cy="93240"/>
          </a:xfrm>
          <a:prstGeom prst="rect">
            <a:avLst/>
          </a:prstGeom>
          <a:solidFill>
            <a:srgbClr val="c32d9b"/>
          </a:solidFill>
          <a:ln w="15840">
            <a:solidFill>
              <a:srgbClr val="ffffff"/>
            </a:solidFill>
            <a:miter/>
          </a:ln>
        </p:spPr>
        <p:style>
          <a:lnRef idx="0"/>
          <a:fillRef idx="0"/>
          <a:effectRef idx="0"/>
          <a:fontRef idx="minor"/>
        </p:style>
      </p:sp>
      <p:sp>
        <p:nvSpPr>
          <p:cNvPr id="203" name="CustomShape 161"/>
          <p:cNvSpPr/>
          <p:nvPr/>
        </p:nvSpPr>
        <p:spPr>
          <a:xfrm>
            <a:off x="9824400" y="4032720"/>
            <a:ext cx="93240" cy="90000"/>
          </a:xfrm>
          <a:prstGeom prst="rect">
            <a:avLst/>
          </a:prstGeom>
          <a:solidFill>
            <a:srgbClr val="2aa3d8"/>
          </a:solidFill>
          <a:ln w="15840">
            <a:solidFill>
              <a:srgbClr val="ffffff"/>
            </a:solidFill>
            <a:miter/>
          </a:ln>
        </p:spPr>
        <p:style>
          <a:lnRef idx="0"/>
          <a:fillRef idx="0"/>
          <a:effectRef idx="0"/>
          <a:fontRef idx="minor"/>
        </p:style>
      </p:sp>
      <p:sp>
        <p:nvSpPr>
          <p:cNvPr id="204" name="CustomShape 162"/>
          <p:cNvSpPr/>
          <p:nvPr/>
        </p:nvSpPr>
        <p:spPr>
          <a:xfrm>
            <a:off x="9734400" y="3939120"/>
            <a:ext cx="89640" cy="93240"/>
          </a:xfrm>
          <a:prstGeom prst="rect">
            <a:avLst/>
          </a:prstGeom>
          <a:solidFill>
            <a:srgbClr val="2aa3d8"/>
          </a:solidFill>
          <a:ln w="15840">
            <a:solidFill>
              <a:srgbClr val="ffffff"/>
            </a:solidFill>
            <a:miter/>
          </a:ln>
        </p:spPr>
        <p:style>
          <a:lnRef idx="0"/>
          <a:fillRef idx="0"/>
          <a:effectRef idx="0"/>
          <a:fontRef idx="minor"/>
        </p:style>
      </p:sp>
      <p:sp>
        <p:nvSpPr>
          <p:cNvPr id="205" name="CustomShape 163"/>
          <p:cNvSpPr/>
          <p:nvPr/>
        </p:nvSpPr>
        <p:spPr>
          <a:xfrm>
            <a:off x="9640800" y="4032720"/>
            <a:ext cx="93240" cy="90000"/>
          </a:xfrm>
          <a:prstGeom prst="rect">
            <a:avLst/>
          </a:prstGeom>
          <a:solidFill>
            <a:srgbClr val="c32d9b"/>
          </a:solidFill>
          <a:ln w="15840">
            <a:solidFill>
              <a:srgbClr val="ffffff"/>
            </a:solidFill>
            <a:miter/>
          </a:ln>
        </p:spPr>
        <p:style>
          <a:lnRef idx="0"/>
          <a:fillRef idx="0"/>
          <a:effectRef idx="0"/>
          <a:fontRef idx="minor"/>
        </p:style>
      </p:sp>
      <p:sp>
        <p:nvSpPr>
          <p:cNvPr id="206" name="CustomShape 164"/>
          <p:cNvSpPr/>
          <p:nvPr/>
        </p:nvSpPr>
        <p:spPr>
          <a:xfrm>
            <a:off x="9824400" y="4123080"/>
            <a:ext cx="93240" cy="93240"/>
          </a:xfrm>
          <a:prstGeom prst="rect">
            <a:avLst/>
          </a:prstGeom>
          <a:solidFill>
            <a:srgbClr val="c32d9b"/>
          </a:solidFill>
          <a:ln w="15840">
            <a:solidFill>
              <a:srgbClr val="ffffff"/>
            </a:solidFill>
            <a:miter/>
          </a:ln>
        </p:spPr>
        <p:style>
          <a:lnRef idx="0"/>
          <a:fillRef idx="0"/>
          <a:effectRef idx="0"/>
          <a:fontRef idx="minor"/>
        </p:style>
      </p:sp>
      <p:sp>
        <p:nvSpPr>
          <p:cNvPr id="207" name="CustomShape 165"/>
          <p:cNvSpPr/>
          <p:nvPr/>
        </p:nvSpPr>
        <p:spPr>
          <a:xfrm>
            <a:off x="9734400" y="4123080"/>
            <a:ext cx="89640" cy="93240"/>
          </a:xfrm>
          <a:prstGeom prst="rect">
            <a:avLst/>
          </a:prstGeom>
          <a:solidFill>
            <a:srgbClr val="c32d9b"/>
          </a:solidFill>
          <a:ln w="15840">
            <a:solidFill>
              <a:srgbClr val="ffffff"/>
            </a:solidFill>
            <a:miter/>
          </a:ln>
        </p:spPr>
        <p:style>
          <a:lnRef idx="0"/>
          <a:fillRef idx="0"/>
          <a:effectRef idx="0"/>
          <a:fontRef idx="minor"/>
        </p:style>
      </p:sp>
      <p:sp>
        <p:nvSpPr>
          <p:cNvPr id="208" name="CustomShape 166"/>
          <p:cNvSpPr/>
          <p:nvPr/>
        </p:nvSpPr>
        <p:spPr>
          <a:xfrm>
            <a:off x="9550080" y="4123080"/>
            <a:ext cx="90000" cy="93240"/>
          </a:xfrm>
          <a:prstGeom prst="rect">
            <a:avLst/>
          </a:prstGeom>
          <a:solidFill>
            <a:srgbClr val="2aa3d8"/>
          </a:solidFill>
          <a:ln w="15840">
            <a:solidFill>
              <a:srgbClr val="ffffff"/>
            </a:solidFill>
            <a:miter/>
          </a:ln>
        </p:spPr>
        <p:style>
          <a:lnRef idx="0"/>
          <a:fillRef idx="0"/>
          <a:effectRef idx="0"/>
          <a:fontRef idx="minor"/>
        </p:style>
      </p:sp>
      <p:sp>
        <p:nvSpPr>
          <p:cNvPr id="209" name="CustomShape 167"/>
          <p:cNvSpPr/>
          <p:nvPr/>
        </p:nvSpPr>
        <p:spPr>
          <a:xfrm>
            <a:off x="9734400" y="3117240"/>
            <a:ext cx="89640" cy="89640"/>
          </a:xfrm>
          <a:prstGeom prst="rect">
            <a:avLst/>
          </a:prstGeom>
          <a:solidFill>
            <a:srgbClr val="2aa3d8"/>
          </a:solidFill>
          <a:ln w="15840">
            <a:solidFill>
              <a:srgbClr val="ffffff"/>
            </a:solidFill>
            <a:miter/>
          </a:ln>
        </p:spPr>
        <p:style>
          <a:lnRef idx="0"/>
          <a:fillRef idx="0"/>
          <a:effectRef idx="0"/>
          <a:fontRef idx="minor"/>
        </p:style>
      </p:sp>
      <p:sp>
        <p:nvSpPr>
          <p:cNvPr id="210" name="CustomShape 168"/>
          <p:cNvSpPr/>
          <p:nvPr/>
        </p:nvSpPr>
        <p:spPr>
          <a:xfrm>
            <a:off x="9734400" y="825120"/>
            <a:ext cx="89640" cy="91800"/>
          </a:xfrm>
          <a:prstGeom prst="rect">
            <a:avLst/>
          </a:prstGeom>
          <a:solidFill>
            <a:srgbClr val="2aa3d8"/>
          </a:solidFill>
          <a:ln w="15840">
            <a:solidFill>
              <a:srgbClr val="ffffff"/>
            </a:solidFill>
            <a:miter/>
          </a:ln>
        </p:spPr>
        <p:style>
          <a:lnRef idx="0"/>
          <a:fillRef idx="0"/>
          <a:effectRef idx="0"/>
          <a:fontRef idx="minor"/>
        </p:style>
      </p:sp>
      <p:sp>
        <p:nvSpPr>
          <p:cNvPr id="211" name="CustomShape 169"/>
          <p:cNvSpPr/>
          <p:nvPr/>
        </p:nvSpPr>
        <p:spPr>
          <a:xfrm>
            <a:off x="9824400" y="825120"/>
            <a:ext cx="93240" cy="91800"/>
          </a:xfrm>
          <a:prstGeom prst="rect">
            <a:avLst/>
          </a:prstGeom>
          <a:solidFill>
            <a:srgbClr val="2aa3d8"/>
          </a:solidFill>
          <a:ln w="15840">
            <a:solidFill>
              <a:srgbClr val="ffffff"/>
            </a:solidFill>
            <a:miter/>
          </a:ln>
        </p:spPr>
        <p:style>
          <a:lnRef idx="0"/>
          <a:fillRef idx="0"/>
          <a:effectRef idx="0"/>
          <a:fontRef idx="minor"/>
        </p:style>
      </p:sp>
      <p:sp>
        <p:nvSpPr>
          <p:cNvPr id="212" name="CustomShape 170"/>
          <p:cNvSpPr/>
          <p:nvPr/>
        </p:nvSpPr>
        <p:spPr>
          <a:xfrm>
            <a:off x="9640800" y="733680"/>
            <a:ext cx="93240" cy="89640"/>
          </a:xfrm>
          <a:prstGeom prst="rect">
            <a:avLst/>
          </a:prstGeom>
          <a:solidFill>
            <a:srgbClr val="2aa3d8"/>
          </a:solidFill>
          <a:ln w="15840">
            <a:solidFill>
              <a:srgbClr val="ffffff"/>
            </a:solidFill>
            <a:miter/>
          </a:ln>
        </p:spPr>
        <p:style>
          <a:lnRef idx="0"/>
          <a:fillRef idx="0"/>
          <a:effectRef idx="0"/>
          <a:fontRef idx="minor"/>
        </p:style>
      </p:sp>
      <p:sp>
        <p:nvSpPr>
          <p:cNvPr id="213" name="CustomShape 171"/>
          <p:cNvSpPr/>
          <p:nvPr/>
        </p:nvSpPr>
        <p:spPr>
          <a:xfrm>
            <a:off x="9734400" y="733680"/>
            <a:ext cx="89640" cy="89640"/>
          </a:xfrm>
          <a:prstGeom prst="rect">
            <a:avLst/>
          </a:prstGeom>
          <a:solidFill>
            <a:srgbClr val="2aa3d8"/>
          </a:solidFill>
          <a:ln w="15840">
            <a:solidFill>
              <a:srgbClr val="ffffff"/>
            </a:solidFill>
            <a:miter/>
          </a:ln>
        </p:spPr>
        <p:style>
          <a:lnRef idx="0"/>
          <a:fillRef idx="0"/>
          <a:effectRef idx="0"/>
          <a:fontRef idx="minor"/>
        </p:style>
      </p:sp>
      <p:sp>
        <p:nvSpPr>
          <p:cNvPr id="214" name="CustomShape 172"/>
          <p:cNvSpPr/>
          <p:nvPr/>
        </p:nvSpPr>
        <p:spPr>
          <a:xfrm>
            <a:off x="9824400" y="733680"/>
            <a:ext cx="93240" cy="89640"/>
          </a:xfrm>
          <a:prstGeom prst="rect">
            <a:avLst/>
          </a:prstGeom>
          <a:solidFill>
            <a:srgbClr val="2aa3d8"/>
          </a:solidFill>
          <a:ln w="15840">
            <a:solidFill>
              <a:srgbClr val="ffffff"/>
            </a:solidFill>
            <a:miter/>
          </a:ln>
        </p:spPr>
        <p:style>
          <a:lnRef idx="0"/>
          <a:fillRef idx="0"/>
          <a:effectRef idx="0"/>
          <a:fontRef idx="minor"/>
        </p:style>
      </p:sp>
      <p:sp>
        <p:nvSpPr>
          <p:cNvPr id="215" name="CustomShape 173"/>
          <p:cNvSpPr/>
          <p:nvPr/>
        </p:nvSpPr>
        <p:spPr>
          <a:xfrm>
            <a:off x="9824400" y="642960"/>
            <a:ext cx="93240" cy="89640"/>
          </a:xfrm>
          <a:prstGeom prst="rect">
            <a:avLst/>
          </a:prstGeom>
          <a:solidFill>
            <a:srgbClr val="2aa3d8"/>
          </a:solidFill>
          <a:ln w="15840">
            <a:solidFill>
              <a:srgbClr val="ffffff"/>
            </a:solidFill>
            <a:miter/>
          </a:ln>
        </p:spPr>
        <p:style>
          <a:lnRef idx="0"/>
          <a:fillRef idx="0"/>
          <a:effectRef idx="0"/>
          <a:fontRef idx="minor"/>
        </p:style>
      </p:sp>
      <p:sp>
        <p:nvSpPr>
          <p:cNvPr id="216" name="CustomShape 174"/>
          <p:cNvSpPr/>
          <p:nvPr/>
        </p:nvSpPr>
        <p:spPr>
          <a:xfrm>
            <a:off x="9550080" y="642960"/>
            <a:ext cx="90000" cy="89640"/>
          </a:xfrm>
          <a:prstGeom prst="rect">
            <a:avLst/>
          </a:prstGeom>
          <a:solidFill>
            <a:srgbClr val="2aa3d8"/>
          </a:solidFill>
          <a:ln w="15840">
            <a:solidFill>
              <a:srgbClr val="ffffff"/>
            </a:solidFill>
            <a:miter/>
          </a:ln>
        </p:spPr>
        <p:style>
          <a:lnRef idx="0"/>
          <a:fillRef idx="0"/>
          <a:effectRef idx="0"/>
          <a:fontRef idx="minor"/>
        </p:style>
      </p:sp>
      <p:sp>
        <p:nvSpPr>
          <p:cNvPr id="217" name="CustomShape 175"/>
          <p:cNvSpPr/>
          <p:nvPr/>
        </p:nvSpPr>
        <p:spPr>
          <a:xfrm>
            <a:off x="9640800" y="549360"/>
            <a:ext cx="93240" cy="93240"/>
          </a:xfrm>
          <a:prstGeom prst="rect">
            <a:avLst/>
          </a:prstGeom>
          <a:solidFill>
            <a:srgbClr val="2aa3d8"/>
          </a:solidFill>
          <a:ln w="15840">
            <a:solidFill>
              <a:srgbClr val="ffffff"/>
            </a:solidFill>
            <a:miter/>
          </a:ln>
        </p:spPr>
        <p:style>
          <a:lnRef idx="0"/>
          <a:fillRef idx="0"/>
          <a:effectRef idx="0"/>
          <a:fontRef idx="minor"/>
        </p:style>
      </p:sp>
      <p:sp>
        <p:nvSpPr>
          <p:cNvPr id="218" name="CustomShape 176"/>
          <p:cNvSpPr/>
          <p:nvPr/>
        </p:nvSpPr>
        <p:spPr>
          <a:xfrm>
            <a:off x="9734400" y="549360"/>
            <a:ext cx="89640" cy="93240"/>
          </a:xfrm>
          <a:prstGeom prst="rect">
            <a:avLst/>
          </a:prstGeom>
          <a:solidFill>
            <a:srgbClr val="2aa3d8"/>
          </a:solidFill>
          <a:ln w="15840">
            <a:solidFill>
              <a:srgbClr val="ffffff"/>
            </a:solidFill>
            <a:miter/>
          </a:ln>
        </p:spPr>
        <p:style>
          <a:lnRef idx="0"/>
          <a:fillRef idx="0"/>
          <a:effectRef idx="0"/>
          <a:fontRef idx="minor"/>
        </p:style>
      </p:sp>
      <p:sp>
        <p:nvSpPr>
          <p:cNvPr id="219" name="CustomShape 177"/>
          <p:cNvSpPr/>
          <p:nvPr/>
        </p:nvSpPr>
        <p:spPr>
          <a:xfrm>
            <a:off x="9824400" y="549360"/>
            <a:ext cx="93240" cy="93240"/>
          </a:xfrm>
          <a:prstGeom prst="rect">
            <a:avLst/>
          </a:prstGeom>
          <a:solidFill>
            <a:srgbClr val="2aa3d8"/>
          </a:solidFill>
          <a:ln w="15840">
            <a:solidFill>
              <a:srgbClr val="ffffff"/>
            </a:solidFill>
            <a:miter/>
          </a:ln>
        </p:spPr>
        <p:style>
          <a:lnRef idx="0"/>
          <a:fillRef idx="0"/>
          <a:effectRef idx="0"/>
          <a:fontRef idx="minor"/>
        </p:style>
      </p:sp>
      <p:sp>
        <p:nvSpPr>
          <p:cNvPr id="220" name="CustomShape 178"/>
          <p:cNvSpPr/>
          <p:nvPr/>
        </p:nvSpPr>
        <p:spPr>
          <a:xfrm>
            <a:off x="9734400" y="459360"/>
            <a:ext cx="89640" cy="89640"/>
          </a:xfrm>
          <a:prstGeom prst="rect">
            <a:avLst/>
          </a:prstGeom>
          <a:solidFill>
            <a:srgbClr val="2aa3d8"/>
          </a:solidFill>
          <a:ln w="15840">
            <a:solidFill>
              <a:srgbClr val="ffffff"/>
            </a:solidFill>
            <a:miter/>
          </a:ln>
        </p:spPr>
        <p:style>
          <a:lnRef idx="0"/>
          <a:fillRef idx="0"/>
          <a:effectRef idx="0"/>
          <a:fontRef idx="minor"/>
        </p:style>
      </p:sp>
      <p:sp>
        <p:nvSpPr>
          <p:cNvPr id="221" name="CustomShape 179"/>
          <p:cNvSpPr/>
          <p:nvPr/>
        </p:nvSpPr>
        <p:spPr>
          <a:xfrm>
            <a:off x="9824400" y="459360"/>
            <a:ext cx="93240" cy="89640"/>
          </a:xfrm>
          <a:prstGeom prst="rect">
            <a:avLst/>
          </a:prstGeom>
          <a:solidFill>
            <a:srgbClr val="2aa3d8"/>
          </a:solidFill>
          <a:ln w="15840">
            <a:solidFill>
              <a:srgbClr val="ffffff"/>
            </a:solidFill>
            <a:miter/>
          </a:ln>
        </p:spPr>
        <p:style>
          <a:lnRef idx="0"/>
          <a:fillRef idx="0"/>
          <a:effectRef idx="0"/>
          <a:fontRef idx="minor"/>
        </p:style>
      </p:sp>
      <p:sp>
        <p:nvSpPr>
          <p:cNvPr id="222" name="CustomShape 180"/>
          <p:cNvSpPr/>
          <p:nvPr/>
        </p:nvSpPr>
        <p:spPr>
          <a:xfrm>
            <a:off x="9640800" y="365760"/>
            <a:ext cx="93240" cy="93240"/>
          </a:xfrm>
          <a:prstGeom prst="rect">
            <a:avLst/>
          </a:prstGeom>
          <a:solidFill>
            <a:srgbClr val="2aa3d8"/>
          </a:solidFill>
          <a:ln w="15840">
            <a:solidFill>
              <a:srgbClr val="ffffff"/>
            </a:solidFill>
            <a:miter/>
          </a:ln>
        </p:spPr>
        <p:style>
          <a:lnRef idx="0"/>
          <a:fillRef idx="0"/>
          <a:effectRef idx="0"/>
          <a:fontRef idx="minor"/>
        </p:style>
      </p:sp>
      <p:sp>
        <p:nvSpPr>
          <p:cNvPr id="223" name="CustomShape 181"/>
          <p:cNvSpPr/>
          <p:nvPr/>
        </p:nvSpPr>
        <p:spPr>
          <a:xfrm>
            <a:off x="9734400" y="365760"/>
            <a:ext cx="89640" cy="93240"/>
          </a:xfrm>
          <a:prstGeom prst="rect">
            <a:avLst/>
          </a:prstGeom>
          <a:solidFill>
            <a:srgbClr val="2aa3d8"/>
          </a:solidFill>
          <a:ln w="15840">
            <a:solidFill>
              <a:srgbClr val="ffffff"/>
            </a:solidFill>
            <a:miter/>
          </a:ln>
        </p:spPr>
        <p:style>
          <a:lnRef idx="0"/>
          <a:fillRef idx="0"/>
          <a:effectRef idx="0"/>
          <a:fontRef idx="minor"/>
        </p:style>
      </p:sp>
      <p:sp>
        <p:nvSpPr>
          <p:cNvPr id="224" name="CustomShape 182"/>
          <p:cNvSpPr/>
          <p:nvPr/>
        </p:nvSpPr>
        <p:spPr>
          <a:xfrm>
            <a:off x="9824400" y="365760"/>
            <a:ext cx="93240" cy="93240"/>
          </a:xfrm>
          <a:prstGeom prst="rect">
            <a:avLst/>
          </a:prstGeom>
          <a:solidFill>
            <a:srgbClr val="2aa3d8"/>
          </a:solidFill>
          <a:ln w="15840">
            <a:solidFill>
              <a:srgbClr val="ffffff"/>
            </a:solidFill>
            <a:miter/>
          </a:ln>
        </p:spPr>
        <p:style>
          <a:lnRef idx="0"/>
          <a:fillRef idx="0"/>
          <a:effectRef idx="0"/>
          <a:fontRef idx="minor"/>
        </p:style>
      </p:sp>
      <p:sp>
        <p:nvSpPr>
          <p:cNvPr id="225" name="CustomShape 183"/>
          <p:cNvSpPr/>
          <p:nvPr/>
        </p:nvSpPr>
        <p:spPr>
          <a:xfrm>
            <a:off x="9552240" y="369000"/>
            <a:ext cx="89640" cy="90000"/>
          </a:xfrm>
          <a:prstGeom prst="rect">
            <a:avLst/>
          </a:prstGeom>
          <a:solidFill>
            <a:srgbClr val="2aa3d8"/>
          </a:solidFill>
          <a:ln w="15840">
            <a:solidFill>
              <a:srgbClr val="ffffff"/>
            </a:solidFill>
            <a:miter/>
          </a:ln>
        </p:spPr>
        <p:style>
          <a:lnRef idx="0"/>
          <a:fillRef idx="0"/>
          <a:effectRef idx="0"/>
          <a:fontRef idx="minor"/>
        </p:style>
      </p:sp>
      <p:sp>
        <p:nvSpPr>
          <p:cNvPr id="226" name="CustomShape 184"/>
          <p:cNvSpPr/>
          <p:nvPr/>
        </p:nvSpPr>
        <p:spPr>
          <a:xfrm>
            <a:off x="9640800" y="275400"/>
            <a:ext cx="93240" cy="90000"/>
          </a:xfrm>
          <a:prstGeom prst="rect">
            <a:avLst/>
          </a:prstGeom>
          <a:solidFill>
            <a:srgbClr val="2aa3d8"/>
          </a:solidFill>
          <a:ln w="15840">
            <a:solidFill>
              <a:srgbClr val="ffffff"/>
            </a:solidFill>
            <a:miter/>
          </a:ln>
        </p:spPr>
        <p:style>
          <a:lnRef idx="0"/>
          <a:fillRef idx="0"/>
          <a:effectRef idx="0"/>
          <a:fontRef idx="minor"/>
        </p:style>
      </p:sp>
      <p:sp>
        <p:nvSpPr>
          <p:cNvPr id="227" name="CustomShape 185"/>
          <p:cNvSpPr/>
          <p:nvPr/>
        </p:nvSpPr>
        <p:spPr>
          <a:xfrm>
            <a:off x="9734400" y="275400"/>
            <a:ext cx="89640" cy="90000"/>
          </a:xfrm>
          <a:prstGeom prst="rect">
            <a:avLst/>
          </a:prstGeom>
          <a:solidFill>
            <a:srgbClr val="2aa3d8"/>
          </a:solidFill>
          <a:ln w="15840">
            <a:solidFill>
              <a:srgbClr val="ffffff"/>
            </a:solidFill>
            <a:miter/>
          </a:ln>
        </p:spPr>
        <p:style>
          <a:lnRef idx="0"/>
          <a:fillRef idx="0"/>
          <a:effectRef idx="0"/>
          <a:fontRef idx="minor"/>
        </p:style>
      </p:sp>
      <p:sp>
        <p:nvSpPr>
          <p:cNvPr id="228" name="CustomShape 186"/>
          <p:cNvSpPr/>
          <p:nvPr/>
        </p:nvSpPr>
        <p:spPr>
          <a:xfrm>
            <a:off x="9824400" y="275400"/>
            <a:ext cx="93240" cy="90000"/>
          </a:xfrm>
          <a:prstGeom prst="rect">
            <a:avLst/>
          </a:prstGeom>
          <a:solidFill>
            <a:srgbClr val="2aa3d8"/>
          </a:solidFill>
          <a:ln w="15840">
            <a:solidFill>
              <a:srgbClr val="ffffff"/>
            </a:solidFill>
            <a:miter/>
          </a:ln>
        </p:spPr>
        <p:style>
          <a:lnRef idx="0"/>
          <a:fillRef idx="0"/>
          <a:effectRef idx="0"/>
          <a:fontRef idx="minor"/>
        </p:style>
      </p:sp>
      <p:sp>
        <p:nvSpPr>
          <p:cNvPr id="229" name="CustomShape 187"/>
          <p:cNvSpPr/>
          <p:nvPr/>
        </p:nvSpPr>
        <p:spPr>
          <a:xfrm>
            <a:off x="9734400" y="181440"/>
            <a:ext cx="89640" cy="93240"/>
          </a:xfrm>
          <a:prstGeom prst="rect">
            <a:avLst/>
          </a:prstGeom>
          <a:solidFill>
            <a:srgbClr val="2aa3d8"/>
          </a:solidFill>
          <a:ln w="15840">
            <a:solidFill>
              <a:srgbClr val="ffffff"/>
            </a:solidFill>
            <a:miter/>
          </a:ln>
        </p:spPr>
        <p:style>
          <a:lnRef idx="0"/>
          <a:fillRef idx="0"/>
          <a:effectRef idx="0"/>
          <a:fontRef idx="minor"/>
        </p:style>
      </p:sp>
      <p:sp>
        <p:nvSpPr>
          <p:cNvPr id="230" name="CustomShape 188"/>
          <p:cNvSpPr/>
          <p:nvPr/>
        </p:nvSpPr>
        <p:spPr>
          <a:xfrm>
            <a:off x="9824400" y="181440"/>
            <a:ext cx="93240" cy="93240"/>
          </a:xfrm>
          <a:prstGeom prst="rect">
            <a:avLst/>
          </a:prstGeom>
          <a:solidFill>
            <a:srgbClr val="2aa3d8"/>
          </a:solidFill>
          <a:ln w="15840">
            <a:solidFill>
              <a:srgbClr val="ffffff"/>
            </a:solidFill>
            <a:miter/>
          </a:ln>
        </p:spPr>
        <p:style>
          <a:lnRef idx="0"/>
          <a:fillRef idx="0"/>
          <a:effectRef idx="0"/>
          <a:fontRef idx="minor"/>
        </p:style>
      </p:sp>
      <p:sp>
        <p:nvSpPr>
          <p:cNvPr id="231" name="CustomShape 189"/>
          <p:cNvSpPr/>
          <p:nvPr/>
        </p:nvSpPr>
        <p:spPr>
          <a:xfrm>
            <a:off x="9640800" y="91440"/>
            <a:ext cx="93240" cy="89640"/>
          </a:xfrm>
          <a:prstGeom prst="rect">
            <a:avLst/>
          </a:prstGeom>
          <a:solidFill>
            <a:srgbClr val="2aa3d8"/>
          </a:solidFill>
          <a:ln w="15840">
            <a:solidFill>
              <a:srgbClr val="ffffff"/>
            </a:solidFill>
            <a:miter/>
          </a:ln>
        </p:spPr>
        <p:style>
          <a:lnRef idx="0"/>
          <a:fillRef idx="0"/>
          <a:effectRef idx="0"/>
          <a:fontRef idx="minor"/>
        </p:style>
      </p:sp>
      <p:sp>
        <p:nvSpPr>
          <p:cNvPr id="232" name="CustomShape 190"/>
          <p:cNvSpPr/>
          <p:nvPr/>
        </p:nvSpPr>
        <p:spPr>
          <a:xfrm>
            <a:off x="9734400" y="91440"/>
            <a:ext cx="89640" cy="89640"/>
          </a:xfrm>
          <a:prstGeom prst="rect">
            <a:avLst/>
          </a:prstGeom>
          <a:solidFill>
            <a:srgbClr val="2aa3d8"/>
          </a:solidFill>
          <a:ln w="15840">
            <a:solidFill>
              <a:srgbClr val="ffffff"/>
            </a:solidFill>
            <a:miter/>
          </a:ln>
        </p:spPr>
        <p:style>
          <a:lnRef idx="0"/>
          <a:fillRef idx="0"/>
          <a:effectRef idx="0"/>
          <a:fontRef idx="minor"/>
        </p:style>
      </p:sp>
      <p:sp>
        <p:nvSpPr>
          <p:cNvPr id="233" name="CustomShape 191"/>
          <p:cNvSpPr/>
          <p:nvPr/>
        </p:nvSpPr>
        <p:spPr>
          <a:xfrm>
            <a:off x="9824400" y="91440"/>
            <a:ext cx="93240" cy="89640"/>
          </a:xfrm>
          <a:prstGeom prst="rect">
            <a:avLst/>
          </a:prstGeom>
          <a:solidFill>
            <a:srgbClr val="2aa3d8"/>
          </a:solidFill>
          <a:ln w="15840">
            <a:solidFill>
              <a:srgbClr val="ffffff"/>
            </a:solidFill>
            <a:miter/>
          </a:ln>
        </p:spPr>
        <p:style>
          <a:lnRef idx="0"/>
          <a:fillRef idx="0"/>
          <a:effectRef idx="0"/>
          <a:fontRef idx="minor"/>
        </p:style>
      </p:sp>
      <p:sp>
        <p:nvSpPr>
          <p:cNvPr id="234" name="CustomShape 192"/>
          <p:cNvSpPr/>
          <p:nvPr/>
        </p:nvSpPr>
        <p:spPr>
          <a:xfrm>
            <a:off x="9550080" y="91440"/>
            <a:ext cx="90000" cy="89640"/>
          </a:xfrm>
          <a:prstGeom prst="rect">
            <a:avLst/>
          </a:prstGeom>
          <a:solidFill>
            <a:srgbClr val="2aa3d8"/>
          </a:solidFill>
          <a:ln w="15840">
            <a:solidFill>
              <a:srgbClr val="ffffff"/>
            </a:solidFill>
            <a:miter/>
          </a:ln>
        </p:spPr>
        <p:style>
          <a:lnRef idx="0"/>
          <a:fillRef idx="0"/>
          <a:effectRef idx="0"/>
          <a:fontRef idx="minor"/>
        </p:style>
      </p:sp>
      <p:pic>
        <p:nvPicPr>
          <p:cNvPr id="235" name="" descr=""/>
          <p:cNvPicPr/>
          <p:nvPr/>
        </p:nvPicPr>
        <p:blipFill>
          <a:blip r:embed="rId2"/>
          <a:stretch/>
        </p:blipFill>
        <p:spPr>
          <a:xfrm>
            <a:off x="9565920" y="6949800"/>
            <a:ext cx="401400" cy="453960"/>
          </a:xfrm>
          <a:prstGeom prst="rect">
            <a:avLst/>
          </a:prstGeom>
          <a:ln w="18360">
            <a:noFill/>
          </a:ln>
        </p:spPr>
      </p:pic>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hyperlink" Target="http://www.cg.tuwien.ac.at/staff/StefanOhrhallinger.html" TargetMode="External"/><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slideLayout" Target="../slideLayouts/slideLayout3.xml"/><Relationship Id="rId8"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slideLayout" Target="../slideLayouts/slideLayout3.xml"/><Relationship Id="rId6"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8.wmf"/><Relationship Id="rId2" Type="http://schemas.openxmlformats.org/officeDocument/2006/relationships/image" Target="../media/image19.wmf"/><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wmf"/><Relationship Id="rId7" Type="http://schemas.openxmlformats.org/officeDocument/2006/relationships/image" Target="../media/image24.wmf"/><Relationship Id="rId8" Type="http://schemas.openxmlformats.org/officeDocument/2006/relationships/slideLayout" Target="../slideLayouts/slideLayout3.xml"/><Relationship Id="rId9"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wmf"/><Relationship Id="rId6" Type="http://schemas.openxmlformats.org/officeDocument/2006/relationships/slideLayout" Target="../slideLayouts/slideLayout3.xml"/><Relationship Id="rId7"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wmf"/><Relationship Id="rId5" Type="http://schemas.openxmlformats.org/officeDocument/2006/relationships/image" Target="../media/image34.wmf"/><Relationship Id="rId6" Type="http://schemas.openxmlformats.org/officeDocument/2006/relationships/image" Target="../media/image35.wmf"/><Relationship Id="rId7" Type="http://schemas.openxmlformats.org/officeDocument/2006/relationships/image" Target="../media/image36.wmf"/><Relationship Id="rId8" Type="http://schemas.openxmlformats.org/officeDocument/2006/relationships/image" Target="../media/image37.wmf"/><Relationship Id="rId9" Type="http://schemas.openxmlformats.org/officeDocument/2006/relationships/slideLayout" Target="../slideLayouts/slideLayout3.xml"/><Relationship Id="rId10"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wmf"/><Relationship Id="rId6" Type="http://schemas.openxmlformats.org/officeDocument/2006/relationships/slideLayout" Target="../slideLayouts/slideLayout3.xml"/><Relationship Id="rId7"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slideLayout" Target="../slideLayouts/slideLayout3.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slideLayout" Target="../slideLayouts/slideLayout3.xml"/><Relationship Id="rId7"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slideLayout" Target="../slideLayouts/slideLayout3.xml"/><Relationship Id="rId7"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slideLayout" Target="../slideLayouts/slideLayout3.xml"/><Relationship Id="rId8"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3.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jpeg"/><Relationship Id="rId3"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hyperlink" Target="https://www.youtube.com/watch?v=kQ2bqz3HPJE&amp;list=PLujxSBD-JXgnqDD1n-V30pKtp6Q886x7e&amp;index=3" TargetMode="External"/><Relationship Id="rId3" Type="http://schemas.openxmlformats.org/officeDocument/2006/relationships/hyperlink" Target="https://www.youtube.com/watch?v=kQ2bqz3HPJE&amp;list=PLujxSBD-JXgnqDD1n-V30pKtp6Q886x7e&amp;index=3" TargetMode="External"/><Relationship Id="rId4" Type="http://schemas.openxmlformats.org/officeDocument/2006/relationships/hyperlink" Target="https://www.youtube.com/watch?v=kQ2bqz3HPJE&amp;list=PLujxSBD-JXgnqDD1n-V30pKtp6Q886x7e&amp;index=3" TargetMode="External"/><Relationship Id="rId5" Type="http://schemas.openxmlformats.org/officeDocument/2006/relationships/hyperlink" Target="https://www.youtube.com/watch?v=kQ2bqz3HPJE&amp;list=PLujxSBD-JXgnqDD1n-V30pKtp6Q886x7e&amp;index=3" TargetMode="External"/><Relationship Id="rId6"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hyperlink" Target="https://www.youtube.com/watch?v=Bui3DWs02h4&amp;list=PLujxSBD-JXgnqDD1n-V30pKtp6Q886x7e&amp;index=32" TargetMode="External"/><Relationship Id="rId3" Type="http://schemas.openxmlformats.org/officeDocument/2006/relationships/hyperlink" Target="https://www.youtube.com/watch?v=Bui3DWs02h4&amp;list=PLujxSBD-JXgnqDD1n-V30pKtp6Q886x7e&amp;index=32" TargetMode="External"/><Relationship Id="rId4" Type="http://schemas.openxmlformats.org/officeDocument/2006/relationships/hyperlink" Target="https://www.youtube.com/watch?v=Bui3DWs02h4&amp;list=PLujxSBD-JXgnqDD1n-V30pKtp6Q886x7e&amp;index=32" TargetMode="External"/><Relationship Id="rId5" Type="http://schemas.openxmlformats.org/officeDocument/2006/relationships/hyperlink" Target="https://www.youtube.com/watch?v=Bui3DWs02h4&amp;list=PLujxSBD-JXgnqDD1n-V30pKtp6Q886x7e&amp;index=32" TargetMode="External"/><Relationship Id="rId6"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jpeg"/><Relationship Id="rId3" Type="http://schemas.openxmlformats.org/officeDocument/2006/relationships/image" Target="../media/image80.jpeg"/><Relationship Id="rId4"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TextShape 1"/>
          <p:cNvSpPr txBox="1"/>
          <p:nvPr/>
        </p:nvSpPr>
        <p:spPr>
          <a:xfrm>
            <a:off x="504000" y="1741320"/>
            <a:ext cx="8548560" cy="2441880"/>
          </a:xfrm>
          <a:prstGeom prst="rect">
            <a:avLst/>
          </a:prstGeom>
          <a:noFill/>
          <a:ln>
            <a:noFill/>
          </a:ln>
        </p:spPr>
        <p:txBody>
          <a:bodyPr lIns="0" rIns="0" tIns="0" bIns="0" anchor="ctr"/>
          <a:p>
            <a:pPr algn="ctr">
              <a:lnSpc>
                <a:spcPct val="100000"/>
              </a:lnSpc>
            </a:pPr>
            <a:r>
              <a:rPr b="1" lang="en-US" sz="4000" spc="-1" strike="noStrike">
                <a:solidFill>
                  <a:srgbClr val="2aa3d8"/>
                </a:solidFill>
                <a:uFill>
                  <a:solidFill>
                    <a:srgbClr val="ffffff"/>
                  </a:solidFill>
                </a:uFill>
                <a:latin typeface="Arial"/>
              </a:rPr>
              <a:t>Seminar aus Computergraphik 186.175, WS 2016/17, 2.0h (3 ECTS)</a:t>
            </a:r>
            <a:endParaRPr b="0" lang="en-US" sz="3600" spc="-1" strike="noStrike">
              <a:solidFill>
                <a:srgbClr val="ffffff"/>
              </a:solidFill>
              <a:uFill>
                <a:solidFill>
                  <a:srgbClr val="ffffff"/>
                </a:solidFill>
              </a:uFill>
              <a:latin typeface="Arial"/>
            </a:endParaRPr>
          </a:p>
        </p:txBody>
      </p:sp>
      <p:sp>
        <p:nvSpPr>
          <p:cNvPr id="276" name="TextShape 2"/>
          <p:cNvSpPr txBox="1"/>
          <p:nvPr/>
        </p:nvSpPr>
        <p:spPr>
          <a:xfrm>
            <a:off x="504000" y="4348800"/>
            <a:ext cx="8914320" cy="1845000"/>
          </a:xfrm>
          <a:prstGeom prst="rect">
            <a:avLst/>
          </a:prstGeom>
          <a:noFill/>
          <a:ln>
            <a:noFill/>
          </a:ln>
        </p:spPr>
        <p:txBody>
          <a:bodyPr lIns="0" rIns="0" tIns="0" bIns="0" anchor="ctr"/>
          <a:p>
            <a:pPr algn="ctr">
              <a:lnSpc>
                <a:spcPct val="100000"/>
              </a:lnSpc>
            </a:pPr>
            <a:r>
              <a:rPr b="0" lang="en-US" sz="3800" spc="-1" strike="noStrike">
                <a:solidFill>
                  <a:srgbClr val="000000"/>
                </a:solidFill>
                <a:uFill>
                  <a:solidFill>
                    <a:srgbClr val="ffffff"/>
                  </a:solidFill>
                </a:uFill>
                <a:latin typeface="Arial"/>
              </a:rPr>
              <a:t>Stefan Ohrhallinger</a:t>
            </a:r>
            <a:endParaRPr b="0" lang="en-US" sz="3200" spc="-1" strike="noStrike">
              <a:solidFill>
                <a:srgbClr val="000000"/>
              </a:solidFill>
              <a:uFill>
                <a:solidFill>
                  <a:srgbClr val="ffffff"/>
                </a:solidFill>
              </a:uFill>
              <a:latin typeface="Arial"/>
            </a:endParaRPr>
          </a:p>
          <a:p>
            <a:pPr algn="ctr">
              <a:lnSpc>
                <a:spcPct val="100000"/>
              </a:lnSpc>
            </a:pPr>
            <a:r>
              <a:rPr b="0" lang="en-US" sz="2400" spc="-1" strike="noStrike">
                <a:solidFill>
                  <a:srgbClr val="000000"/>
                </a:solidFill>
                <a:uFill>
                  <a:solidFill>
                    <a:srgbClr val="ffffff"/>
                  </a:solidFill>
                </a:uFill>
                <a:latin typeface="Arial"/>
              </a:rPr>
              <a:t>Institute of Computer Graphics and Algorithms (E186)</a:t>
            </a:r>
            <a:endParaRPr b="0" lang="en-US" sz="3200" spc="-1" strike="noStrike">
              <a:solidFill>
                <a:srgbClr val="000000"/>
              </a:solidFill>
              <a:uFill>
                <a:solidFill>
                  <a:srgbClr val="ffffff"/>
                </a:solidFill>
              </a:uFill>
              <a:latin typeface="Arial"/>
            </a:endParaRPr>
          </a:p>
          <a:p>
            <a:pPr algn="ctr">
              <a:lnSpc>
                <a:spcPct val="100000"/>
              </a:lnSpc>
            </a:pPr>
            <a:r>
              <a:rPr b="0" lang="en-US" sz="2400" spc="-1" strike="noStrike">
                <a:solidFill>
                  <a:srgbClr val="000000"/>
                </a:solidFill>
                <a:uFill>
                  <a:solidFill>
                    <a:srgbClr val="ffffff"/>
                  </a:solidFill>
                </a:uFill>
                <a:latin typeface="Arial"/>
              </a:rPr>
              <a:t>Vienna University of Technology</a:t>
            </a:r>
            <a:endParaRPr b="0" lang="en-US" sz="3200" spc="-1" strike="noStrike">
              <a:solidFill>
                <a:srgbClr val="000000"/>
              </a:solidFill>
              <a:uFill>
                <a:solidFill>
                  <a:srgbClr val="ffffff"/>
                </a:solidFill>
              </a:uFill>
              <a:latin typeface="Arial"/>
            </a:endParaRPr>
          </a:p>
          <a:p>
            <a:pPr algn="ctr">
              <a:lnSpc>
                <a:spcPct val="100000"/>
              </a:lnSpc>
            </a:pPr>
            <a:r>
              <a:rPr b="0" lang="en-US" sz="2400" spc="-1" strike="noStrike" u="sng">
                <a:solidFill>
                  <a:srgbClr val="000000"/>
                </a:solidFill>
                <a:uFill>
                  <a:solidFill>
                    <a:srgbClr val="ffffff"/>
                  </a:solidFill>
                </a:uFill>
                <a:latin typeface="Arial"/>
                <a:hlinkClick r:id="rId1"/>
              </a:rPr>
              <a:t>http://www.cg.tuwien.ac.at/staff/StefanOhrhallinger.html</a:t>
            </a:r>
            <a:endParaRPr b="0" lang="en-US" sz="3200" spc="-1" strike="noStrike">
              <a:solidFill>
                <a:srgbClr val="000000"/>
              </a:solidFill>
              <a:uFill>
                <a:solidFill>
                  <a:srgbClr val="ffffff"/>
                </a:solidFill>
              </a:uFill>
              <a:latin typeface="Arial"/>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Important Dates</a:t>
            </a:r>
            <a:endParaRPr b="0" lang="en-US" sz="3600" spc="-1" strike="noStrike">
              <a:solidFill>
                <a:srgbClr val="ffffff"/>
              </a:solidFill>
              <a:uFill>
                <a:solidFill>
                  <a:srgbClr val="ffffff"/>
                </a:solidFill>
              </a:uFill>
              <a:latin typeface="Arial"/>
            </a:endParaRPr>
          </a:p>
        </p:txBody>
      </p:sp>
      <p:sp>
        <p:nvSpPr>
          <p:cNvPr id="294" name="TextShape 2"/>
          <p:cNvSpPr txBox="1"/>
          <p:nvPr/>
        </p:nvSpPr>
        <p:spPr>
          <a:xfrm>
            <a:off x="457560" y="970560"/>
            <a:ext cx="9071640" cy="59306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26.10. 23:59 Submit literature list (email to me)</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13.10. 15:00 – 17:00 Lecture Prof. Wimmer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09.11. 13:00 – 15:00 Lecture Prof. Gröller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30.11. 13:00 – 15:00 Lecture Prof. Purgathofer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07.12. 23:59 Submit report draft</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21.12. 23:59 Submit review</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22.01. 23:59 Submit slides (per email)</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23.01. 10:00 – 18:00 Seminar talks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23.01. 23:59 Submit final report</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 </a:t>
            </a:r>
            <a:endParaRPr b="0" lang="en-US" sz="3200" spc="-1" strike="noStrike">
              <a:solidFill>
                <a:srgbClr val="000000"/>
              </a:solidFill>
              <a:uFill>
                <a:solidFill>
                  <a:srgbClr val="ffffff"/>
                </a:solidFill>
              </a:uFill>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Topic Presentation</a:t>
            </a:r>
            <a:endParaRPr b="0" lang="en-US" sz="3600" spc="-1" strike="noStrike">
              <a:solidFill>
                <a:srgbClr val="ffffff"/>
              </a:solidFill>
              <a:uFill>
                <a:solidFill>
                  <a:srgbClr val="ffffff"/>
                </a:solidFill>
              </a:uFill>
              <a:latin typeface="Arial"/>
            </a:endParaRPr>
          </a:p>
        </p:txBody>
      </p:sp>
      <p:sp>
        <p:nvSpPr>
          <p:cNvPr id="296"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Now 18 topics will be presented</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After the presentation, please mark down at least 3 in order of preference (1, 2, 3, …)</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I will try to make a fair assignment of topics</a:t>
            </a:r>
            <a:endParaRPr b="0" lang="en-US" sz="3200" spc="-1" strike="noStrike">
              <a:solidFill>
                <a:srgbClr val="000000"/>
              </a:solidFill>
              <a:uFill>
                <a:solidFill>
                  <a:srgbClr val="ffffff"/>
                </a:solidFill>
              </a:uFill>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a:t>
            </a:r>
            <a:r>
              <a:rPr b="1" lang="en-US" sz="2600" spc="-1" strike="noStrike">
                <a:solidFill>
                  <a:srgbClr val="ffffff"/>
                </a:solidFill>
                <a:uFill>
                  <a:solidFill>
                    <a:srgbClr val="ffffff"/>
                  </a:solidFill>
                </a:uFill>
                <a:latin typeface="Arial"/>
              </a:rPr>
              <a:t> </a:t>
            </a:r>
            <a:r>
              <a:rPr b="1" lang="en-US" sz="3200" spc="-1" strike="noStrike">
                <a:solidFill>
                  <a:srgbClr val="ffffff"/>
                </a:solidFill>
                <a:uFill>
                  <a:solidFill>
                    <a:srgbClr val="ffffff"/>
                  </a:solidFill>
                </a:uFill>
                <a:latin typeface="Arial"/>
              </a:rPr>
              <a:t>Visual Interfaces for Procedural Models</a:t>
            </a:r>
            <a:r>
              <a:rPr b="1" lang="en-US" sz="3200" spc="-1" strike="noStrike">
                <a:solidFill>
                  <a:srgbClr val="ffffff"/>
                </a:solidFill>
                <a:uFill>
                  <a:solidFill>
                    <a:srgbClr val="ffffff"/>
                  </a:solidFill>
                </a:uFill>
                <a:latin typeface="Arial"/>
              </a:rPr>
              <a:t>	</a:t>
            </a:r>
            <a:endParaRPr b="0" lang="en-US" sz="3600" spc="-1" strike="noStrike">
              <a:solidFill>
                <a:srgbClr val="ffffff"/>
              </a:solidFill>
              <a:uFill>
                <a:solidFill>
                  <a:srgbClr val="ffffff"/>
                </a:solidFill>
              </a:uFill>
              <a:latin typeface="Arial"/>
            </a:endParaRPr>
          </a:p>
        </p:txBody>
      </p:sp>
      <p:sp>
        <p:nvSpPr>
          <p:cNvPr id="298" name="TextShape 2"/>
          <p:cNvSpPr txBox="1"/>
          <p:nvPr/>
        </p:nvSpPr>
        <p:spPr>
          <a:xfrm>
            <a:off x="68328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Martin Ilcik</a:t>
            </a:r>
            <a:endParaRPr b="0" lang="en-US" sz="1800" spc="-1" strike="noStrike">
              <a:solidFill>
                <a:srgbClr val="000000"/>
              </a:solidFill>
              <a:uFill>
                <a:solidFill>
                  <a:srgbClr val="ffffff"/>
                </a:solidFill>
              </a:uFill>
              <a:latin typeface="Arial"/>
            </a:endParaRPr>
          </a:p>
        </p:txBody>
      </p:sp>
      <p:pic>
        <p:nvPicPr>
          <p:cNvPr id="299" name="Picture 18" descr=""/>
          <p:cNvPicPr/>
          <p:nvPr/>
        </p:nvPicPr>
        <p:blipFill>
          <a:blip r:embed="rId1"/>
          <a:stretch/>
        </p:blipFill>
        <p:spPr>
          <a:xfrm>
            <a:off x="540000" y="3383280"/>
            <a:ext cx="5371920" cy="3285720"/>
          </a:xfrm>
          <a:prstGeom prst="rect">
            <a:avLst/>
          </a:prstGeom>
          <a:ln>
            <a:noFill/>
          </a:ln>
        </p:spPr>
      </p:pic>
      <p:sp>
        <p:nvSpPr>
          <p:cNvPr id="300" name="TextShape 3"/>
          <p:cNvSpPr txBox="1"/>
          <p:nvPr/>
        </p:nvSpPr>
        <p:spPr>
          <a:xfrm>
            <a:off x="623520" y="907920"/>
            <a:ext cx="8629200" cy="547344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Grammar-based modeling = programing.</a:t>
            </a:r>
            <a:endParaRPr b="0" lang="en-US" sz="1800" spc="-1" strike="noStrike">
              <a:solidFill>
                <a:srgbClr val="000000"/>
              </a:solidFill>
              <a:uFill>
                <a:solidFill>
                  <a:srgbClr val="ffffff"/>
                </a:solidFill>
              </a:uFill>
              <a:latin typeface="Arial"/>
            </a:endParaRPr>
          </a:p>
          <a:p>
            <a:pPr>
              <a:lnSpc>
                <a:spcPct val="100000"/>
              </a:lnSpc>
            </a:pPr>
            <a:r>
              <a:rPr b="0" lang="en-US" sz="3200" spc="-1" strike="noStrike">
                <a:solidFill>
                  <a:srgbClr val="000000"/>
                </a:solidFill>
                <a:uFill>
                  <a:solidFill>
                    <a:srgbClr val="ffffff"/>
                  </a:solidFill>
                </a:uFill>
                <a:latin typeface="Arial"/>
              </a:rPr>
              <a:t>How to change it?</a:t>
            </a:r>
            <a:endParaRPr b="0" lang="en-US" sz="1800" spc="-1" strike="noStrike">
              <a:solidFill>
                <a:srgbClr val="000000"/>
              </a:solidFill>
              <a:uFill>
                <a:solidFill>
                  <a:srgbClr val="ffffff"/>
                </a:solidFill>
              </a:uFill>
              <a:latin typeface="Arial"/>
            </a:endParaRPr>
          </a:p>
          <a:p>
            <a:pPr marL="360360" indent="-360000">
              <a:lnSpc>
                <a:spcPct val="100000"/>
              </a:lnSpc>
              <a:buBlip>
                <a:blip r:embed="rId2"/>
              </a:buBlip>
            </a:pPr>
            <a:r>
              <a:rPr b="0" lang="en-US" sz="3200" spc="-1" strike="noStrike">
                <a:solidFill>
                  <a:srgbClr val="000000"/>
                </a:solidFill>
                <a:uFill>
                  <a:solidFill>
                    <a:srgbClr val="ffffff"/>
                  </a:solidFill>
                </a:uFill>
                <a:latin typeface="Arial"/>
              </a:rPr>
              <a:t>Handles</a:t>
            </a:r>
            <a:endParaRPr b="0" lang="en-US" sz="1800" spc="-1" strike="noStrike">
              <a:solidFill>
                <a:srgbClr val="000000"/>
              </a:solidFill>
              <a:uFill>
                <a:solidFill>
                  <a:srgbClr val="ffffff"/>
                </a:solidFill>
              </a:uFill>
              <a:latin typeface="Arial"/>
            </a:endParaRPr>
          </a:p>
          <a:p>
            <a:pPr marL="360360" indent="-360000">
              <a:lnSpc>
                <a:spcPct val="100000"/>
              </a:lnSpc>
              <a:buBlip>
                <a:blip r:embed="rId3"/>
              </a:buBlip>
            </a:pPr>
            <a:r>
              <a:rPr b="0" lang="en-US" sz="3200" spc="-1" strike="noStrike">
                <a:solidFill>
                  <a:srgbClr val="000000"/>
                </a:solidFill>
                <a:uFill>
                  <a:solidFill>
                    <a:srgbClr val="ffffff"/>
                  </a:solidFill>
                </a:uFill>
                <a:latin typeface="Arial"/>
              </a:rPr>
              <a:t>Node editors</a:t>
            </a:r>
            <a:endParaRPr b="0" lang="en-US" sz="1800" spc="-1" strike="noStrike">
              <a:solidFill>
                <a:srgbClr val="000000"/>
              </a:solidFill>
              <a:uFill>
                <a:solidFill>
                  <a:srgbClr val="ffffff"/>
                </a:solidFill>
              </a:uFill>
              <a:latin typeface="Arial"/>
            </a:endParaRPr>
          </a:p>
          <a:p>
            <a:pPr marL="360360" indent="-360000">
              <a:lnSpc>
                <a:spcPct val="100000"/>
              </a:lnSpc>
              <a:buBlip>
                <a:blip r:embed="rId4"/>
              </a:buBlip>
            </a:pPr>
            <a:r>
              <a:rPr b="0" lang="en-US" sz="3200" spc="-1" strike="noStrike">
                <a:solidFill>
                  <a:srgbClr val="000000"/>
                </a:solidFill>
                <a:uFill>
                  <a:solidFill>
                    <a:srgbClr val="ffffff"/>
                  </a:solidFill>
                </a:uFill>
                <a:latin typeface="Arial"/>
              </a:rPr>
              <a:t>VPLs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301" name="Picture 17" descr=""/>
          <p:cNvPicPr/>
          <p:nvPr/>
        </p:nvPicPr>
        <p:blipFill>
          <a:blip r:embed="rId5"/>
          <a:stretch/>
        </p:blipFill>
        <p:spPr>
          <a:xfrm>
            <a:off x="5364360" y="1556640"/>
            <a:ext cx="2858040" cy="2357640"/>
          </a:xfrm>
          <a:prstGeom prst="rect">
            <a:avLst/>
          </a:prstGeom>
          <a:ln>
            <a:noFill/>
          </a:ln>
        </p:spPr>
      </p:pic>
      <p:pic>
        <p:nvPicPr>
          <p:cNvPr id="302" name="Picture 19" descr=""/>
          <p:cNvPicPr/>
          <p:nvPr/>
        </p:nvPicPr>
        <p:blipFill>
          <a:blip r:embed="rId6"/>
          <a:stretch/>
        </p:blipFill>
        <p:spPr>
          <a:xfrm>
            <a:off x="5868360" y="4289760"/>
            <a:ext cx="2338200" cy="245124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2 Layouts Generation for Cities </a:t>
            </a:r>
            <a:endParaRPr b="0" lang="en-US" sz="3600" spc="-1" strike="noStrike">
              <a:solidFill>
                <a:srgbClr val="ffffff"/>
              </a:solidFill>
              <a:uFill>
                <a:solidFill>
                  <a:srgbClr val="ffffff"/>
                </a:solidFill>
              </a:uFill>
              <a:latin typeface="Arial"/>
            </a:endParaRPr>
          </a:p>
        </p:txBody>
      </p:sp>
      <p:sp>
        <p:nvSpPr>
          <p:cNvPr id="304"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Martin Ilcik</a:t>
            </a:r>
            <a:endParaRPr b="0" lang="en-US" sz="1800" spc="-1" strike="noStrike">
              <a:solidFill>
                <a:srgbClr val="000000"/>
              </a:solidFill>
              <a:uFill>
                <a:solidFill>
                  <a:srgbClr val="ffffff"/>
                </a:solidFill>
              </a:uFill>
              <a:latin typeface="Arial"/>
            </a:endParaRPr>
          </a:p>
        </p:txBody>
      </p:sp>
      <p:sp>
        <p:nvSpPr>
          <p:cNvPr id="305" name="TextShape 3"/>
          <p:cNvSpPr txBox="1"/>
          <p:nvPr/>
        </p:nvSpPr>
        <p:spPr>
          <a:xfrm>
            <a:off x="478800" y="908280"/>
            <a:ext cx="5676840" cy="5473440"/>
          </a:xfrm>
          <a:prstGeom prst="rect">
            <a:avLst/>
          </a:prstGeom>
          <a:noFill/>
          <a:ln w="9360">
            <a:noFill/>
          </a:ln>
        </p:spPr>
        <p:txBody>
          <a:bodyPr/>
          <a:p>
            <a:pPr marL="360360" indent="-360000">
              <a:lnSpc>
                <a:spcPct val="100000"/>
              </a:lnSpc>
              <a:buBlip>
                <a:blip r:embed="rId1"/>
              </a:buBlip>
            </a:pPr>
            <a:r>
              <a:rPr b="0" lang="en-US" sz="3200" spc="-1" strike="noStrike">
                <a:solidFill>
                  <a:srgbClr val="000000"/>
                </a:solidFill>
                <a:uFill>
                  <a:solidFill>
                    <a:srgbClr val="ffffff"/>
                  </a:solidFill>
                </a:uFill>
                <a:latin typeface="Arial"/>
              </a:rPr>
              <a:t>Multi-scale</a:t>
            </a:r>
            <a:endParaRPr b="0" lang="en-US" sz="1800" spc="-1" strike="noStrike">
              <a:solidFill>
                <a:srgbClr val="000000"/>
              </a:solidFill>
              <a:uFill>
                <a:solidFill>
                  <a:srgbClr val="ffffff"/>
                </a:solidFill>
              </a:uFill>
              <a:latin typeface="Arial"/>
            </a:endParaRPr>
          </a:p>
          <a:p>
            <a:pPr marL="360360" indent="-360000">
              <a:lnSpc>
                <a:spcPct val="100000"/>
              </a:lnSpc>
              <a:buBlip>
                <a:blip r:embed="rId2"/>
              </a:buBlip>
            </a:pPr>
            <a:r>
              <a:rPr b="0" lang="en-US" sz="3200" spc="-1" strike="noStrike">
                <a:solidFill>
                  <a:srgbClr val="000000"/>
                </a:solidFill>
                <a:uFill>
                  <a:solidFill>
                    <a:srgbClr val="ffffff"/>
                  </a:solidFill>
                </a:uFill>
                <a:latin typeface="Arial"/>
              </a:rPr>
              <a:t>Constraints</a:t>
            </a:r>
            <a:endParaRPr b="0" lang="en-US" sz="1800" spc="-1" strike="noStrike">
              <a:solidFill>
                <a:srgbClr val="000000"/>
              </a:solidFill>
              <a:uFill>
                <a:solidFill>
                  <a:srgbClr val="ffffff"/>
                </a:solidFill>
              </a:uFill>
              <a:latin typeface="Arial"/>
            </a:endParaRPr>
          </a:p>
          <a:p>
            <a:pPr marL="360360" indent="-360000">
              <a:lnSpc>
                <a:spcPct val="100000"/>
              </a:lnSpc>
              <a:buBlip>
                <a:blip r:embed="rId3"/>
              </a:buBlip>
            </a:pPr>
            <a:r>
              <a:rPr b="0" lang="en-US" sz="3200" spc="-1" strike="noStrike">
                <a:solidFill>
                  <a:srgbClr val="000000"/>
                </a:solidFill>
                <a:uFill>
                  <a:solidFill>
                    <a:srgbClr val="ffffff"/>
                  </a:solidFill>
                </a:uFill>
                <a:latin typeface="Arial"/>
              </a:rPr>
              <a:t>Optimization</a:t>
            </a:r>
            <a:endParaRPr b="0" lang="en-US" sz="1800" spc="-1" strike="noStrike">
              <a:solidFill>
                <a:srgbClr val="000000"/>
              </a:solidFill>
              <a:uFill>
                <a:solidFill>
                  <a:srgbClr val="ffffff"/>
                </a:solidFill>
              </a:uFill>
              <a:latin typeface="Arial"/>
            </a:endParaRPr>
          </a:p>
        </p:txBody>
      </p:sp>
      <p:pic>
        <p:nvPicPr>
          <p:cNvPr id="306" name="Picture 2" descr=""/>
          <p:cNvPicPr/>
          <p:nvPr/>
        </p:nvPicPr>
        <p:blipFill>
          <a:blip r:embed="rId4"/>
          <a:stretch/>
        </p:blipFill>
        <p:spPr>
          <a:xfrm>
            <a:off x="395280" y="2821680"/>
            <a:ext cx="9295920" cy="384768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7" name="Picture 9" descr=""/>
          <p:cNvPicPr/>
          <p:nvPr/>
        </p:nvPicPr>
        <p:blipFill>
          <a:blip r:embed="rId1"/>
          <a:stretch/>
        </p:blipFill>
        <p:spPr>
          <a:xfrm>
            <a:off x="3809520" y="1838520"/>
            <a:ext cx="2727360" cy="815040"/>
          </a:xfrm>
          <a:prstGeom prst="rect">
            <a:avLst/>
          </a:prstGeom>
          <a:ln>
            <a:noFill/>
          </a:ln>
        </p:spPr>
      </p:pic>
      <p:sp>
        <p:nvSpPr>
          <p:cNvPr id="308" name="TextShape 1"/>
          <p:cNvSpPr txBox="1"/>
          <p:nvPr/>
        </p:nvSpPr>
        <p:spPr>
          <a:xfrm>
            <a:off x="504000" y="233640"/>
            <a:ext cx="8548560" cy="456120"/>
          </a:xfrm>
          <a:prstGeom prst="rect">
            <a:avLst/>
          </a:prstGeom>
          <a:noFill/>
          <a:ln>
            <a:noFill/>
          </a:ln>
        </p:spPr>
        <p:txBody>
          <a:bodyPr lIns="0" rIns="0" tIns="0" bIns="0" anchor="ctr"/>
          <a:p>
            <a:r>
              <a:rPr b="1" lang="en-US" sz="3200" spc="-1" strike="noStrike">
                <a:solidFill>
                  <a:srgbClr val="ffffff"/>
                </a:solidFill>
                <a:uFill>
                  <a:solidFill>
                    <a:srgbClr val="ffffff"/>
                  </a:solidFill>
                </a:uFill>
                <a:latin typeface="Arial"/>
              </a:rPr>
              <a:t>3 Physically Based Shading for Games </a:t>
            </a:r>
            <a:endParaRPr b="0" lang="en-US" sz="3600" spc="-1" strike="noStrike">
              <a:solidFill>
                <a:srgbClr val="ffffff"/>
              </a:solidFill>
              <a:uFill>
                <a:solidFill>
                  <a:srgbClr val="ffffff"/>
                </a:solidFill>
              </a:uFill>
              <a:latin typeface="Arial"/>
            </a:endParaRPr>
          </a:p>
        </p:txBody>
      </p:sp>
      <p:sp>
        <p:nvSpPr>
          <p:cNvPr id="309"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Bernhard Steiner</a:t>
            </a:r>
            <a:endParaRPr b="0" lang="en-US" sz="1800" spc="-1" strike="noStrike">
              <a:solidFill>
                <a:srgbClr val="000000"/>
              </a:solidFill>
              <a:uFill>
                <a:solidFill>
                  <a:srgbClr val="ffffff"/>
                </a:solidFill>
              </a:uFill>
              <a:latin typeface="Arial"/>
            </a:endParaRPr>
          </a:p>
        </p:txBody>
      </p:sp>
      <p:pic>
        <p:nvPicPr>
          <p:cNvPr id="310" name="Picture 7" descr=""/>
          <p:cNvPicPr/>
          <p:nvPr/>
        </p:nvPicPr>
        <p:blipFill>
          <a:blip r:embed="rId2"/>
          <a:stretch/>
        </p:blipFill>
        <p:spPr>
          <a:xfrm>
            <a:off x="6621480" y="979560"/>
            <a:ext cx="2879280" cy="2604600"/>
          </a:xfrm>
          <a:prstGeom prst="rect">
            <a:avLst/>
          </a:prstGeom>
          <a:ln>
            <a:noFill/>
          </a:ln>
        </p:spPr>
      </p:pic>
      <p:sp>
        <p:nvSpPr>
          <p:cNvPr id="311" name="TextShape 3"/>
          <p:cNvSpPr txBox="1"/>
          <p:nvPr/>
        </p:nvSpPr>
        <p:spPr>
          <a:xfrm>
            <a:off x="478800" y="907560"/>
            <a:ext cx="5676840" cy="2952720"/>
          </a:xfrm>
          <a:prstGeom prst="rect">
            <a:avLst/>
          </a:prstGeom>
          <a:noFill/>
          <a:ln w="9360">
            <a:noFill/>
          </a:ln>
        </p:spPr>
        <p:txBody>
          <a:bodyPr/>
          <a:p>
            <a:pPr marL="360360" indent="-360000">
              <a:lnSpc>
                <a:spcPct val="100000"/>
              </a:lnSpc>
              <a:buBlip>
                <a:blip r:embed="rId3"/>
              </a:buBlip>
            </a:pPr>
            <a:r>
              <a:rPr b="0" lang="en-US" sz="3200" spc="-1" strike="noStrike">
                <a:solidFill>
                  <a:srgbClr val="000000"/>
                </a:solidFill>
                <a:uFill>
                  <a:solidFill>
                    <a:srgbClr val="ffffff"/>
                  </a:solidFill>
                </a:uFill>
                <a:latin typeface="Arial"/>
              </a:rPr>
              <a:t>Investigate physically based illumination models for games</a:t>
            </a:r>
            <a:endParaRPr b="0" lang="en-US" sz="1800" spc="-1" strike="noStrike">
              <a:solidFill>
                <a:srgbClr val="000000"/>
              </a:solidFill>
              <a:uFill>
                <a:solidFill>
                  <a:srgbClr val="ffffff"/>
                </a:solidFill>
              </a:uFill>
              <a:latin typeface="Arial"/>
            </a:endParaRPr>
          </a:p>
          <a:p>
            <a:pPr lvl="1" marL="900000" indent="-360000">
              <a:lnSpc>
                <a:spcPct val="100000"/>
              </a:lnSpc>
              <a:buBlip>
                <a:blip r:embed="rId4"/>
              </a:buBlip>
            </a:pPr>
            <a:r>
              <a:rPr b="0" lang="en-US" sz="3000" spc="-1" strike="noStrike">
                <a:solidFill>
                  <a:srgbClr val="000000"/>
                </a:solidFill>
                <a:uFill>
                  <a:solidFill>
                    <a:srgbClr val="ffffff"/>
                  </a:solidFill>
                </a:uFill>
                <a:latin typeface="Arial"/>
              </a:rPr>
              <a:t>Microfacet BRDFs</a:t>
            </a:r>
            <a:endParaRPr b="0" lang="en-US" sz="1800" spc="-1" strike="noStrike">
              <a:solidFill>
                <a:srgbClr val="000000"/>
              </a:solidFill>
              <a:uFill>
                <a:solidFill>
                  <a:srgbClr val="ffffff"/>
                </a:solidFill>
              </a:uFill>
              <a:latin typeface="Arial"/>
            </a:endParaRPr>
          </a:p>
          <a:p>
            <a:pPr lvl="1" marL="900000" indent="-360000">
              <a:lnSpc>
                <a:spcPct val="100000"/>
              </a:lnSpc>
              <a:buBlip>
                <a:blip r:embed="rId5"/>
              </a:buBlip>
            </a:pPr>
            <a:r>
              <a:rPr b="0" lang="en-US" sz="3000" spc="-1" strike="noStrike">
                <a:solidFill>
                  <a:srgbClr val="000000"/>
                </a:solidFill>
                <a:uFill>
                  <a:solidFill>
                    <a:srgbClr val="ffffff"/>
                  </a:solidFill>
                </a:uFill>
                <a:latin typeface="Arial"/>
              </a:rPr>
              <a:t>Image-based lighting</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312" name="Picture 1" descr=""/>
          <p:cNvPicPr/>
          <p:nvPr/>
        </p:nvPicPr>
        <p:blipFill>
          <a:blip r:embed="rId6"/>
          <a:stretch/>
        </p:blipFill>
        <p:spPr>
          <a:xfrm>
            <a:off x="380160" y="3889080"/>
            <a:ext cx="5748480" cy="2833200"/>
          </a:xfrm>
          <a:prstGeom prst="rect">
            <a:avLst/>
          </a:prstGeom>
          <a:ln>
            <a:noFill/>
          </a:ln>
        </p:spPr>
      </p:pic>
      <p:pic>
        <p:nvPicPr>
          <p:cNvPr id="313" name="Picture 8" descr=""/>
          <p:cNvPicPr/>
          <p:nvPr/>
        </p:nvPicPr>
        <p:blipFill>
          <a:blip r:embed="rId7"/>
          <a:stretch/>
        </p:blipFill>
        <p:spPr>
          <a:xfrm>
            <a:off x="6371280" y="4105080"/>
            <a:ext cx="3146400" cy="260568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TextShape 1"/>
          <p:cNvSpPr txBox="1"/>
          <p:nvPr/>
        </p:nvSpPr>
        <p:spPr>
          <a:xfrm>
            <a:off x="504000" y="205560"/>
            <a:ext cx="8548560" cy="51228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4 </a:t>
            </a:r>
            <a:r>
              <a:rPr b="1" lang="en-US" sz="3200" spc="-1" strike="noStrike">
                <a:solidFill>
                  <a:srgbClr val="ffffff"/>
                </a:solidFill>
                <a:uFill>
                  <a:solidFill>
                    <a:srgbClr val="ffffff"/>
                  </a:solidFill>
                </a:uFill>
                <a:latin typeface="Arial"/>
              </a:rPr>
              <a:t>Design of structurally sound buildings</a:t>
            </a:r>
            <a:r>
              <a:rPr b="1" lang="en-US" sz="3200" spc="-1" strike="noStrike">
                <a:solidFill>
                  <a:srgbClr val="ffffff"/>
                </a:solidFill>
                <a:uFill>
                  <a:solidFill>
                    <a:srgbClr val="ffffff"/>
                  </a:solidFill>
                </a:uFill>
                <a:latin typeface="Arial"/>
              </a:rPr>
              <a:t> </a:t>
            </a:r>
            <a:endParaRPr b="0" lang="en-US" sz="3600" spc="-1" strike="noStrike">
              <a:solidFill>
                <a:srgbClr val="ffffff"/>
              </a:solidFill>
              <a:uFill>
                <a:solidFill>
                  <a:srgbClr val="ffffff"/>
                </a:solidFill>
              </a:uFill>
              <a:latin typeface="Arial"/>
            </a:endParaRPr>
          </a:p>
        </p:txBody>
      </p:sp>
      <p:sp>
        <p:nvSpPr>
          <p:cNvPr id="315"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Bernhard Steiner</a:t>
            </a:r>
            <a:endParaRPr b="0" lang="en-US" sz="1800" spc="-1" strike="noStrike">
              <a:solidFill>
                <a:srgbClr val="000000"/>
              </a:solidFill>
              <a:uFill>
                <a:solidFill>
                  <a:srgbClr val="ffffff"/>
                </a:solidFill>
              </a:uFill>
              <a:latin typeface="Arial"/>
            </a:endParaRPr>
          </a:p>
        </p:txBody>
      </p:sp>
      <p:pic>
        <p:nvPicPr>
          <p:cNvPr id="316" name="Picture 8" descr=""/>
          <p:cNvPicPr/>
          <p:nvPr/>
        </p:nvPicPr>
        <p:blipFill>
          <a:blip r:embed="rId1"/>
          <a:stretch/>
        </p:blipFill>
        <p:spPr>
          <a:xfrm>
            <a:off x="6060600" y="3817440"/>
            <a:ext cx="3275640" cy="2824200"/>
          </a:xfrm>
          <a:prstGeom prst="rect">
            <a:avLst/>
          </a:prstGeom>
          <a:ln>
            <a:noFill/>
          </a:ln>
        </p:spPr>
      </p:pic>
      <p:pic>
        <p:nvPicPr>
          <p:cNvPr id="317" name="Picture 7" descr=""/>
          <p:cNvPicPr/>
          <p:nvPr/>
        </p:nvPicPr>
        <p:blipFill>
          <a:blip r:embed="rId2"/>
          <a:stretch/>
        </p:blipFill>
        <p:spPr>
          <a:xfrm>
            <a:off x="712080" y="4293360"/>
            <a:ext cx="4723560" cy="2365920"/>
          </a:xfrm>
          <a:prstGeom prst="rect">
            <a:avLst/>
          </a:prstGeom>
          <a:ln>
            <a:noFill/>
          </a:ln>
        </p:spPr>
      </p:pic>
      <p:sp>
        <p:nvSpPr>
          <p:cNvPr id="318" name="TextShape 3"/>
          <p:cNvSpPr txBox="1"/>
          <p:nvPr/>
        </p:nvSpPr>
        <p:spPr>
          <a:xfrm>
            <a:off x="479520" y="908280"/>
            <a:ext cx="5676840" cy="547344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Conduct a survey of</a:t>
            </a:r>
            <a:endParaRPr b="0" lang="en-US" sz="1800" spc="-1" strike="noStrike">
              <a:solidFill>
                <a:srgbClr val="000000"/>
              </a:solidFill>
              <a:uFill>
                <a:solidFill>
                  <a:srgbClr val="ffffff"/>
                </a:solidFill>
              </a:uFill>
              <a:latin typeface="Arial"/>
            </a:endParaRPr>
          </a:p>
          <a:p>
            <a:pPr>
              <a:lnSpc>
                <a:spcPct val="100000"/>
              </a:lnSpc>
            </a:pPr>
            <a:r>
              <a:rPr b="0" lang="en-US" sz="3200" spc="-1" strike="noStrike">
                <a:solidFill>
                  <a:srgbClr val="000000"/>
                </a:solidFill>
                <a:uFill>
                  <a:solidFill>
                    <a:srgbClr val="ffffff"/>
                  </a:solidFill>
                </a:uFill>
                <a:latin typeface="Arial"/>
              </a:rPr>
              <a:t>recent advances in</a:t>
            </a:r>
            <a:endParaRPr b="0" lang="en-US" sz="1800" spc="-1" strike="noStrike">
              <a:solidFill>
                <a:srgbClr val="000000"/>
              </a:solidFill>
              <a:uFill>
                <a:solidFill>
                  <a:srgbClr val="ffffff"/>
                </a:solidFill>
              </a:uFill>
              <a:latin typeface="Arial"/>
            </a:endParaRPr>
          </a:p>
          <a:p>
            <a:pPr marL="360360" indent="-360000">
              <a:lnSpc>
                <a:spcPct val="100000"/>
              </a:lnSpc>
              <a:buBlip>
                <a:blip r:embed="rId3"/>
              </a:buBlip>
            </a:pPr>
            <a:r>
              <a:rPr b="0" lang="en-US" sz="3200" spc="-1" strike="noStrike">
                <a:solidFill>
                  <a:srgbClr val="000000"/>
                </a:solidFill>
                <a:uFill>
                  <a:solidFill>
                    <a:srgbClr val="ffffff"/>
                  </a:solidFill>
                </a:uFill>
                <a:latin typeface="Arial"/>
              </a:rPr>
              <a:t>Structural optimization for buildings/bridges etc.</a:t>
            </a:r>
            <a:endParaRPr b="0" lang="en-US" sz="1800" spc="-1" strike="noStrike">
              <a:solidFill>
                <a:srgbClr val="000000"/>
              </a:solidFill>
              <a:uFill>
                <a:solidFill>
                  <a:srgbClr val="ffffff"/>
                </a:solidFill>
              </a:uFill>
              <a:latin typeface="Arial"/>
            </a:endParaRPr>
          </a:p>
          <a:p>
            <a:pPr marL="360360" indent="-360000">
              <a:lnSpc>
                <a:spcPct val="100000"/>
              </a:lnSpc>
              <a:buBlip>
                <a:blip r:embed="rId4"/>
              </a:buBlip>
            </a:pPr>
            <a:r>
              <a:rPr b="0" lang="en-US" sz="3200" spc="-1" strike="noStrike">
                <a:solidFill>
                  <a:srgbClr val="000000"/>
                </a:solidFill>
                <a:uFill>
                  <a:solidFill>
                    <a:srgbClr val="ffffff"/>
                  </a:solidFill>
                </a:uFill>
                <a:latin typeface="Arial"/>
              </a:rPr>
              <a:t>Modelling of plausible buildings</a:t>
            </a:r>
            <a:endParaRPr b="0" lang="en-US" sz="1800" spc="-1" strike="noStrike">
              <a:solidFill>
                <a:srgbClr val="000000"/>
              </a:solidFill>
              <a:uFill>
                <a:solidFill>
                  <a:srgbClr val="ffffff"/>
                </a:solidFill>
              </a:uFill>
              <a:latin typeface="Arial"/>
            </a:endParaRPr>
          </a:p>
        </p:txBody>
      </p:sp>
      <p:pic>
        <p:nvPicPr>
          <p:cNvPr id="319" name="Picture 6" descr=""/>
          <p:cNvPicPr/>
          <p:nvPr/>
        </p:nvPicPr>
        <p:blipFill>
          <a:blip r:embed="rId5"/>
          <a:stretch/>
        </p:blipFill>
        <p:spPr>
          <a:xfrm>
            <a:off x="6444360" y="1162080"/>
            <a:ext cx="2627280" cy="244260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504000" y="23328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5 </a:t>
            </a:r>
            <a:r>
              <a:rPr b="1" lang="en-US" sz="3200" spc="-1" strike="noStrike">
                <a:solidFill>
                  <a:srgbClr val="ffffff"/>
                </a:solidFill>
                <a:uFill>
                  <a:solidFill>
                    <a:srgbClr val="ffffff"/>
                  </a:solidFill>
                </a:uFill>
                <a:latin typeface="Arial"/>
              </a:rPr>
              <a:t>Light Painting for Lighting Design</a:t>
            </a:r>
            <a:r>
              <a:rPr b="1" lang="en-US" sz="3200" spc="-1" strike="noStrike">
                <a:solidFill>
                  <a:srgbClr val="ffffff"/>
                </a:solidFill>
                <a:uFill>
                  <a:solidFill>
                    <a:srgbClr val="ffffff"/>
                  </a:solidFill>
                </a:uFill>
                <a:latin typeface="Arial"/>
              </a:rPr>
              <a:t> </a:t>
            </a:r>
            <a:endParaRPr b="0" lang="en-US" sz="3600" spc="-1" strike="noStrike">
              <a:solidFill>
                <a:srgbClr val="ffffff"/>
              </a:solidFill>
              <a:uFill>
                <a:solidFill>
                  <a:srgbClr val="ffffff"/>
                </a:solidFill>
              </a:uFill>
              <a:latin typeface="Arial"/>
            </a:endParaRPr>
          </a:p>
        </p:txBody>
      </p:sp>
      <p:sp>
        <p:nvSpPr>
          <p:cNvPr id="321"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Katharina Krösl</a:t>
            </a:r>
            <a:endParaRPr b="0" lang="en-US" sz="1800" spc="-1" strike="noStrike">
              <a:solidFill>
                <a:srgbClr val="000000"/>
              </a:solidFill>
              <a:uFill>
                <a:solidFill>
                  <a:srgbClr val="ffffff"/>
                </a:solidFill>
              </a:uFill>
              <a:latin typeface="Arial"/>
            </a:endParaRPr>
          </a:p>
        </p:txBody>
      </p:sp>
      <p:sp>
        <p:nvSpPr>
          <p:cNvPr id="322" name="TextShape 3"/>
          <p:cNvSpPr txBox="1"/>
          <p:nvPr/>
        </p:nvSpPr>
        <p:spPr>
          <a:xfrm>
            <a:off x="479160" y="1267920"/>
            <a:ext cx="5388840" cy="5473440"/>
          </a:xfrm>
          <a:prstGeom prst="rect">
            <a:avLst/>
          </a:prstGeom>
          <a:noFill/>
          <a:ln w="9360">
            <a:noFill/>
          </a:ln>
        </p:spPr>
        <p:txBody>
          <a:bodyPr/>
          <a:p>
            <a:pPr marL="360360" indent="-360000">
              <a:lnSpc>
                <a:spcPct val="100000"/>
              </a:lnSpc>
              <a:buBlip>
                <a:blip r:embed="rId1"/>
              </a:buBlip>
            </a:pPr>
            <a:r>
              <a:rPr b="0" lang="en-US" sz="3200" spc="-1" strike="noStrike">
                <a:solidFill>
                  <a:srgbClr val="000000"/>
                </a:solidFill>
                <a:uFill>
                  <a:solidFill>
                    <a:srgbClr val="ffffff"/>
                  </a:solidFill>
                </a:uFill>
                <a:latin typeface="Arial"/>
              </a:rPr>
              <a:t>Solve the Inverse Lighting Problem for 3D Scenes</a:t>
            </a:r>
            <a:endParaRPr b="0" lang="en-US" sz="1800" spc="-1" strike="noStrike">
              <a:solidFill>
                <a:srgbClr val="000000"/>
              </a:solidFill>
              <a:uFill>
                <a:solidFill>
                  <a:srgbClr val="ffffff"/>
                </a:solidFill>
              </a:uFill>
              <a:latin typeface="Arial"/>
            </a:endParaRPr>
          </a:p>
          <a:p>
            <a:pPr marL="360360" indent="-360000">
              <a:lnSpc>
                <a:spcPct val="100000"/>
              </a:lnSpc>
              <a:buBlip>
                <a:blip r:embed="rId2"/>
              </a:buBlip>
            </a:pPr>
            <a:r>
              <a:rPr b="0" lang="en-US" sz="3200" spc="-1" strike="noStrike">
                <a:solidFill>
                  <a:srgbClr val="000000"/>
                </a:solidFill>
                <a:uFill>
                  <a:solidFill>
                    <a:srgbClr val="ffffff"/>
                  </a:solidFill>
                </a:uFill>
                <a:latin typeface="Arial"/>
              </a:rPr>
              <a:t>Light Painting</a:t>
            </a:r>
            <a:endParaRPr b="0" lang="en-US" sz="1800" spc="-1" strike="noStrike">
              <a:solidFill>
                <a:srgbClr val="000000"/>
              </a:solidFill>
              <a:uFill>
                <a:solidFill>
                  <a:srgbClr val="ffffff"/>
                </a:solidFill>
              </a:uFill>
              <a:latin typeface="Arial"/>
            </a:endParaRPr>
          </a:p>
          <a:p>
            <a:pPr marL="360360" indent="-360000">
              <a:lnSpc>
                <a:spcPct val="100000"/>
              </a:lnSpc>
              <a:buBlip>
                <a:blip r:embed="rId3"/>
              </a:buBlip>
            </a:pPr>
            <a:r>
              <a:rPr b="0" lang="en-US" sz="3200" spc="-1" strike="noStrike">
                <a:solidFill>
                  <a:srgbClr val="000000"/>
                </a:solidFill>
                <a:uFill>
                  <a:solidFill>
                    <a:srgbClr val="ffffff"/>
                  </a:solidFill>
                </a:uFill>
                <a:latin typeface="Arial"/>
              </a:rPr>
              <a:t>Sketch Based Lighting</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323" name="Picture 1" descr=""/>
          <p:cNvPicPr/>
          <p:nvPr/>
        </p:nvPicPr>
        <p:blipFill>
          <a:blip r:embed="rId4"/>
          <a:stretch/>
        </p:blipFill>
        <p:spPr>
          <a:xfrm>
            <a:off x="824760" y="3769200"/>
            <a:ext cx="2538360" cy="2539800"/>
          </a:xfrm>
          <a:prstGeom prst="rect">
            <a:avLst/>
          </a:prstGeom>
          <a:ln>
            <a:noFill/>
          </a:ln>
        </p:spPr>
      </p:pic>
      <p:pic>
        <p:nvPicPr>
          <p:cNvPr id="324" name="Picture 2" descr=""/>
          <p:cNvPicPr/>
          <p:nvPr/>
        </p:nvPicPr>
        <p:blipFill>
          <a:blip r:embed="rId5"/>
          <a:stretch/>
        </p:blipFill>
        <p:spPr>
          <a:xfrm>
            <a:off x="3776040" y="3769200"/>
            <a:ext cx="2538360" cy="2539800"/>
          </a:xfrm>
          <a:prstGeom prst="rect">
            <a:avLst/>
          </a:prstGeom>
          <a:ln>
            <a:noFill/>
          </a:ln>
        </p:spPr>
      </p:pic>
      <p:pic>
        <p:nvPicPr>
          <p:cNvPr id="325" name="Picture 5" descr=""/>
          <p:cNvPicPr/>
          <p:nvPr/>
        </p:nvPicPr>
        <p:blipFill>
          <a:blip r:embed="rId6"/>
          <a:stretch/>
        </p:blipFill>
        <p:spPr>
          <a:xfrm>
            <a:off x="6699960" y="3735000"/>
            <a:ext cx="2538360" cy="2539800"/>
          </a:xfrm>
          <a:prstGeom prst="rect">
            <a:avLst/>
          </a:prstGeom>
          <a:ln>
            <a:noFill/>
          </a:ln>
        </p:spPr>
      </p:pic>
      <p:pic>
        <p:nvPicPr>
          <p:cNvPr id="326" name="Picture 6" descr=""/>
          <p:cNvPicPr/>
          <p:nvPr/>
        </p:nvPicPr>
        <p:blipFill>
          <a:blip r:embed="rId7"/>
          <a:stretch/>
        </p:blipFill>
        <p:spPr>
          <a:xfrm>
            <a:off x="6165360" y="1423440"/>
            <a:ext cx="1624320" cy="1561680"/>
          </a:xfrm>
          <a:prstGeom prst="rect">
            <a:avLst/>
          </a:prstGeom>
          <a:ln>
            <a:noFill/>
          </a:ln>
        </p:spPr>
      </p:pic>
      <p:pic>
        <p:nvPicPr>
          <p:cNvPr id="327" name="Picture 7" descr=""/>
          <p:cNvPicPr/>
          <p:nvPr/>
        </p:nvPicPr>
        <p:blipFill>
          <a:blip r:embed="rId8"/>
          <a:stretch/>
        </p:blipFill>
        <p:spPr>
          <a:xfrm>
            <a:off x="7968960" y="1416960"/>
            <a:ext cx="1624320" cy="1568160"/>
          </a:xfrm>
          <a:prstGeom prst="rect">
            <a:avLst/>
          </a:prstGeom>
          <a:ln>
            <a:noFill/>
          </a:ln>
        </p:spPr>
      </p:pic>
      <p:sp>
        <p:nvSpPr>
          <p:cNvPr id="328" name="CustomShape 4"/>
          <p:cNvSpPr/>
          <p:nvPr/>
        </p:nvSpPr>
        <p:spPr>
          <a:xfrm>
            <a:off x="6201360" y="2985480"/>
            <a:ext cx="3392280" cy="699480"/>
          </a:xfrm>
          <a:prstGeom prst="rect">
            <a:avLst/>
          </a:prstGeom>
          <a:noFill/>
          <a:ln>
            <a:noFill/>
          </a:ln>
        </p:spPr>
        <p:style>
          <a:lnRef idx="0"/>
          <a:fillRef idx="0"/>
          <a:effectRef idx="0"/>
          <a:fontRef idx="minor"/>
        </p:style>
        <p:txBody>
          <a:bodyPr lIns="90000" rIns="90000" tIns="45000" bIns="45000"/>
          <a:p>
            <a:pPr>
              <a:lnSpc>
                <a:spcPct val="100000"/>
              </a:lnSpc>
            </a:pPr>
            <a:r>
              <a:rPr b="0" lang="en-US" sz="1000" spc="-1" strike="noStrike">
                <a:solidFill>
                  <a:srgbClr val="000000"/>
                </a:solidFill>
                <a:uFill>
                  <a:solidFill>
                    <a:srgbClr val="ffffff"/>
                  </a:solidFill>
                </a:uFill>
                <a:latin typeface="Arial"/>
              </a:rPr>
              <a:t>Lin, Wen‐Chieh, et al. "Interactive lighting design with hierarchical light representation." </a:t>
            </a:r>
            <a:r>
              <a:rPr b="0" i="1" lang="en-US" sz="1000" spc="-1" strike="noStrike">
                <a:solidFill>
                  <a:srgbClr val="000000"/>
                </a:solidFill>
                <a:uFill>
                  <a:solidFill>
                    <a:srgbClr val="ffffff"/>
                  </a:solidFill>
                </a:uFill>
                <a:latin typeface="Arial"/>
              </a:rPr>
              <a:t>Computer Graphics Forum</a:t>
            </a:r>
            <a:r>
              <a:rPr b="0" lang="en-US" sz="1000" spc="-1" strike="noStrike">
                <a:solidFill>
                  <a:srgbClr val="000000"/>
                </a:solidFill>
                <a:uFill>
                  <a:solidFill>
                    <a:srgbClr val="ffffff"/>
                  </a:solidFill>
                </a:uFill>
                <a:latin typeface="Arial"/>
              </a:rPr>
              <a:t>. Vol. 32. No. 4. Blackwell Publishing Ltd, 2013.</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6 Real-time Global Illumination </a:t>
            </a:r>
            <a:endParaRPr b="0" lang="en-US" sz="3600" spc="-1" strike="noStrike">
              <a:solidFill>
                <a:srgbClr val="ffffff"/>
              </a:solidFill>
              <a:uFill>
                <a:solidFill>
                  <a:srgbClr val="ffffff"/>
                </a:solidFill>
              </a:uFill>
              <a:latin typeface="Arial"/>
            </a:endParaRPr>
          </a:p>
        </p:txBody>
      </p:sp>
      <p:sp>
        <p:nvSpPr>
          <p:cNvPr id="330"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Katharina Krösl</a:t>
            </a:r>
            <a:endParaRPr b="0" lang="en-US" sz="1800" spc="-1" strike="noStrike">
              <a:solidFill>
                <a:srgbClr val="000000"/>
              </a:solidFill>
              <a:uFill>
                <a:solidFill>
                  <a:srgbClr val="ffffff"/>
                </a:solidFill>
              </a:uFill>
              <a:latin typeface="Arial"/>
            </a:endParaRPr>
          </a:p>
        </p:txBody>
      </p:sp>
      <p:sp>
        <p:nvSpPr>
          <p:cNvPr id="331" name="TextShape 3"/>
          <p:cNvSpPr txBox="1"/>
          <p:nvPr/>
        </p:nvSpPr>
        <p:spPr>
          <a:xfrm>
            <a:off x="479520" y="1267920"/>
            <a:ext cx="2724480" cy="5473440"/>
          </a:xfrm>
          <a:prstGeom prst="rect">
            <a:avLst/>
          </a:prstGeom>
          <a:noFill/>
          <a:ln w="9360">
            <a:noFill/>
          </a:ln>
        </p:spPr>
        <p:txBody>
          <a:bodyPr/>
          <a:p>
            <a:pPr marL="360360" indent="-360000">
              <a:lnSpc>
                <a:spcPct val="100000"/>
              </a:lnSpc>
              <a:buBlip>
                <a:blip r:embed="rId1"/>
              </a:buBlip>
            </a:pPr>
            <a:r>
              <a:rPr b="0" lang="en-US" sz="3200" spc="-1" strike="noStrike">
                <a:solidFill>
                  <a:srgbClr val="000000"/>
                </a:solidFill>
                <a:uFill>
                  <a:solidFill>
                    <a:srgbClr val="ffffff"/>
                  </a:solidFill>
                </a:uFill>
                <a:latin typeface="Arial"/>
              </a:rPr>
              <a:t>Radiosity</a:t>
            </a:r>
            <a:endParaRPr b="0" lang="en-US" sz="1800" spc="-1" strike="noStrike">
              <a:solidFill>
                <a:srgbClr val="000000"/>
              </a:solidFill>
              <a:uFill>
                <a:solidFill>
                  <a:srgbClr val="ffffff"/>
                </a:solidFill>
              </a:uFill>
              <a:latin typeface="Arial"/>
            </a:endParaRPr>
          </a:p>
          <a:p>
            <a:pPr marL="360360" indent="-360000">
              <a:lnSpc>
                <a:spcPct val="100000"/>
              </a:lnSpc>
              <a:buBlip>
                <a:blip r:embed="rId2"/>
              </a:buBlip>
            </a:pPr>
            <a:r>
              <a:rPr b="0" lang="en-US" sz="3200" spc="-1" strike="noStrike">
                <a:solidFill>
                  <a:srgbClr val="000000"/>
                </a:solidFill>
                <a:uFill>
                  <a:solidFill>
                    <a:srgbClr val="ffffff"/>
                  </a:solidFill>
                </a:uFill>
                <a:latin typeface="Arial"/>
              </a:rPr>
              <a:t>Raytracing</a:t>
            </a:r>
            <a:endParaRPr b="0" lang="en-US" sz="1800" spc="-1" strike="noStrike">
              <a:solidFill>
                <a:srgbClr val="000000"/>
              </a:solidFill>
              <a:uFill>
                <a:solidFill>
                  <a:srgbClr val="ffffff"/>
                </a:solidFill>
              </a:uFill>
              <a:latin typeface="Arial"/>
            </a:endParaRPr>
          </a:p>
          <a:p>
            <a:pPr marL="360360" indent="-360000">
              <a:lnSpc>
                <a:spcPct val="100000"/>
              </a:lnSpc>
              <a:buBlip>
                <a:blip r:embed="rId3"/>
              </a:buBlip>
            </a:pPr>
            <a:r>
              <a:rPr b="0" lang="en-US" sz="3200" spc="-1" strike="noStrike">
                <a:solidFill>
                  <a:srgbClr val="000000"/>
                </a:solidFill>
                <a:uFill>
                  <a:solidFill>
                    <a:srgbClr val="ffffff"/>
                  </a:solidFill>
                </a:uFill>
                <a:latin typeface="Arial"/>
              </a:rPr>
              <a:t>Quality versus Speed</a:t>
            </a:r>
            <a:endParaRPr b="0" lang="en-US" sz="1800" spc="-1" strike="noStrike">
              <a:solidFill>
                <a:srgbClr val="000000"/>
              </a:solidFill>
              <a:uFill>
                <a:solidFill>
                  <a:srgbClr val="ffffff"/>
                </a:solidFill>
              </a:uFill>
              <a:latin typeface="Arial"/>
            </a:endParaRPr>
          </a:p>
          <a:p>
            <a:pPr marL="360360" indent="-360000">
              <a:lnSpc>
                <a:spcPct val="100000"/>
              </a:lnSpc>
              <a:buBlip>
                <a:blip r:embed="rId4"/>
              </a:buBlip>
            </a:pPr>
            <a:r>
              <a:rPr b="0" lang="en-US" sz="3200" spc="-1" strike="noStrike">
                <a:solidFill>
                  <a:srgbClr val="000000"/>
                </a:solidFill>
                <a:uFill>
                  <a:solidFill>
                    <a:srgbClr val="ffffff"/>
                  </a:solidFill>
                </a:uFill>
                <a:latin typeface="Arial"/>
              </a:rPr>
              <a:t>GPU methods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332" name="Picture 2" descr=""/>
          <p:cNvPicPr/>
          <p:nvPr/>
        </p:nvPicPr>
        <p:blipFill>
          <a:blip r:embed="rId5"/>
          <a:stretch/>
        </p:blipFill>
        <p:spPr>
          <a:xfrm>
            <a:off x="3282120" y="1556640"/>
            <a:ext cx="5748480" cy="4752000"/>
          </a:xfrm>
          <a:prstGeom prst="rect">
            <a:avLst/>
          </a:prstGeom>
          <a:ln>
            <a:noFill/>
          </a:ln>
        </p:spPr>
      </p:pic>
      <p:sp>
        <p:nvSpPr>
          <p:cNvPr id="333" name="CustomShape 4"/>
          <p:cNvSpPr/>
          <p:nvPr/>
        </p:nvSpPr>
        <p:spPr>
          <a:xfrm>
            <a:off x="3492360" y="6309360"/>
            <a:ext cx="5328360" cy="394920"/>
          </a:xfrm>
          <a:prstGeom prst="rect">
            <a:avLst/>
          </a:prstGeom>
          <a:noFill/>
          <a:ln>
            <a:noFill/>
          </a:ln>
        </p:spPr>
        <p:style>
          <a:lnRef idx="0"/>
          <a:fillRef idx="0"/>
          <a:effectRef idx="0"/>
          <a:fontRef idx="minor"/>
        </p:style>
        <p:txBody>
          <a:bodyPr lIns="90000" rIns="90000" tIns="45000" bIns="45000"/>
          <a:p>
            <a:pPr>
              <a:lnSpc>
                <a:spcPct val="100000"/>
              </a:lnSpc>
            </a:pPr>
            <a:r>
              <a:rPr b="0" lang="en-US" sz="1000" spc="-1" strike="noStrike">
                <a:solidFill>
                  <a:srgbClr val="000000"/>
                </a:solidFill>
                <a:uFill>
                  <a:solidFill>
                    <a:srgbClr val="ffffff"/>
                  </a:solidFill>
                </a:uFill>
                <a:latin typeface="Arial"/>
              </a:rPr>
              <a:t>Crassin, Cyril, et al. "CloudLight: A System for Amortizing Indirect Lighting in Real-Time Rendering." </a:t>
            </a:r>
            <a:r>
              <a:rPr b="0" i="1" lang="en-US" sz="1000" spc="-1" strike="noStrike">
                <a:solidFill>
                  <a:srgbClr val="000000"/>
                </a:solidFill>
                <a:uFill>
                  <a:solidFill>
                    <a:srgbClr val="ffffff"/>
                  </a:solidFill>
                </a:uFill>
                <a:latin typeface="Arial"/>
              </a:rPr>
              <a:t>Journal of Computer Graphics Techniques Vol</a:t>
            </a:r>
            <a:r>
              <a:rPr b="0" lang="en-US" sz="1000" spc="-1" strike="noStrike">
                <a:solidFill>
                  <a:srgbClr val="000000"/>
                </a:solidFill>
                <a:uFill>
                  <a:solidFill>
                    <a:srgbClr val="ffffff"/>
                  </a:solidFill>
                </a:uFill>
                <a:latin typeface="Arial"/>
              </a:rPr>
              <a:t> 4.4 (2015).</a:t>
            </a:r>
            <a:endParaRPr b="0" lang="en-US" sz="1800" spc="-1" strike="noStrike">
              <a:solidFill>
                <a:srgbClr val="000000"/>
              </a:solidFill>
              <a:uFill>
                <a:solidFill>
                  <a:srgbClr val="ffffff"/>
                </a:solidFill>
              </a:uFill>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TextShape 1"/>
          <p:cNvSpPr txBox="1"/>
          <p:nvPr/>
        </p:nvSpPr>
        <p:spPr>
          <a:xfrm>
            <a:off x="504000" y="233640"/>
            <a:ext cx="8548560" cy="456120"/>
          </a:xfrm>
          <a:prstGeom prst="rect">
            <a:avLst/>
          </a:prstGeom>
          <a:noFill/>
          <a:ln>
            <a:noFill/>
          </a:ln>
        </p:spPr>
        <p:txBody>
          <a:bodyPr lIns="0" rIns="0" tIns="0" bIns="0" anchor="ctr"/>
          <a:p>
            <a:r>
              <a:rPr b="1" lang="en-US" sz="3100" spc="-1" strike="noStrike">
                <a:solidFill>
                  <a:srgbClr val="ffffff"/>
                </a:solidFill>
                <a:uFill>
                  <a:solidFill>
                    <a:srgbClr val="ffffff"/>
                  </a:solidFill>
                </a:uFill>
                <a:latin typeface="Arial"/>
              </a:rPr>
              <a:t>7 </a:t>
            </a:r>
            <a:r>
              <a:rPr b="1" lang="en-US" sz="3200" spc="-1" strike="noStrike">
                <a:solidFill>
                  <a:srgbClr val="ffffff"/>
                </a:solidFill>
                <a:uFill>
                  <a:solidFill>
                    <a:srgbClr val="ffffff"/>
                  </a:solidFill>
                </a:uFill>
                <a:latin typeface="Arial"/>
              </a:rPr>
              <a:t>Acceleration of Ray Tracing</a:t>
            </a:r>
            <a:r>
              <a:rPr b="1" lang="en-US" sz="3100" spc="-1" strike="noStrike">
                <a:solidFill>
                  <a:srgbClr val="ffffff"/>
                </a:solidFill>
                <a:uFill>
                  <a:solidFill>
                    <a:srgbClr val="ffffff"/>
                  </a:solidFill>
                </a:uFill>
                <a:latin typeface="Arial"/>
              </a:rPr>
              <a:t> </a:t>
            </a:r>
            <a:endParaRPr b="0" lang="en-US" sz="3600" spc="-1" strike="noStrike">
              <a:solidFill>
                <a:srgbClr val="ffffff"/>
              </a:solidFill>
              <a:uFill>
                <a:solidFill>
                  <a:srgbClr val="ffffff"/>
                </a:solidFill>
              </a:uFill>
              <a:latin typeface="Arial"/>
            </a:endParaRPr>
          </a:p>
        </p:txBody>
      </p:sp>
      <p:sp>
        <p:nvSpPr>
          <p:cNvPr id="335"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Christian Freude</a:t>
            </a:r>
            <a:endParaRPr b="0" lang="en-US" sz="1800" spc="-1" strike="noStrike">
              <a:solidFill>
                <a:srgbClr val="000000"/>
              </a:solidFill>
              <a:uFill>
                <a:solidFill>
                  <a:srgbClr val="ffffff"/>
                </a:solidFill>
              </a:uFill>
              <a:latin typeface="Arial"/>
            </a:endParaRPr>
          </a:p>
        </p:txBody>
      </p:sp>
      <p:pic>
        <p:nvPicPr>
          <p:cNvPr id="336" name="Grafik 5" descr=""/>
          <p:cNvPicPr/>
          <p:nvPr/>
        </p:nvPicPr>
        <p:blipFill>
          <a:blip r:embed="rId1"/>
          <a:stretch/>
        </p:blipFill>
        <p:spPr>
          <a:xfrm>
            <a:off x="6151320" y="1335600"/>
            <a:ext cx="2885760" cy="2885760"/>
          </a:xfrm>
          <a:prstGeom prst="rect">
            <a:avLst/>
          </a:prstGeom>
          <a:ln>
            <a:noFill/>
          </a:ln>
        </p:spPr>
      </p:pic>
      <p:pic>
        <p:nvPicPr>
          <p:cNvPr id="337" name="Grafik 8" descr=""/>
          <p:cNvPicPr/>
          <p:nvPr/>
        </p:nvPicPr>
        <p:blipFill>
          <a:blip r:embed="rId2"/>
          <a:stretch/>
        </p:blipFill>
        <p:spPr>
          <a:xfrm>
            <a:off x="713160" y="3140640"/>
            <a:ext cx="5646600" cy="3179160"/>
          </a:xfrm>
          <a:prstGeom prst="rect">
            <a:avLst/>
          </a:prstGeom>
          <a:ln>
            <a:noFill/>
          </a:ln>
        </p:spPr>
      </p:pic>
      <p:sp>
        <p:nvSpPr>
          <p:cNvPr id="338" name="TextShape 3"/>
          <p:cNvSpPr txBox="1"/>
          <p:nvPr/>
        </p:nvSpPr>
        <p:spPr>
          <a:xfrm>
            <a:off x="713160" y="1335600"/>
            <a:ext cx="5676840" cy="547344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Conduct a survey of recent advances in the acceleration of ray tracing</a:t>
            </a:r>
            <a:endParaRPr b="0" lang="en-US" sz="1800" spc="-1" strike="noStrike">
              <a:solidFill>
                <a:srgbClr val="000000"/>
              </a:solidFill>
              <a:uFill>
                <a:solidFill>
                  <a:srgbClr val="ffffff"/>
                </a:solidFill>
              </a:uFill>
              <a:latin typeface="Arial"/>
            </a:endParaRPr>
          </a:p>
        </p:txBody>
      </p:sp>
      <p:pic>
        <p:nvPicPr>
          <p:cNvPr id="339" name="Grafik 1" descr=""/>
          <p:cNvPicPr/>
          <p:nvPr/>
        </p:nvPicPr>
        <p:blipFill>
          <a:blip r:embed="rId3"/>
          <a:stretch/>
        </p:blipFill>
        <p:spPr>
          <a:xfrm>
            <a:off x="6151320" y="3655080"/>
            <a:ext cx="2562120" cy="307476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8 </a:t>
            </a:r>
            <a:r>
              <a:rPr b="1" lang="en-US" sz="3200" spc="-1" strike="noStrike">
                <a:solidFill>
                  <a:srgbClr val="ffffff"/>
                </a:solidFill>
                <a:uFill>
                  <a:solidFill>
                    <a:srgbClr val="ffffff"/>
                  </a:solidFill>
                </a:uFill>
                <a:latin typeface="Arial"/>
              </a:rPr>
              <a:t>NPR in Real Time</a:t>
            </a:r>
            <a:endParaRPr b="0" lang="en-US" sz="3600" spc="-1" strike="noStrike">
              <a:solidFill>
                <a:srgbClr val="ffffff"/>
              </a:solidFill>
              <a:uFill>
                <a:solidFill>
                  <a:srgbClr val="ffffff"/>
                </a:solidFill>
              </a:uFill>
              <a:latin typeface="Arial"/>
            </a:endParaRPr>
          </a:p>
        </p:txBody>
      </p:sp>
      <p:sp>
        <p:nvSpPr>
          <p:cNvPr id="341"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Christian Freude</a:t>
            </a:r>
            <a:endParaRPr b="0" lang="en-US" sz="1800" spc="-1" strike="noStrike">
              <a:solidFill>
                <a:srgbClr val="000000"/>
              </a:solidFill>
              <a:uFill>
                <a:solidFill>
                  <a:srgbClr val="ffffff"/>
                </a:solidFill>
              </a:uFill>
              <a:latin typeface="Arial"/>
            </a:endParaRPr>
          </a:p>
        </p:txBody>
      </p:sp>
      <p:pic>
        <p:nvPicPr>
          <p:cNvPr id="342" name="Picture 5" descr=""/>
          <p:cNvPicPr/>
          <p:nvPr/>
        </p:nvPicPr>
        <p:blipFill>
          <a:blip r:embed="rId1"/>
          <a:stretch/>
        </p:blipFill>
        <p:spPr>
          <a:xfrm>
            <a:off x="651600" y="2654280"/>
            <a:ext cx="3334320" cy="2412000"/>
          </a:xfrm>
          <a:prstGeom prst="rect">
            <a:avLst/>
          </a:prstGeom>
          <a:ln>
            <a:noFill/>
          </a:ln>
        </p:spPr>
      </p:pic>
      <p:pic>
        <p:nvPicPr>
          <p:cNvPr id="343" name="Picture 1" descr=""/>
          <p:cNvPicPr/>
          <p:nvPr/>
        </p:nvPicPr>
        <p:blipFill>
          <a:blip r:embed="rId2"/>
          <a:stretch/>
        </p:blipFill>
        <p:spPr>
          <a:xfrm>
            <a:off x="6108120" y="1335960"/>
            <a:ext cx="3115800" cy="3135960"/>
          </a:xfrm>
          <a:prstGeom prst="rect">
            <a:avLst/>
          </a:prstGeom>
          <a:ln>
            <a:noFill/>
          </a:ln>
        </p:spPr>
      </p:pic>
      <p:pic>
        <p:nvPicPr>
          <p:cNvPr id="344" name="Picture 8" descr=""/>
          <p:cNvPicPr/>
          <p:nvPr/>
        </p:nvPicPr>
        <p:blipFill>
          <a:blip r:embed="rId3"/>
          <a:stretch/>
        </p:blipFill>
        <p:spPr>
          <a:xfrm>
            <a:off x="4818960" y="4067280"/>
            <a:ext cx="3891960" cy="2873520"/>
          </a:xfrm>
          <a:prstGeom prst="rect">
            <a:avLst/>
          </a:prstGeom>
          <a:ln>
            <a:noFill/>
          </a:ln>
        </p:spPr>
      </p:pic>
      <p:pic>
        <p:nvPicPr>
          <p:cNvPr id="345" name="Picture 9" descr=""/>
          <p:cNvPicPr/>
          <p:nvPr/>
        </p:nvPicPr>
        <p:blipFill>
          <a:blip r:embed="rId4"/>
          <a:stretch/>
        </p:blipFill>
        <p:spPr>
          <a:xfrm>
            <a:off x="1691640" y="4535280"/>
            <a:ext cx="3257640" cy="2310120"/>
          </a:xfrm>
          <a:prstGeom prst="rect">
            <a:avLst/>
          </a:prstGeom>
          <a:ln>
            <a:noFill/>
          </a:ln>
        </p:spPr>
      </p:pic>
      <p:pic>
        <p:nvPicPr>
          <p:cNvPr id="346" name="Picture 10" descr=""/>
          <p:cNvPicPr/>
          <p:nvPr/>
        </p:nvPicPr>
        <p:blipFill>
          <a:blip r:embed="rId5"/>
          <a:stretch/>
        </p:blipFill>
        <p:spPr>
          <a:xfrm>
            <a:off x="3507480" y="2557440"/>
            <a:ext cx="2898360" cy="2173680"/>
          </a:xfrm>
          <a:prstGeom prst="rect">
            <a:avLst/>
          </a:prstGeom>
          <a:ln>
            <a:noFill/>
          </a:ln>
        </p:spPr>
      </p:pic>
      <p:sp>
        <p:nvSpPr>
          <p:cNvPr id="347" name="TextShape 3"/>
          <p:cNvSpPr txBox="1"/>
          <p:nvPr/>
        </p:nvSpPr>
        <p:spPr>
          <a:xfrm>
            <a:off x="713160" y="903960"/>
            <a:ext cx="5676840" cy="547344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Conduct a survey of recent advances in real-time        non-photorealistic rendering</a:t>
            </a:r>
            <a:endParaRPr b="0" lang="en-US" sz="1800" spc="-1" strike="noStrike">
              <a:solidFill>
                <a:srgbClr val="000000"/>
              </a:solidFill>
              <a:uFill>
                <a:solidFill>
                  <a:srgbClr val="ffffff"/>
                </a:solidFill>
              </a:uFill>
              <a:latin typeface="Arial"/>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Important!</a:t>
            </a:r>
            <a:endParaRPr b="0" lang="en-US" sz="3600" spc="-1" strike="noStrike">
              <a:solidFill>
                <a:srgbClr val="ffffff"/>
              </a:solidFill>
              <a:uFill>
                <a:solidFill>
                  <a:srgbClr val="ffffff"/>
                </a:solidFill>
              </a:uFill>
              <a:latin typeface="Arial"/>
            </a:endParaRPr>
          </a:p>
        </p:txBody>
      </p:sp>
      <p:sp>
        <p:nvSpPr>
          <p:cNvPr id="278" name="TextShape 2"/>
          <p:cNvSpPr txBox="1"/>
          <p:nvPr/>
        </p:nvSpPr>
        <p:spPr>
          <a:xfrm>
            <a:off x="504000" y="1769040"/>
            <a:ext cx="9071640" cy="4384440"/>
          </a:xfrm>
          <a:prstGeom prst="rect">
            <a:avLst/>
          </a:prstGeom>
          <a:noFill/>
          <a:ln>
            <a:noFill/>
          </a:ln>
        </p:spPr>
        <p:txBody>
          <a:bodyPr lIns="0" rIns="0" tIns="0" bIns="0"/>
          <a:p>
            <a:r>
              <a:rPr b="0" lang="en-US" sz="3200" spc="-1" strike="noStrike">
                <a:solidFill>
                  <a:srgbClr val="ff0000"/>
                </a:solidFill>
                <a:uFill>
                  <a:solidFill>
                    <a:srgbClr val="ffffff"/>
                  </a:solidFill>
                </a:uFill>
                <a:latin typeface="Arial"/>
              </a:rPr>
              <a:t>Register</a:t>
            </a:r>
            <a:r>
              <a:rPr b="0" lang="en-US" sz="3200" spc="-1" strike="noStrike">
                <a:solidFill>
                  <a:srgbClr val="000000"/>
                </a:solidFill>
                <a:uFill>
                  <a:solidFill>
                    <a:srgbClr val="ffffff"/>
                  </a:solidFill>
                </a:uFill>
                <a:latin typeface="Arial"/>
              </a:rPr>
              <a:t> to course in TISS: to get news &amp; updates</a:t>
            </a:r>
            <a:endParaRPr b="0" lang="en-US" sz="3200" spc="-1" strike="noStrike">
              <a:solidFill>
                <a:srgbClr val="000000"/>
              </a:solidFill>
              <a:uFill>
                <a:solidFill>
                  <a:srgbClr val="ffffff"/>
                </a:solidFill>
              </a:uFill>
              <a:latin typeface="Arial"/>
            </a:endParaRPr>
          </a:p>
          <a:p>
            <a:endParaRPr b="0" lang="en-US" sz="3200" spc="-1" strike="noStrike">
              <a:solidFill>
                <a:srgbClr val="000000"/>
              </a:solidFill>
              <a:uFill>
                <a:solidFill>
                  <a:srgbClr val="ffffff"/>
                </a:solidFill>
              </a:uFill>
              <a:latin typeface="Arial"/>
            </a:endParaRPr>
          </a:p>
          <a:p>
            <a:r>
              <a:rPr b="0" lang="en-US" sz="3200" spc="-1" strike="noStrike">
                <a:solidFill>
                  <a:srgbClr val="000000"/>
                </a:solidFill>
                <a:uFill>
                  <a:solidFill>
                    <a:srgbClr val="ffffff"/>
                  </a:solidFill>
                </a:uFill>
                <a:latin typeface="Arial"/>
              </a:rPr>
              <a:t>These slides will on the website after this meeting</a:t>
            </a:r>
            <a:endParaRPr b="0" lang="en-US" sz="3200" spc="-1" strike="noStrike">
              <a:solidFill>
                <a:srgbClr val="000000"/>
              </a:solidFill>
              <a:uFill>
                <a:solidFill>
                  <a:srgbClr val="ffffff"/>
                </a:solidFill>
              </a:uFill>
              <a:latin typeface="Arial"/>
            </a:endParaRPr>
          </a:p>
          <a:p>
            <a:endParaRPr b="0" lang="en-US" sz="3200" spc="-1" strike="noStrike">
              <a:solidFill>
                <a:srgbClr val="000000"/>
              </a:solidFill>
              <a:uFill>
                <a:solidFill>
                  <a:srgbClr val="ffffff"/>
                </a:solidFill>
              </a:uFill>
              <a:latin typeface="Arial"/>
            </a:endParaRPr>
          </a:p>
          <a:p>
            <a:r>
              <a:rPr b="0" lang="en-US" sz="3200" spc="-1" strike="noStrike">
                <a:solidFill>
                  <a:srgbClr val="000000"/>
                </a:solidFill>
                <a:uFill>
                  <a:solidFill>
                    <a:srgbClr val="ffffff"/>
                  </a:solidFill>
                </a:uFill>
                <a:latin typeface="Arial"/>
              </a:rPr>
              <a:t>Official registration: by </a:t>
            </a:r>
            <a:r>
              <a:rPr b="0" lang="en-US" sz="3200" spc="-1" strike="noStrike">
                <a:solidFill>
                  <a:srgbClr val="ff0000"/>
                </a:solidFill>
                <a:uFill>
                  <a:solidFill>
                    <a:srgbClr val="ffffff"/>
                  </a:solidFill>
                </a:uFill>
                <a:latin typeface="Arial"/>
              </a:rPr>
              <a:t>submitting</a:t>
            </a:r>
            <a:r>
              <a:rPr b="0" lang="en-US" sz="3200" spc="-1" strike="noStrike">
                <a:solidFill>
                  <a:srgbClr val="000000"/>
                </a:solidFill>
                <a:uFill>
                  <a:solidFill>
                    <a:srgbClr val="ffffff"/>
                  </a:solidFill>
                </a:uFill>
                <a:latin typeface="Arial"/>
              </a:rPr>
              <a:t> the literature list</a:t>
            </a:r>
            <a:endParaRPr b="0" lang="en-US" sz="3200" spc="-1" strike="noStrike">
              <a:solidFill>
                <a:srgbClr val="000000"/>
              </a:solidFill>
              <a:uFill>
                <a:solidFill>
                  <a:srgbClr val="ffffff"/>
                </a:solidFill>
              </a:uFill>
              <a:latin typeface="Arial"/>
            </a:endParaRPr>
          </a:p>
          <a:p>
            <a:endParaRPr b="0" lang="en-US" sz="3200" spc="-1" strike="noStrike">
              <a:solidFill>
                <a:srgbClr val="000000"/>
              </a:solidFill>
              <a:uFill>
                <a:solidFill>
                  <a:srgbClr val="ffffff"/>
                </a:solidFill>
              </a:uFill>
              <a:latin typeface="Arial"/>
            </a:endParaRPr>
          </a:p>
          <a:p>
            <a:r>
              <a:rPr b="0" lang="en-US" sz="3200" spc="-1" strike="noStrike">
                <a:solidFill>
                  <a:srgbClr val="000000"/>
                </a:solidFill>
                <a:uFill>
                  <a:solidFill>
                    <a:srgbClr val="ffffff"/>
                  </a:solidFill>
                </a:uFill>
                <a:latin typeface="Arial"/>
              </a:rPr>
              <a:t>Topics are presented and </a:t>
            </a:r>
            <a:r>
              <a:rPr b="0" lang="en-US" sz="3200" spc="-1" strike="noStrike">
                <a:solidFill>
                  <a:srgbClr val="ff0000"/>
                </a:solidFill>
                <a:uFill>
                  <a:solidFill>
                    <a:srgbClr val="ffffff"/>
                  </a:solidFill>
                </a:uFill>
                <a:latin typeface="Arial"/>
              </a:rPr>
              <a:t>assigned </a:t>
            </a:r>
            <a:r>
              <a:rPr b="0" lang="en-US" sz="3200" spc="-1" strike="noStrike">
                <a:solidFill>
                  <a:srgbClr val="000000"/>
                </a:solidFill>
                <a:uFill>
                  <a:solidFill>
                    <a:srgbClr val="ffffff"/>
                  </a:solidFill>
                </a:uFill>
                <a:latin typeface="Arial"/>
              </a:rPr>
              <a:t>here today</a:t>
            </a:r>
            <a:endParaRPr b="0" lang="en-US" sz="3200" spc="-1" strike="noStrike">
              <a:solidFill>
                <a:srgbClr val="000000"/>
              </a:solidFill>
              <a:uFill>
                <a:solidFill>
                  <a:srgbClr val="ffffff"/>
                </a:solidFill>
              </a:uFill>
              <a:latin typeface="Arial"/>
            </a:endParaRPr>
          </a:p>
          <a:p>
            <a:endParaRPr b="0" lang="en-US" sz="3200" spc="-1" strike="noStrike">
              <a:solidFill>
                <a:srgbClr val="000000"/>
              </a:solidFill>
              <a:uFill>
                <a:solidFill>
                  <a:srgbClr val="ffffff"/>
                </a:solidFill>
              </a:uFill>
              <a:latin typeface="Arial"/>
            </a:endParaRPr>
          </a:p>
          <a:p>
            <a:endParaRPr b="0" lang="en-US" sz="3200" spc="-1" strike="noStrike">
              <a:solidFill>
                <a:srgbClr val="000000"/>
              </a:solidFill>
              <a:uFill>
                <a:solidFill>
                  <a:srgbClr val="ffffff"/>
                </a:solidFill>
              </a:uFill>
              <a:latin typeface="Arial"/>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9 </a:t>
            </a:r>
            <a:r>
              <a:rPr b="1" lang="en-US" sz="3200" spc="-1" strike="noStrike">
                <a:solidFill>
                  <a:srgbClr val="ffffff"/>
                </a:solidFill>
                <a:uFill>
                  <a:solidFill>
                    <a:srgbClr val="ffffff"/>
                  </a:solidFill>
                </a:uFill>
                <a:latin typeface="Arial"/>
              </a:rPr>
              <a:t>Fractal Image Compression</a:t>
            </a:r>
            <a:endParaRPr b="0" lang="en-US" sz="3600" spc="-1" strike="noStrike">
              <a:solidFill>
                <a:srgbClr val="ffffff"/>
              </a:solidFill>
              <a:uFill>
                <a:solidFill>
                  <a:srgbClr val="ffffff"/>
                </a:solidFill>
              </a:uFill>
              <a:latin typeface="Arial"/>
            </a:endParaRPr>
          </a:p>
        </p:txBody>
      </p:sp>
      <p:sp>
        <p:nvSpPr>
          <p:cNvPr id="349"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Jeremy Forsythe</a:t>
            </a:r>
            <a:endParaRPr b="0" lang="en-US" sz="1800" spc="-1" strike="noStrike">
              <a:solidFill>
                <a:srgbClr val="000000"/>
              </a:solidFill>
              <a:uFill>
                <a:solidFill>
                  <a:srgbClr val="ffffff"/>
                </a:solidFill>
              </a:uFill>
              <a:latin typeface="Arial"/>
            </a:endParaRPr>
          </a:p>
        </p:txBody>
      </p:sp>
      <p:sp>
        <p:nvSpPr>
          <p:cNvPr id="350" name="TextShape 3"/>
          <p:cNvSpPr txBox="1"/>
          <p:nvPr/>
        </p:nvSpPr>
        <p:spPr>
          <a:xfrm>
            <a:off x="479520" y="1411560"/>
            <a:ext cx="8268840" cy="5473440"/>
          </a:xfrm>
          <a:prstGeom prst="rect">
            <a:avLst/>
          </a:prstGeom>
          <a:noFill/>
          <a:ln w="9360">
            <a:noFill/>
          </a:ln>
        </p:spPr>
        <p:txBody>
          <a:bodyPr/>
          <a:p>
            <a:pPr marL="360360" indent="-360000">
              <a:lnSpc>
                <a:spcPct val="100000"/>
              </a:lnSpc>
              <a:buBlip>
                <a:blip r:embed="rId1"/>
              </a:buBlip>
            </a:pPr>
            <a:r>
              <a:rPr b="0" lang="en-US" sz="3200" spc="-1" strike="noStrike">
                <a:solidFill>
                  <a:srgbClr val="000000"/>
                </a:solidFill>
                <a:uFill>
                  <a:solidFill>
                    <a:srgbClr val="ffffff"/>
                  </a:solidFill>
                </a:uFill>
                <a:latin typeface="Arial"/>
              </a:rPr>
              <a:t>Fractal Geometry</a:t>
            </a:r>
            <a:endParaRPr b="0" lang="en-US" sz="1800" spc="-1" strike="noStrike">
              <a:solidFill>
                <a:srgbClr val="000000"/>
              </a:solidFill>
              <a:uFill>
                <a:solidFill>
                  <a:srgbClr val="ffffff"/>
                </a:solidFill>
              </a:uFill>
              <a:latin typeface="Arial"/>
            </a:endParaRPr>
          </a:p>
          <a:p>
            <a:pPr marL="360360" indent="-360000">
              <a:lnSpc>
                <a:spcPct val="100000"/>
              </a:lnSpc>
              <a:buBlip>
                <a:blip r:embed="rId2"/>
              </a:buBlip>
            </a:pPr>
            <a:r>
              <a:rPr b="0" lang="en-US" sz="3200" spc="-1" strike="noStrike">
                <a:solidFill>
                  <a:srgbClr val="000000"/>
                </a:solidFill>
                <a:uFill>
                  <a:solidFill>
                    <a:srgbClr val="ffffff"/>
                  </a:solidFill>
                </a:uFill>
                <a:latin typeface="Arial"/>
              </a:rPr>
              <a:t>State-of-the-art methods to improve speed</a:t>
            </a:r>
            <a:endParaRPr b="0" lang="en-US" sz="1800" spc="-1" strike="noStrike">
              <a:solidFill>
                <a:srgbClr val="000000"/>
              </a:solidFill>
              <a:uFill>
                <a:solidFill>
                  <a:srgbClr val="ffffff"/>
                </a:solidFill>
              </a:uFill>
              <a:latin typeface="Arial"/>
            </a:endParaRPr>
          </a:p>
          <a:p>
            <a:pPr marL="360360" indent="-360000">
              <a:lnSpc>
                <a:spcPct val="100000"/>
              </a:lnSpc>
              <a:buBlip>
                <a:blip r:embed="rId3"/>
              </a:buBlip>
            </a:pPr>
            <a:r>
              <a:rPr b="0" lang="en-US" sz="3200" spc="-1" strike="noStrike">
                <a:solidFill>
                  <a:srgbClr val="000000"/>
                </a:solidFill>
                <a:uFill>
                  <a:solidFill>
                    <a:srgbClr val="ffffff"/>
                  </a:solidFill>
                </a:uFill>
                <a:latin typeface="Arial"/>
              </a:rPr>
              <a:t>Comparison with other image compression techniques </a:t>
            </a:r>
            <a:endParaRPr b="0" lang="en-US" sz="1800" spc="-1" strike="noStrike">
              <a:solidFill>
                <a:srgbClr val="000000"/>
              </a:solidFill>
              <a:uFill>
                <a:solidFill>
                  <a:srgbClr val="ffffff"/>
                </a:solidFill>
              </a:uFill>
              <a:latin typeface="Arial"/>
            </a:endParaRPr>
          </a:p>
        </p:txBody>
      </p:sp>
      <p:pic>
        <p:nvPicPr>
          <p:cNvPr id="351" name="Picture 1" descr=""/>
          <p:cNvPicPr/>
          <p:nvPr/>
        </p:nvPicPr>
        <p:blipFill>
          <a:blip r:embed="rId4"/>
          <a:stretch/>
        </p:blipFill>
        <p:spPr>
          <a:xfrm>
            <a:off x="5292360" y="3564360"/>
            <a:ext cx="3744000" cy="2620800"/>
          </a:xfrm>
          <a:prstGeom prst="rect">
            <a:avLst/>
          </a:prstGeom>
          <a:ln>
            <a:noFill/>
          </a:ln>
        </p:spPr>
      </p:pic>
      <p:pic>
        <p:nvPicPr>
          <p:cNvPr id="352" name="Picture 2" descr=""/>
          <p:cNvPicPr/>
          <p:nvPr/>
        </p:nvPicPr>
        <p:blipFill>
          <a:blip r:embed="rId5"/>
          <a:srcRect l="0" t="0" r="18989" b="28077"/>
          <a:stretch/>
        </p:blipFill>
        <p:spPr>
          <a:xfrm>
            <a:off x="826560" y="3747240"/>
            <a:ext cx="4145040" cy="220176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10 </a:t>
            </a:r>
            <a:r>
              <a:rPr b="1" lang="en-US" sz="3200" spc="-1" strike="noStrike">
                <a:solidFill>
                  <a:srgbClr val="ffffff"/>
                </a:solidFill>
                <a:uFill>
                  <a:solidFill>
                    <a:srgbClr val="ffffff"/>
                  </a:solidFill>
                </a:uFill>
                <a:latin typeface="Arial"/>
              </a:rPr>
              <a:t>Surface Reconstruction</a:t>
            </a:r>
            <a:endParaRPr b="0" lang="en-US" sz="3600" spc="-1" strike="noStrike">
              <a:solidFill>
                <a:srgbClr val="ffffff"/>
              </a:solidFill>
              <a:uFill>
                <a:solidFill>
                  <a:srgbClr val="ffffff"/>
                </a:solidFill>
              </a:uFill>
              <a:latin typeface="Arial"/>
            </a:endParaRPr>
          </a:p>
        </p:txBody>
      </p:sp>
      <p:sp>
        <p:nvSpPr>
          <p:cNvPr id="354"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Jeremy Forsythe</a:t>
            </a:r>
            <a:endParaRPr b="0" lang="en-US" sz="1800" spc="-1" strike="noStrike">
              <a:solidFill>
                <a:srgbClr val="000000"/>
              </a:solidFill>
              <a:uFill>
                <a:solidFill>
                  <a:srgbClr val="ffffff"/>
                </a:solidFill>
              </a:uFill>
              <a:latin typeface="Arial"/>
            </a:endParaRPr>
          </a:p>
        </p:txBody>
      </p:sp>
      <p:sp>
        <p:nvSpPr>
          <p:cNvPr id="355" name="TextShape 3"/>
          <p:cNvSpPr txBox="1"/>
          <p:nvPr/>
        </p:nvSpPr>
        <p:spPr>
          <a:xfrm>
            <a:off x="479160" y="1483560"/>
            <a:ext cx="7404840" cy="5473440"/>
          </a:xfrm>
          <a:prstGeom prst="rect">
            <a:avLst/>
          </a:prstGeom>
          <a:noFill/>
          <a:ln>
            <a:noFill/>
          </a:ln>
        </p:spPr>
        <p:txBody>
          <a:bodyPr/>
          <a:p>
            <a:pPr marL="360360" indent="-360000">
              <a:lnSpc>
                <a:spcPct val="100000"/>
              </a:lnSpc>
              <a:buBlip>
                <a:blip r:embed="rId1"/>
              </a:buBlip>
            </a:pPr>
            <a:r>
              <a:rPr b="0" lang="en-US" sz="3200" spc="-1" strike="noStrike">
                <a:solidFill>
                  <a:srgbClr val="000000"/>
                </a:solidFill>
                <a:uFill>
                  <a:solidFill>
                    <a:srgbClr val="ffffff"/>
                  </a:solidFill>
                </a:uFill>
                <a:latin typeface="Arial"/>
              </a:rPr>
              <a:t>Compare state-of-the-art algorithms</a:t>
            </a:r>
            <a:endParaRPr b="0" lang="en-US" sz="1800" spc="-1" strike="noStrike">
              <a:solidFill>
                <a:srgbClr val="000000"/>
              </a:solidFill>
              <a:uFill>
                <a:solidFill>
                  <a:srgbClr val="ffffff"/>
                </a:solidFill>
              </a:uFill>
              <a:latin typeface="Arial"/>
            </a:endParaRPr>
          </a:p>
          <a:p>
            <a:pPr marL="360360" indent="-360000">
              <a:lnSpc>
                <a:spcPct val="100000"/>
              </a:lnSpc>
              <a:buBlip>
                <a:blip r:embed="rId2"/>
              </a:buBlip>
            </a:pPr>
            <a:r>
              <a:rPr b="0" lang="en-US" sz="3200" spc="-1" strike="noStrike">
                <a:solidFill>
                  <a:srgbClr val="000000"/>
                </a:solidFill>
                <a:uFill>
                  <a:solidFill>
                    <a:srgbClr val="ffffff"/>
                  </a:solidFill>
                </a:uFill>
                <a:latin typeface="Arial"/>
              </a:rPr>
              <a:t>Evaluate pros and cons of different approaches</a:t>
            </a:r>
            <a:endParaRPr b="0" lang="en-US" sz="1800" spc="-1" strike="noStrike">
              <a:solidFill>
                <a:srgbClr val="000000"/>
              </a:solidFill>
              <a:uFill>
                <a:solidFill>
                  <a:srgbClr val="ffffff"/>
                </a:solidFill>
              </a:uFill>
              <a:latin typeface="Arial"/>
            </a:endParaRPr>
          </a:p>
          <a:p>
            <a:pPr marL="360360" indent="-360000">
              <a:lnSpc>
                <a:spcPct val="100000"/>
              </a:lnSpc>
              <a:buBlip>
                <a:blip r:embed="rId3"/>
              </a:buBlip>
            </a:pPr>
            <a:r>
              <a:rPr b="0" lang="en-US" sz="3200" spc="-1" strike="noStrike">
                <a:solidFill>
                  <a:srgbClr val="000000"/>
                </a:solidFill>
                <a:uFill>
                  <a:solidFill>
                    <a:srgbClr val="ffffff"/>
                  </a:solidFill>
                </a:uFill>
                <a:latin typeface="Arial"/>
              </a:rPr>
              <a:t>Will improve knowledge in:</a:t>
            </a:r>
            <a:endParaRPr b="0" lang="en-US" sz="1800" spc="-1" strike="noStrike">
              <a:solidFill>
                <a:srgbClr val="000000"/>
              </a:solidFill>
              <a:uFill>
                <a:solidFill>
                  <a:srgbClr val="ffffff"/>
                </a:solidFill>
              </a:uFill>
              <a:latin typeface="Arial"/>
            </a:endParaRPr>
          </a:p>
          <a:p>
            <a:pPr lvl="1" marL="900000" indent="-360000">
              <a:lnSpc>
                <a:spcPct val="100000"/>
              </a:lnSpc>
              <a:buBlip>
                <a:blip r:embed="rId4"/>
              </a:buBlip>
            </a:pPr>
            <a:r>
              <a:rPr b="0" lang="en-US" sz="2800" spc="-1" strike="noStrike">
                <a:solidFill>
                  <a:srgbClr val="000000"/>
                </a:solidFill>
                <a:uFill>
                  <a:solidFill>
                    <a:srgbClr val="ffffff"/>
                  </a:solidFill>
                </a:uFill>
                <a:latin typeface="Arial"/>
              </a:rPr>
              <a:t>Computational Geometry</a:t>
            </a:r>
            <a:endParaRPr b="0" lang="en-US" sz="1800" spc="-1" strike="noStrike">
              <a:solidFill>
                <a:srgbClr val="000000"/>
              </a:solidFill>
              <a:uFill>
                <a:solidFill>
                  <a:srgbClr val="ffffff"/>
                </a:solidFill>
              </a:uFill>
              <a:latin typeface="Arial"/>
            </a:endParaRPr>
          </a:p>
          <a:p>
            <a:pPr lvl="1" marL="900000" indent="-360000">
              <a:lnSpc>
                <a:spcPct val="100000"/>
              </a:lnSpc>
              <a:buBlip>
                <a:blip r:embed="rId5"/>
              </a:buBlip>
            </a:pPr>
            <a:r>
              <a:rPr b="0" lang="en-US" sz="2800" spc="-1" strike="noStrike">
                <a:solidFill>
                  <a:srgbClr val="000000"/>
                </a:solidFill>
                <a:uFill>
                  <a:solidFill>
                    <a:srgbClr val="ffffff"/>
                  </a:solidFill>
                </a:uFill>
                <a:latin typeface="Arial"/>
              </a:rPr>
              <a:t>Computer Graphics</a:t>
            </a:r>
            <a:r>
              <a:rPr b="0" lang="en-US" sz="3000" spc="-1" strike="noStrike">
                <a:solidFill>
                  <a:srgbClr val="000000"/>
                </a:solidFill>
                <a:uFill>
                  <a:solidFill>
                    <a:srgbClr val="ffffff"/>
                  </a:solidFill>
                </a:uFill>
                <a:latin typeface="Arial"/>
              </a:rPr>
              <a:t>!</a:t>
            </a:r>
            <a:endParaRPr b="0" lang="en-US" sz="1800" spc="-1" strike="noStrike">
              <a:solidFill>
                <a:srgbClr val="000000"/>
              </a:solidFill>
              <a:uFill>
                <a:solidFill>
                  <a:srgbClr val="ffffff"/>
                </a:solidFill>
              </a:uFill>
              <a:latin typeface="Arial"/>
            </a:endParaRPr>
          </a:p>
        </p:txBody>
      </p:sp>
      <p:pic>
        <p:nvPicPr>
          <p:cNvPr id="356" name="Picture 5" descr=""/>
          <p:cNvPicPr/>
          <p:nvPr/>
        </p:nvPicPr>
        <p:blipFill>
          <a:blip r:embed="rId6"/>
          <a:stretch/>
        </p:blipFill>
        <p:spPr>
          <a:xfrm>
            <a:off x="5891040" y="3524040"/>
            <a:ext cx="3217320" cy="321732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11 Walking in Virtual Environments</a:t>
            </a:r>
            <a:endParaRPr b="0" lang="en-US" sz="3600" spc="-1" strike="noStrike">
              <a:solidFill>
                <a:srgbClr val="ffffff"/>
              </a:solidFill>
              <a:uFill>
                <a:solidFill>
                  <a:srgbClr val="ffffff"/>
                </a:solidFill>
              </a:uFill>
              <a:latin typeface="Arial"/>
            </a:endParaRPr>
          </a:p>
        </p:txBody>
      </p:sp>
      <p:sp>
        <p:nvSpPr>
          <p:cNvPr id="358"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Mohamed Radwan</a:t>
            </a:r>
            <a:endParaRPr b="0" lang="en-US" sz="1800" spc="-1" strike="noStrike">
              <a:solidFill>
                <a:srgbClr val="000000"/>
              </a:solidFill>
              <a:uFill>
                <a:solidFill>
                  <a:srgbClr val="ffffff"/>
                </a:solidFill>
              </a:uFill>
              <a:latin typeface="Arial"/>
            </a:endParaRPr>
          </a:p>
        </p:txBody>
      </p:sp>
      <p:pic>
        <p:nvPicPr>
          <p:cNvPr id="359" name="Picture 2" descr=""/>
          <p:cNvPicPr/>
          <p:nvPr/>
        </p:nvPicPr>
        <p:blipFill>
          <a:blip r:embed="rId1"/>
          <a:stretch/>
        </p:blipFill>
        <p:spPr>
          <a:xfrm>
            <a:off x="540000" y="2997000"/>
            <a:ext cx="5785920" cy="3699360"/>
          </a:xfrm>
          <a:prstGeom prst="rect">
            <a:avLst/>
          </a:prstGeom>
          <a:ln>
            <a:noFill/>
          </a:ln>
        </p:spPr>
      </p:pic>
      <p:sp>
        <p:nvSpPr>
          <p:cNvPr id="360" name="CustomShape 3"/>
          <p:cNvSpPr/>
          <p:nvPr/>
        </p:nvSpPr>
        <p:spPr>
          <a:xfrm>
            <a:off x="479520" y="1267920"/>
            <a:ext cx="8845200" cy="1728360"/>
          </a:xfrm>
          <a:prstGeom prst="rect">
            <a:avLst/>
          </a:prstGeom>
          <a:noFill/>
          <a:ln w="9360">
            <a:noFill/>
          </a:ln>
        </p:spPr>
        <p:style>
          <a:lnRef idx="0"/>
          <a:fillRef idx="0"/>
          <a:effectRef idx="0"/>
          <a:fontRef idx="minor"/>
        </p:style>
        <p:txBody>
          <a:bodyPr/>
          <a:p>
            <a:pPr>
              <a:lnSpc>
                <a:spcPct val="100000"/>
              </a:lnSpc>
              <a:buClr>
                <a:srgbClr val="2aa3d8"/>
              </a:buClr>
              <a:buFont typeface="Wingdings" charset="2"/>
              <a:buChar char=""/>
            </a:pPr>
            <a:r>
              <a:rPr b="0" lang="en-US" sz="3200" spc="-1" strike="noStrike">
                <a:solidFill>
                  <a:srgbClr val="000000"/>
                </a:solidFill>
                <a:uFill>
                  <a:solidFill>
                    <a:srgbClr val="ffffff"/>
                  </a:solidFill>
                </a:uFill>
                <a:latin typeface="Arial"/>
              </a:rPr>
              <a:t> </a:t>
            </a:r>
            <a:r>
              <a:rPr b="0" lang="en-US" sz="3200" spc="-1" strike="noStrike">
                <a:solidFill>
                  <a:srgbClr val="000000"/>
                </a:solidFill>
                <a:uFill>
                  <a:solidFill>
                    <a:srgbClr val="ffffff"/>
                  </a:solidFill>
                </a:uFill>
                <a:latin typeface="Arial"/>
              </a:rPr>
              <a:t>How virtual spaces are formed with respect to real space</a:t>
            </a:r>
            <a:endParaRPr b="0" lang="en-US" sz="1800" spc="-1" strike="noStrike">
              <a:solidFill>
                <a:srgbClr val="000000"/>
              </a:solidFill>
              <a:uFill>
                <a:solidFill>
                  <a:srgbClr val="ffffff"/>
                </a:solidFill>
              </a:uFill>
              <a:latin typeface="Arial"/>
            </a:endParaRPr>
          </a:p>
          <a:p>
            <a:pPr>
              <a:lnSpc>
                <a:spcPct val="100000"/>
              </a:lnSpc>
              <a:buClr>
                <a:srgbClr val="2aa3d8"/>
              </a:buClr>
              <a:buFont typeface="Wingdings" charset="2"/>
              <a:buChar char=""/>
            </a:pPr>
            <a:r>
              <a:rPr b="0" lang="en-US" sz="3200" spc="-1" strike="noStrike">
                <a:solidFill>
                  <a:srgbClr val="000000"/>
                </a:solidFill>
                <a:uFill>
                  <a:solidFill>
                    <a:srgbClr val="ffffff"/>
                  </a:solidFill>
                </a:uFill>
                <a:latin typeface="Arial"/>
              </a:rPr>
              <a:t> </a:t>
            </a:r>
            <a:r>
              <a:rPr b="0" lang="en-US" sz="3200" spc="-1" strike="noStrike">
                <a:solidFill>
                  <a:srgbClr val="000000"/>
                </a:solidFill>
                <a:uFill>
                  <a:solidFill>
                    <a:srgbClr val="ffffff"/>
                  </a:solidFill>
                </a:uFill>
                <a:latin typeface="Arial"/>
              </a:rPr>
              <a:t>Effects on human perception</a:t>
            </a:r>
            <a:endParaRPr b="0" lang="en-US" sz="1800" spc="-1" strike="noStrike">
              <a:solidFill>
                <a:srgbClr val="000000"/>
              </a:solidFill>
              <a:uFill>
                <a:solidFill>
                  <a:srgbClr val="ffffff"/>
                </a:solidFill>
              </a:uFill>
              <a:latin typeface="Arial"/>
            </a:endParaRPr>
          </a:p>
        </p:txBody>
      </p:sp>
      <p:pic>
        <p:nvPicPr>
          <p:cNvPr id="361" name="Picture 3" descr=""/>
          <p:cNvPicPr/>
          <p:nvPr/>
        </p:nvPicPr>
        <p:blipFill>
          <a:blip r:embed="rId2"/>
          <a:stretch/>
        </p:blipFill>
        <p:spPr>
          <a:xfrm>
            <a:off x="6508080" y="3285000"/>
            <a:ext cx="2915640" cy="309600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12 Convex Decomposition </a:t>
            </a:r>
            <a:endParaRPr b="0" lang="en-US" sz="3600" spc="-1" strike="noStrike">
              <a:solidFill>
                <a:srgbClr val="ffffff"/>
              </a:solidFill>
              <a:uFill>
                <a:solidFill>
                  <a:srgbClr val="ffffff"/>
                </a:solidFill>
              </a:uFill>
              <a:latin typeface="Arial"/>
            </a:endParaRPr>
          </a:p>
        </p:txBody>
      </p:sp>
      <p:sp>
        <p:nvSpPr>
          <p:cNvPr id="363"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Mohamed Radwan</a:t>
            </a:r>
            <a:endParaRPr b="0" lang="en-US" sz="1800" spc="-1" strike="noStrike">
              <a:solidFill>
                <a:srgbClr val="000000"/>
              </a:solidFill>
              <a:uFill>
                <a:solidFill>
                  <a:srgbClr val="ffffff"/>
                </a:solidFill>
              </a:uFill>
              <a:latin typeface="Arial"/>
            </a:endParaRPr>
          </a:p>
        </p:txBody>
      </p:sp>
      <p:pic>
        <p:nvPicPr>
          <p:cNvPr id="364" name="Picture 18" descr=""/>
          <p:cNvPicPr/>
          <p:nvPr/>
        </p:nvPicPr>
        <p:blipFill>
          <a:blip r:embed="rId1"/>
          <a:stretch/>
        </p:blipFill>
        <p:spPr>
          <a:xfrm>
            <a:off x="1295640" y="2601000"/>
            <a:ext cx="3707640" cy="3707640"/>
          </a:xfrm>
          <a:prstGeom prst="rect">
            <a:avLst/>
          </a:prstGeom>
          <a:ln>
            <a:noFill/>
          </a:ln>
        </p:spPr>
      </p:pic>
      <p:pic>
        <p:nvPicPr>
          <p:cNvPr id="365" name="Picture 19" descr=""/>
          <p:cNvPicPr/>
          <p:nvPr/>
        </p:nvPicPr>
        <p:blipFill>
          <a:blip r:embed="rId2"/>
          <a:stretch/>
        </p:blipFill>
        <p:spPr>
          <a:xfrm>
            <a:off x="6119640" y="5063040"/>
            <a:ext cx="2592000" cy="1090080"/>
          </a:xfrm>
          <a:prstGeom prst="rect">
            <a:avLst/>
          </a:prstGeom>
          <a:ln>
            <a:noFill/>
          </a:ln>
        </p:spPr>
      </p:pic>
      <p:pic>
        <p:nvPicPr>
          <p:cNvPr id="366" name="Picture 23" descr=""/>
          <p:cNvPicPr/>
          <p:nvPr/>
        </p:nvPicPr>
        <p:blipFill>
          <a:blip r:embed="rId3"/>
          <a:stretch/>
        </p:blipFill>
        <p:spPr>
          <a:xfrm>
            <a:off x="6227640" y="3644640"/>
            <a:ext cx="2376000" cy="950040"/>
          </a:xfrm>
          <a:prstGeom prst="rect">
            <a:avLst/>
          </a:prstGeom>
          <a:ln>
            <a:noFill/>
          </a:ln>
        </p:spPr>
      </p:pic>
      <p:pic>
        <p:nvPicPr>
          <p:cNvPr id="367" name="Picture 24" descr=""/>
          <p:cNvPicPr/>
          <p:nvPr/>
        </p:nvPicPr>
        <p:blipFill>
          <a:blip r:embed="rId4"/>
          <a:srcRect l="48896" t="0" r="0" b="0"/>
          <a:stretch/>
        </p:blipFill>
        <p:spPr>
          <a:xfrm>
            <a:off x="5975640" y="2091240"/>
            <a:ext cx="2880000" cy="1049040"/>
          </a:xfrm>
          <a:prstGeom prst="rect">
            <a:avLst/>
          </a:prstGeom>
          <a:ln>
            <a:noFill/>
          </a:ln>
        </p:spPr>
      </p:pic>
      <p:sp>
        <p:nvSpPr>
          <p:cNvPr id="368" name="CustomShape 3"/>
          <p:cNvSpPr/>
          <p:nvPr/>
        </p:nvSpPr>
        <p:spPr>
          <a:xfrm>
            <a:off x="6317640" y="3140640"/>
            <a:ext cx="2196000" cy="359640"/>
          </a:xfrm>
          <a:prstGeom prst="rect">
            <a:avLst/>
          </a:prstGeom>
          <a:noFill/>
          <a:ln w="9360">
            <a:noFill/>
          </a:ln>
        </p:spPr>
        <p:style>
          <a:lnRef idx="0"/>
          <a:fillRef idx="0"/>
          <a:effectRef idx="0"/>
          <a:fontRef idx="minor"/>
        </p:style>
        <p:txBody>
          <a:bodyPr/>
          <a:p>
            <a:pPr algn="ctr">
              <a:lnSpc>
                <a:spcPct val="100000"/>
              </a:lnSpc>
            </a:pPr>
            <a:r>
              <a:rPr b="0" lang="en-US" sz="1000" spc="-1" strike="noStrike">
                <a:solidFill>
                  <a:srgbClr val="000000"/>
                </a:solidFill>
                <a:uFill>
                  <a:solidFill>
                    <a:srgbClr val="ffffff"/>
                  </a:solidFill>
                </a:uFill>
                <a:latin typeface="Arial"/>
              </a:rPr>
              <a:t>Pocket cuts [Lien et al 2007]</a:t>
            </a:r>
            <a:endParaRPr b="0" lang="en-US" sz="1800" spc="-1" strike="noStrike">
              <a:solidFill>
                <a:srgbClr val="000000"/>
              </a:solidFill>
              <a:uFill>
                <a:solidFill>
                  <a:srgbClr val="ffffff"/>
                </a:solidFill>
              </a:uFill>
              <a:latin typeface="Arial"/>
            </a:endParaRPr>
          </a:p>
        </p:txBody>
      </p:sp>
      <p:sp>
        <p:nvSpPr>
          <p:cNvPr id="369" name="CustomShape 4"/>
          <p:cNvSpPr/>
          <p:nvPr/>
        </p:nvSpPr>
        <p:spPr>
          <a:xfrm>
            <a:off x="6011640" y="6165000"/>
            <a:ext cx="2808000" cy="431640"/>
          </a:xfrm>
          <a:prstGeom prst="rect">
            <a:avLst/>
          </a:prstGeom>
          <a:noFill/>
          <a:ln w="9360">
            <a:noFill/>
          </a:ln>
        </p:spPr>
        <p:style>
          <a:lnRef idx="0"/>
          <a:fillRef idx="0"/>
          <a:effectRef idx="0"/>
          <a:fontRef idx="minor"/>
        </p:style>
        <p:txBody>
          <a:bodyPr/>
          <a:p>
            <a:pPr algn="ctr">
              <a:lnSpc>
                <a:spcPct val="100000"/>
              </a:lnSpc>
            </a:pPr>
            <a:r>
              <a:rPr b="0" lang="en-US" sz="1000" spc="-1" strike="noStrike">
                <a:solidFill>
                  <a:srgbClr val="000000"/>
                </a:solidFill>
                <a:uFill>
                  <a:solidFill>
                    <a:srgbClr val="ffffff"/>
                  </a:solidFill>
                </a:uFill>
                <a:latin typeface="Arial"/>
              </a:rPr>
              <a:t>Concavity aware fields [Au et al 2012]</a:t>
            </a:r>
            <a:endParaRPr b="0" lang="en-US" sz="1800" spc="-1" strike="noStrike">
              <a:solidFill>
                <a:srgbClr val="000000"/>
              </a:solidFill>
              <a:uFill>
                <a:solidFill>
                  <a:srgbClr val="ffffff"/>
                </a:solidFill>
              </a:uFill>
              <a:latin typeface="Arial"/>
            </a:endParaRPr>
          </a:p>
        </p:txBody>
      </p:sp>
      <p:sp>
        <p:nvSpPr>
          <p:cNvPr id="370" name="CustomShape 5"/>
          <p:cNvSpPr/>
          <p:nvPr/>
        </p:nvSpPr>
        <p:spPr>
          <a:xfrm>
            <a:off x="6281640" y="4652640"/>
            <a:ext cx="2268000" cy="359640"/>
          </a:xfrm>
          <a:prstGeom prst="rect">
            <a:avLst/>
          </a:prstGeom>
          <a:noFill/>
          <a:ln w="9360">
            <a:noFill/>
          </a:ln>
        </p:spPr>
        <p:style>
          <a:lnRef idx="0"/>
          <a:fillRef idx="0"/>
          <a:effectRef idx="0"/>
          <a:fontRef idx="minor"/>
        </p:style>
        <p:txBody>
          <a:bodyPr/>
          <a:p>
            <a:pPr algn="ctr">
              <a:lnSpc>
                <a:spcPct val="100000"/>
              </a:lnSpc>
            </a:pPr>
            <a:r>
              <a:rPr b="0" lang="en-US" sz="1000" spc="-1" strike="noStrike">
                <a:solidFill>
                  <a:srgbClr val="000000"/>
                </a:solidFill>
                <a:uFill>
                  <a:solidFill>
                    <a:srgbClr val="ffffff"/>
                  </a:solidFill>
                </a:uFill>
                <a:latin typeface="Arial"/>
              </a:rPr>
              <a:t>Lines of sight [Kaick et al 2014]</a:t>
            </a:r>
            <a:endParaRPr b="0" lang="en-US" sz="1800" spc="-1" strike="noStrike">
              <a:solidFill>
                <a:srgbClr val="000000"/>
              </a:solidFill>
              <a:uFill>
                <a:solidFill>
                  <a:srgbClr val="ffffff"/>
                </a:solidFill>
              </a:uFill>
              <a:latin typeface="Arial"/>
            </a:endParaRPr>
          </a:p>
        </p:txBody>
      </p:sp>
      <p:sp>
        <p:nvSpPr>
          <p:cNvPr id="371" name="TextShape 6"/>
          <p:cNvSpPr txBox="1"/>
          <p:nvPr/>
        </p:nvSpPr>
        <p:spPr>
          <a:xfrm>
            <a:off x="839160" y="1267920"/>
            <a:ext cx="8845200" cy="547344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Conduct a survey of convex decomposition methods.</a:t>
            </a:r>
            <a:endParaRPr b="0" lang="en-US" sz="1800" spc="-1" strike="noStrike">
              <a:solidFill>
                <a:srgbClr val="000000"/>
              </a:solidFill>
              <a:uFill>
                <a:solidFill>
                  <a:srgbClr val="ffffff"/>
                </a:solidFill>
              </a:uFill>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TextShape 1"/>
          <p:cNvSpPr txBox="1"/>
          <p:nvPr/>
        </p:nvSpPr>
        <p:spPr>
          <a:xfrm>
            <a:off x="504000" y="233640"/>
            <a:ext cx="877032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13 </a:t>
            </a:r>
            <a:r>
              <a:rPr b="1" lang="en-US" sz="3200" spc="-1" strike="noStrike">
                <a:solidFill>
                  <a:srgbClr val="ffffff"/>
                </a:solidFill>
                <a:uFill>
                  <a:solidFill>
                    <a:srgbClr val="ffffff"/>
                  </a:solidFill>
                </a:uFill>
                <a:latin typeface="Arial"/>
              </a:rPr>
              <a:t>Perceptual Methods in Global Illumination</a:t>
            </a:r>
            <a:endParaRPr b="0" lang="en-US" sz="3600" spc="-1" strike="noStrike">
              <a:solidFill>
                <a:srgbClr val="ffffff"/>
              </a:solidFill>
              <a:uFill>
                <a:solidFill>
                  <a:srgbClr val="ffffff"/>
                </a:solidFill>
              </a:uFill>
              <a:latin typeface="Arial"/>
            </a:endParaRPr>
          </a:p>
        </p:txBody>
      </p:sp>
      <p:sp>
        <p:nvSpPr>
          <p:cNvPr id="373"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Hiroyuki Sakai</a:t>
            </a:r>
            <a:endParaRPr b="0" lang="en-US" sz="1800" spc="-1" strike="noStrike">
              <a:solidFill>
                <a:srgbClr val="000000"/>
              </a:solidFill>
              <a:uFill>
                <a:solidFill>
                  <a:srgbClr val="ffffff"/>
                </a:solidFill>
              </a:uFill>
              <a:latin typeface="Arial"/>
            </a:endParaRPr>
          </a:p>
        </p:txBody>
      </p:sp>
      <p:sp>
        <p:nvSpPr>
          <p:cNvPr id="374" name="TextShape 3"/>
          <p:cNvSpPr txBox="1"/>
          <p:nvPr/>
        </p:nvSpPr>
        <p:spPr>
          <a:xfrm>
            <a:off x="539640" y="1267920"/>
            <a:ext cx="8856360" cy="5473440"/>
          </a:xfrm>
          <a:prstGeom prst="rect">
            <a:avLst/>
          </a:prstGeom>
          <a:noFill/>
          <a:ln w="9360">
            <a:noFill/>
          </a:ln>
        </p:spPr>
        <p:txBody>
          <a:bodyPr/>
          <a:p>
            <a:pPr marL="360360" indent="-360000">
              <a:lnSpc>
                <a:spcPct val="100000"/>
              </a:lnSpc>
              <a:buBlip>
                <a:blip r:embed="rId1"/>
              </a:buBlip>
            </a:pPr>
            <a:r>
              <a:rPr b="0" lang="en-US" sz="3200" spc="-1" strike="noStrike">
                <a:solidFill>
                  <a:srgbClr val="000000"/>
                </a:solidFill>
                <a:uFill>
                  <a:solidFill>
                    <a:srgbClr val="ffffff"/>
                  </a:solidFill>
                </a:uFill>
                <a:latin typeface="Arial"/>
              </a:rPr>
              <a:t>Write a state-of-the-art report about methods that exploit </a:t>
            </a:r>
            <a:r>
              <a:rPr b="0" lang="en-US" sz="3200" spc="-1" strike="noStrike">
                <a:solidFill>
                  <a:srgbClr val="c32d9b"/>
                </a:solidFill>
                <a:uFill>
                  <a:solidFill>
                    <a:srgbClr val="ffffff"/>
                  </a:solidFill>
                </a:uFill>
                <a:latin typeface="Arial"/>
              </a:rPr>
              <a:t>perceptual aspects</a:t>
            </a:r>
            <a:r>
              <a:rPr b="0" lang="en-US" sz="3200" spc="-1" strike="noStrike">
                <a:solidFill>
                  <a:srgbClr val="000000"/>
                </a:solidFill>
                <a:uFill>
                  <a:solidFill>
                    <a:srgbClr val="ffffff"/>
                  </a:solidFill>
                </a:uFill>
                <a:latin typeface="Arial"/>
              </a:rPr>
              <a:t> for </a:t>
            </a:r>
            <a:r>
              <a:rPr b="0" lang="en-US" sz="3200" spc="-1" strike="noStrike">
                <a:solidFill>
                  <a:srgbClr val="c32d9b"/>
                </a:solidFill>
                <a:uFill>
                  <a:solidFill>
                    <a:srgbClr val="ffffff"/>
                  </a:solidFill>
                </a:uFill>
                <a:latin typeface="Arial"/>
              </a:rPr>
              <a:t>rendering global illumination</a:t>
            </a:r>
            <a:endParaRPr b="0" lang="en-US" sz="1800" spc="-1" strike="noStrike">
              <a:solidFill>
                <a:srgbClr val="000000"/>
              </a:solidFill>
              <a:uFill>
                <a:solidFill>
                  <a:srgbClr val="ffffff"/>
                </a:solidFill>
              </a:uFill>
              <a:latin typeface="Arial"/>
            </a:endParaRPr>
          </a:p>
        </p:txBody>
      </p:sp>
      <p:pic>
        <p:nvPicPr>
          <p:cNvPr id="375" name="Picture 1" descr=""/>
          <p:cNvPicPr/>
          <p:nvPr/>
        </p:nvPicPr>
        <p:blipFill>
          <a:blip r:embed="rId2"/>
          <a:stretch/>
        </p:blipFill>
        <p:spPr>
          <a:xfrm>
            <a:off x="900000" y="2781000"/>
            <a:ext cx="8135640" cy="411372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14 The State of the Art in GPU Ray Tracing</a:t>
            </a:r>
            <a:endParaRPr b="0" lang="en-US" sz="3600" spc="-1" strike="noStrike">
              <a:solidFill>
                <a:srgbClr val="ffffff"/>
              </a:solidFill>
              <a:uFill>
                <a:solidFill>
                  <a:srgbClr val="ffffff"/>
                </a:solidFill>
              </a:uFill>
              <a:latin typeface="Arial"/>
            </a:endParaRPr>
          </a:p>
        </p:txBody>
      </p:sp>
      <p:sp>
        <p:nvSpPr>
          <p:cNvPr id="377" name="TextShape 2"/>
          <p:cNvSpPr txBox="1"/>
          <p:nvPr/>
        </p:nvSpPr>
        <p:spPr>
          <a:xfrm>
            <a:off x="683640" y="6937200"/>
            <a:ext cx="2623320" cy="40428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Hiroyuki Sakai</a:t>
            </a:r>
            <a:endParaRPr b="0" lang="en-US" sz="1800" spc="-1" strike="noStrike">
              <a:solidFill>
                <a:srgbClr val="000000"/>
              </a:solidFill>
              <a:uFill>
                <a:solidFill>
                  <a:srgbClr val="ffffff"/>
                </a:solidFill>
              </a:uFill>
              <a:latin typeface="Arial"/>
            </a:endParaRPr>
          </a:p>
        </p:txBody>
      </p:sp>
      <p:sp>
        <p:nvSpPr>
          <p:cNvPr id="378" name="TextShape 3"/>
          <p:cNvSpPr txBox="1"/>
          <p:nvPr/>
        </p:nvSpPr>
        <p:spPr>
          <a:xfrm>
            <a:off x="539640" y="1267920"/>
            <a:ext cx="8856360" cy="5473440"/>
          </a:xfrm>
          <a:prstGeom prst="rect">
            <a:avLst/>
          </a:prstGeom>
          <a:noFill/>
          <a:ln w="9360">
            <a:noFill/>
          </a:ln>
        </p:spPr>
        <p:txBody>
          <a:bodyPr/>
          <a:p>
            <a:pPr marL="360360" indent="-360000">
              <a:lnSpc>
                <a:spcPct val="100000"/>
              </a:lnSpc>
              <a:buBlip>
                <a:blip r:embed="rId1"/>
              </a:buBlip>
            </a:pPr>
            <a:r>
              <a:rPr b="0" lang="en-US" sz="3200" spc="-1" strike="noStrike">
                <a:solidFill>
                  <a:srgbClr val="000000"/>
                </a:solidFill>
                <a:uFill>
                  <a:solidFill>
                    <a:srgbClr val="ffffff"/>
                  </a:solidFill>
                </a:uFill>
                <a:latin typeface="Arial"/>
              </a:rPr>
              <a:t>Write an overview of current GPU ray tracing solutions</a:t>
            </a:r>
            <a:endParaRPr b="0" lang="en-US" sz="1800" spc="-1" strike="noStrike">
              <a:solidFill>
                <a:srgbClr val="000000"/>
              </a:solidFill>
              <a:uFill>
                <a:solidFill>
                  <a:srgbClr val="ffffff"/>
                </a:solidFill>
              </a:uFill>
              <a:latin typeface="Arial"/>
            </a:endParaRPr>
          </a:p>
          <a:p>
            <a:pPr marL="360360" indent="-360000">
              <a:lnSpc>
                <a:spcPct val="100000"/>
              </a:lnSpc>
              <a:buBlip>
                <a:blip r:embed="rId2"/>
              </a:buBlip>
            </a:pPr>
            <a:r>
              <a:rPr b="0" lang="en-US" sz="3200" spc="-1" strike="noStrike">
                <a:solidFill>
                  <a:srgbClr val="000000"/>
                </a:solidFill>
                <a:uFill>
                  <a:solidFill>
                    <a:srgbClr val="ffffff"/>
                  </a:solidFill>
                </a:uFill>
                <a:latin typeface="Arial"/>
              </a:rPr>
              <a:t>Consider advantages and disadvantages compared to CPU methods</a:t>
            </a:r>
            <a:endParaRPr b="0" lang="en-US" sz="1800" spc="-1" strike="noStrike">
              <a:solidFill>
                <a:srgbClr val="000000"/>
              </a:solidFill>
              <a:uFill>
                <a:solidFill>
                  <a:srgbClr val="ffffff"/>
                </a:solidFill>
              </a:uFill>
              <a:latin typeface="Arial"/>
            </a:endParaRPr>
          </a:p>
        </p:txBody>
      </p:sp>
      <p:pic>
        <p:nvPicPr>
          <p:cNvPr id="379" name="Picture 6" descr=""/>
          <p:cNvPicPr/>
          <p:nvPr/>
        </p:nvPicPr>
        <p:blipFill>
          <a:blip r:embed="rId3"/>
          <a:stretch/>
        </p:blipFill>
        <p:spPr>
          <a:xfrm>
            <a:off x="2419200" y="6384600"/>
            <a:ext cx="992880" cy="269640"/>
          </a:xfrm>
          <a:prstGeom prst="rect">
            <a:avLst/>
          </a:prstGeom>
          <a:ln>
            <a:noFill/>
          </a:ln>
        </p:spPr>
      </p:pic>
      <p:pic>
        <p:nvPicPr>
          <p:cNvPr id="380" name="Picture 7" descr=""/>
          <p:cNvPicPr/>
          <p:nvPr/>
        </p:nvPicPr>
        <p:blipFill>
          <a:blip r:embed="rId4"/>
          <a:stretch/>
        </p:blipFill>
        <p:spPr>
          <a:xfrm>
            <a:off x="1116000" y="3573000"/>
            <a:ext cx="3599640" cy="2699640"/>
          </a:xfrm>
          <a:prstGeom prst="rect">
            <a:avLst/>
          </a:prstGeom>
          <a:ln>
            <a:noFill/>
          </a:ln>
        </p:spPr>
      </p:pic>
      <p:pic>
        <p:nvPicPr>
          <p:cNvPr id="381" name="Picture 11" descr=""/>
          <p:cNvPicPr/>
          <p:nvPr/>
        </p:nvPicPr>
        <p:blipFill>
          <a:blip r:embed="rId5"/>
          <a:stretch/>
        </p:blipFill>
        <p:spPr>
          <a:xfrm>
            <a:off x="6211080" y="6384600"/>
            <a:ext cx="1330200" cy="269640"/>
          </a:xfrm>
          <a:prstGeom prst="rect">
            <a:avLst/>
          </a:prstGeom>
          <a:ln>
            <a:noFill/>
          </a:ln>
        </p:spPr>
      </p:pic>
      <p:pic>
        <p:nvPicPr>
          <p:cNvPr id="382" name="Picture 12" descr=""/>
          <p:cNvPicPr/>
          <p:nvPr/>
        </p:nvPicPr>
        <p:blipFill>
          <a:blip r:embed="rId6"/>
          <a:stretch/>
        </p:blipFill>
        <p:spPr>
          <a:xfrm>
            <a:off x="5076360" y="3573000"/>
            <a:ext cx="3599640" cy="269640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15 </a:t>
            </a:r>
            <a:r>
              <a:rPr b="1" lang="en-US" sz="3200" spc="-1" strike="noStrike">
                <a:solidFill>
                  <a:srgbClr val="ffffff"/>
                </a:solidFill>
                <a:uFill>
                  <a:solidFill>
                    <a:srgbClr val="ffffff"/>
                  </a:solidFill>
                </a:uFill>
                <a:latin typeface="Arial"/>
              </a:rPr>
              <a:t>Reinforcement Learning in Graphics</a:t>
            </a:r>
            <a:endParaRPr b="0" lang="en-US" sz="3600" spc="-1" strike="noStrike">
              <a:solidFill>
                <a:srgbClr val="ffffff"/>
              </a:solidFill>
              <a:uFill>
                <a:solidFill>
                  <a:srgbClr val="ffffff"/>
                </a:solidFill>
              </a:uFill>
              <a:latin typeface="Arial"/>
            </a:endParaRPr>
          </a:p>
        </p:txBody>
      </p:sp>
      <p:sp>
        <p:nvSpPr>
          <p:cNvPr id="384" name="TextShape 2"/>
          <p:cNvSpPr txBox="1"/>
          <p:nvPr/>
        </p:nvSpPr>
        <p:spPr>
          <a:xfrm>
            <a:off x="684000" y="6937560"/>
            <a:ext cx="2623320" cy="40428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Károly Zsolnai-Fehér</a:t>
            </a:r>
            <a:endParaRPr b="0" lang="en-US" sz="1800" spc="-1" strike="noStrike">
              <a:solidFill>
                <a:srgbClr val="000000"/>
              </a:solidFill>
              <a:uFill>
                <a:solidFill>
                  <a:srgbClr val="ffffff"/>
                </a:solidFill>
              </a:uFill>
              <a:latin typeface="Arial"/>
            </a:endParaRPr>
          </a:p>
        </p:txBody>
      </p:sp>
      <p:pic>
        <p:nvPicPr>
          <p:cNvPr id="385" name="Kép 2" descr=""/>
          <p:cNvPicPr/>
          <p:nvPr/>
        </p:nvPicPr>
        <p:blipFill>
          <a:blip r:embed="rId1"/>
          <a:stretch/>
        </p:blipFill>
        <p:spPr>
          <a:xfrm>
            <a:off x="360000" y="1196280"/>
            <a:ext cx="9142200" cy="3894480"/>
          </a:xfrm>
          <a:prstGeom prst="rect">
            <a:avLst/>
          </a:prstGeom>
          <a:ln>
            <a:noFill/>
          </a:ln>
        </p:spPr>
      </p:pic>
      <p:sp>
        <p:nvSpPr>
          <p:cNvPr id="386" name="TextShape 3"/>
          <p:cNvSpPr txBox="1"/>
          <p:nvPr/>
        </p:nvSpPr>
        <p:spPr>
          <a:xfrm>
            <a:off x="475920" y="5157000"/>
            <a:ext cx="8776080" cy="2304000"/>
          </a:xfrm>
          <a:prstGeom prst="rect">
            <a:avLst/>
          </a:prstGeom>
          <a:noFill/>
          <a:ln w="9360">
            <a:noFill/>
          </a:ln>
        </p:spPr>
        <p:txBody>
          <a:bodyPr/>
          <a:p>
            <a:pPr algn="just">
              <a:lnSpc>
                <a:spcPct val="100000"/>
              </a:lnSpc>
            </a:pPr>
            <a:r>
              <a:rPr b="1" lang="en-US" sz="2600" spc="-1" strike="noStrike">
                <a:solidFill>
                  <a:srgbClr val="000000"/>
                </a:solidFill>
                <a:uFill>
                  <a:solidFill>
                    <a:srgbClr val="ffffff"/>
                  </a:solidFill>
                </a:uFill>
                <a:latin typeface="Arial"/>
              </a:rPr>
              <a:t>Reinforcement learning</a:t>
            </a:r>
            <a:r>
              <a:rPr b="0" lang="en-US" sz="2600" spc="-1" strike="noStrike">
                <a:solidFill>
                  <a:srgbClr val="000000"/>
                </a:solidFill>
                <a:uFill>
                  <a:solidFill>
                    <a:srgbClr val="ffffff"/>
                  </a:solidFill>
                </a:uFill>
                <a:latin typeface="Arial"/>
              </a:rPr>
              <a:t> is an amazing tool for optimizing the behavior of an agent in an enviroment. It is capable of playing computer games at a high level and also has applications in computer graphics. </a:t>
            </a:r>
            <a:r>
              <a:rPr b="0" lang="en-US" sz="2600" spc="-1" strike="noStrike" u="sng">
                <a:solidFill>
                  <a:srgbClr val="ff0000"/>
                </a:solidFill>
                <a:uFill>
                  <a:solidFill>
                    <a:srgbClr val="ffffff"/>
                  </a:solidFill>
                </a:uFill>
                <a:latin typeface="Arial"/>
                <a:hlinkClick r:id="rId2"/>
              </a:rPr>
              <a:t>Check</a:t>
            </a:r>
            <a:r>
              <a:rPr b="0" lang="en-US" sz="2600" spc="-1" strike="noStrike" u="sng">
                <a:solidFill>
                  <a:srgbClr val="ff0000"/>
                </a:solidFill>
                <a:uFill>
                  <a:solidFill>
                    <a:srgbClr val="ffffff"/>
                  </a:solidFill>
                </a:uFill>
                <a:latin typeface="Arial"/>
                <a:hlinkClick r:id="rId3"/>
              </a:rPr>
              <a:t> </a:t>
            </a:r>
            <a:r>
              <a:rPr b="0" lang="en-US" sz="2600" spc="-1" strike="noStrike" u="sng">
                <a:solidFill>
                  <a:srgbClr val="ff0000"/>
                </a:solidFill>
                <a:uFill>
                  <a:solidFill>
                    <a:srgbClr val="ffffff"/>
                  </a:solidFill>
                </a:uFill>
                <a:latin typeface="Arial"/>
                <a:hlinkClick r:id="rId4"/>
              </a:rPr>
              <a:t>this</a:t>
            </a:r>
            <a:r>
              <a:rPr b="0" lang="en-US" sz="2600" spc="-1" strike="noStrike" u="sng">
                <a:solidFill>
                  <a:srgbClr val="ff0000"/>
                </a:solidFill>
                <a:uFill>
                  <a:solidFill>
                    <a:srgbClr val="ffffff"/>
                  </a:solidFill>
                </a:uFill>
                <a:latin typeface="Arial"/>
                <a:hlinkClick r:id="rId5"/>
              </a:rPr>
              <a:t> out</a:t>
            </a:r>
            <a:r>
              <a:rPr b="0" lang="en-US" sz="2600" spc="-1" strike="noStrike">
                <a:solidFill>
                  <a:srgbClr val="000000"/>
                </a:solidFill>
                <a:uFill>
                  <a:solidFill>
                    <a:srgbClr val="ffffff"/>
                  </a:solidFill>
                </a:uFill>
                <a:latin typeface="Arial"/>
              </a:rPr>
              <a:t>.</a:t>
            </a:r>
            <a:endParaRPr b="0" lang="en-US" sz="1800" spc="-1" strike="noStrike">
              <a:solidFill>
                <a:srgbClr val="000000"/>
              </a:solidFill>
              <a:uFill>
                <a:solidFill>
                  <a:srgbClr val="ffffff"/>
                </a:solidFill>
              </a:uFill>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16 Neural Networks in Graphics</a:t>
            </a:r>
            <a:endParaRPr b="0" lang="en-US" sz="3600" spc="-1" strike="noStrike">
              <a:solidFill>
                <a:srgbClr val="ffffff"/>
              </a:solidFill>
              <a:uFill>
                <a:solidFill>
                  <a:srgbClr val="ffffff"/>
                </a:solidFill>
              </a:uFill>
              <a:latin typeface="Arial"/>
            </a:endParaRPr>
          </a:p>
        </p:txBody>
      </p:sp>
      <p:sp>
        <p:nvSpPr>
          <p:cNvPr id="388" name="TextShape 2"/>
          <p:cNvSpPr txBox="1"/>
          <p:nvPr/>
        </p:nvSpPr>
        <p:spPr>
          <a:xfrm>
            <a:off x="683640" y="6937200"/>
            <a:ext cx="2415960" cy="60228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Károly Zsolnai-Fehér</a:t>
            </a:r>
            <a:endParaRPr b="0" lang="en-US" sz="1800" spc="-1" strike="noStrike">
              <a:solidFill>
                <a:srgbClr val="000000"/>
              </a:solidFill>
              <a:uFill>
                <a:solidFill>
                  <a:srgbClr val="ffffff"/>
                </a:solidFill>
              </a:uFill>
              <a:latin typeface="Arial"/>
            </a:endParaRPr>
          </a:p>
        </p:txBody>
      </p:sp>
      <p:pic>
        <p:nvPicPr>
          <p:cNvPr id="389" name="Kép 2" descr=""/>
          <p:cNvPicPr/>
          <p:nvPr/>
        </p:nvPicPr>
        <p:blipFill>
          <a:blip r:embed="rId1"/>
          <a:stretch/>
        </p:blipFill>
        <p:spPr>
          <a:xfrm>
            <a:off x="1469160" y="1196280"/>
            <a:ext cx="6923880" cy="3894480"/>
          </a:xfrm>
          <a:prstGeom prst="rect">
            <a:avLst/>
          </a:prstGeom>
          <a:ln>
            <a:noFill/>
          </a:ln>
        </p:spPr>
      </p:pic>
      <p:sp>
        <p:nvSpPr>
          <p:cNvPr id="390" name="TextShape 3"/>
          <p:cNvSpPr txBox="1"/>
          <p:nvPr/>
        </p:nvSpPr>
        <p:spPr>
          <a:xfrm>
            <a:off x="475920" y="5157000"/>
            <a:ext cx="8776080" cy="2304000"/>
          </a:xfrm>
          <a:prstGeom prst="rect">
            <a:avLst/>
          </a:prstGeom>
          <a:noFill/>
          <a:ln w="9360">
            <a:noFill/>
          </a:ln>
        </p:spPr>
        <p:txBody>
          <a:bodyPr/>
          <a:p>
            <a:pPr algn="just">
              <a:lnSpc>
                <a:spcPct val="100000"/>
              </a:lnSpc>
            </a:pPr>
            <a:r>
              <a:rPr b="1" lang="en-US" sz="2600" spc="-1" strike="noStrike">
                <a:solidFill>
                  <a:srgbClr val="000000"/>
                </a:solidFill>
                <a:uFill>
                  <a:solidFill>
                    <a:srgbClr val="ffffff"/>
                  </a:solidFill>
                </a:uFill>
                <a:latin typeface="Arial"/>
              </a:rPr>
              <a:t>Neural networks</a:t>
            </a:r>
            <a:r>
              <a:rPr b="0" lang="en-US" sz="2600" spc="-1" strike="noStrike">
                <a:solidFill>
                  <a:srgbClr val="000000"/>
                </a:solidFill>
                <a:uFill>
                  <a:solidFill>
                    <a:srgbClr val="ffffff"/>
                  </a:solidFill>
                </a:uFill>
                <a:latin typeface="Arial"/>
              </a:rPr>
              <a:t> are universal function approximators that are used to solve difficult problems in image and speech recognition, image synthesis, and many more. </a:t>
            </a:r>
            <a:r>
              <a:rPr b="0" lang="en-US" sz="2600" spc="-1" strike="noStrike" u="sng">
                <a:solidFill>
                  <a:srgbClr val="ff0000"/>
                </a:solidFill>
                <a:uFill>
                  <a:solidFill>
                    <a:srgbClr val="ffffff"/>
                  </a:solidFill>
                </a:uFill>
                <a:latin typeface="Arial"/>
                <a:hlinkClick r:id="rId2"/>
              </a:rPr>
              <a:t>Check</a:t>
            </a:r>
            <a:r>
              <a:rPr b="0" lang="en-US" sz="2600" spc="-1" strike="noStrike" u="sng">
                <a:solidFill>
                  <a:srgbClr val="ff0000"/>
                </a:solidFill>
                <a:uFill>
                  <a:solidFill>
                    <a:srgbClr val="ffffff"/>
                  </a:solidFill>
                </a:uFill>
                <a:latin typeface="Arial"/>
                <a:hlinkClick r:id="rId3"/>
              </a:rPr>
              <a:t> </a:t>
            </a:r>
            <a:r>
              <a:rPr b="0" lang="en-US" sz="2600" spc="-1" strike="noStrike" u="sng">
                <a:solidFill>
                  <a:srgbClr val="ff0000"/>
                </a:solidFill>
                <a:uFill>
                  <a:solidFill>
                    <a:srgbClr val="ffffff"/>
                  </a:solidFill>
                </a:uFill>
                <a:latin typeface="Arial"/>
                <a:hlinkClick r:id="rId4"/>
              </a:rPr>
              <a:t>this</a:t>
            </a:r>
            <a:r>
              <a:rPr b="0" lang="en-US" sz="2600" spc="-1" strike="noStrike" u="sng">
                <a:solidFill>
                  <a:srgbClr val="ff0000"/>
                </a:solidFill>
                <a:uFill>
                  <a:solidFill>
                    <a:srgbClr val="ffffff"/>
                  </a:solidFill>
                </a:uFill>
                <a:latin typeface="Arial"/>
                <a:hlinkClick r:id="rId5"/>
              </a:rPr>
              <a:t> out</a:t>
            </a:r>
            <a:r>
              <a:rPr b="0" lang="en-US" sz="2600" spc="-1" strike="noStrike">
                <a:solidFill>
                  <a:srgbClr val="000000"/>
                </a:solidFill>
                <a:uFill>
                  <a:solidFill>
                    <a:srgbClr val="ffffff"/>
                  </a:solidFill>
                </a:uFill>
                <a:latin typeface="Arial"/>
              </a:rPr>
              <a:t> and see for yourself!</a:t>
            </a:r>
            <a:endParaRPr b="0" lang="en-US" sz="1800" spc="-1" strike="noStrike">
              <a:solidFill>
                <a:srgbClr val="000000"/>
              </a:solidFill>
              <a:uFill>
                <a:solidFill>
                  <a:srgbClr val="ffffff"/>
                </a:solidFill>
              </a:uFill>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17 Improve Photos using Depth</a:t>
            </a:r>
            <a:endParaRPr b="0" lang="en-US" sz="3600" spc="-1" strike="noStrike">
              <a:solidFill>
                <a:srgbClr val="ffffff"/>
              </a:solidFill>
              <a:uFill>
                <a:solidFill>
                  <a:srgbClr val="ffffff"/>
                </a:solidFill>
              </a:uFill>
              <a:latin typeface="Arial"/>
            </a:endParaRPr>
          </a:p>
        </p:txBody>
      </p:sp>
      <p:sp>
        <p:nvSpPr>
          <p:cNvPr id="392"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Stefan Ohrhallinger</a:t>
            </a:r>
            <a:endParaRPr b="0" lang="en-US" sz="1800" spc="-1" strike="noStrike">
              <a:solidFill>
                <a:srgbClr val="000000"/>
              </a:solidFill>
              <a:uFill>
                <a:solidFill>
                  <a:srgbClr val="ffffff"/>
                </a:solidFill>
              </a:uFill>
              <a:latin typeface="Arial"/>
            </a:endParaRPr>
          </a:p>
        </p:txBody>
      </p:sp>
      <p:sp>
        <p:nvSpPr>
          <p:cNvPr id="393" name="TextShape 3"/>
          <p:cNvSpPr txBox="1"/>
          <p:nvPr/>
        </p:nvSpPr>
        <p:spPr>
          <a:xfrm>
            <a:off x="540000" y="1267920"/>
            <a:ext cx="8856360" cy="119700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Smartphones can soon take RGBD images.</a:t>
            </a:r>
            <a:endParaRPr b="0" lang="en-US" sz="1800" spc="-1" strike="noStrike">
              <a:solidFill>
                <a:srgbClr val="000000"/>
              </a:solidFill>
              <a:uFill>
                <a:solidFill>
                  <a:srgbClr val="ffffff"/>
                </a:solidFill>
              </a:uFill>
              <a:latin typeface="Arial"/>
            </a:endParaRPr>
          </a:p>
          <a:p>
            <a:pPr>
              <a:lnSpc>
                <a:spcPct val="100000"/>
              </a:lnSpc>
            </a:pPr>
            <a:r>
              <a:rPr b="0" lang="en-US" sz="3200" spc="-1" strike="noStrike">
                <a:solidFill>
                  <a:srgbClr val="000000"/>
                </a:solidFill>
                <a:uFill>
                  <a:solidFill>
                    <a:srgbClr val="ffffff"/>
                  </a:solidFill>
                </a:uFill>
                <a:latin typeface="Arial"/>
              </a:rPr>
              <a:t>Can depth segmentation correct these errors?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pic>
        <p:nvPicPr>
          <p:cNvPr id="394" name="" descr=""/>
          <p:cNvPicPr/>
          <p:nvPr/>
        </p:nvPicPr>
        <p:blipFill>
          <a:blip r:embed="rId1"/>
          <a:stretch/>
        </p:blipFill>
        <p:spPr>
          <a:xfrm>
            <a:off x="576360" y="3112920"/>
            <a:ext cx="3138840" cy="2351160"/>
          </a:xfrm>
          <a:prstGeom prst="rect">
            <a:avLst/>
          </a:prstGeom>
          <a:ln w="18360">
            <a:noFill/>
          </a:ln>
        </p:spPr>
      </p:pic>
      <p:sp>
        <p:nvSpPr>
          <p:cNvPr id="395" name="TextShape 4"/>
          <p:cNvSpPr txBox="1"/>
          <p:nvPr/>
        </p:nvSpPr>
        <p:spPr>
          <a:xfrm>
            <a:off x="732960" y="5616720"/>
            <a:ext cx="8766720" cy="62028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depth-of-field      perspective     overexposure</a:t>
            </a:r>
            <a:endParaRPr b="0" lang="en-US" sz="1800" spc="-1" strike="noStrike">
              <a:solidFill>
                <a:srgbClr val="000000"/>
              </a:solidFill>
              <a:uFill>
                <a:solidFill>
                  <a:srgbClr val="ffffff"/>
                </a:solidFill>
              </a:uFill>
              <a:latin typeface="Arial"/>
            </a:endParaRPr>
          </a:p>
        </p:txBody>
      </p:sp>
      <p:pic>
        <p:nvPicPr>
          <p:cNvPr id="396" name="" descr=""/>
          <p:cNvPicPr/>
          <p:nvPr/>
        </p:nvPicPr>
        <p:blipFill>
          <a:blip r:embed="rId2"/>
          <a:stretch/>
        </p:blipFill>
        <p:spPr>
          <a:xfrm>
            <a:off x="6327720" y="3116520"/>
            <a:ext cx="3139200" cy="2347560"/>
          </a:xfrm>
          <a:prstGeom prst="rect">
            <a:avLst/>
          </a:prstGeom>
          <a:ln w="18360">
            <a:noFill/>
          </a:ln>
        </p:spPr>
      </p:pic>
      <p:pic>
        <p:nvPicPr>
          <p:cNvPr id="397" name="" descr=""/>
          <p:cNvPicPr/>
          <p:nvPr/>
        </p:nvPicPr>
        <p:blipFill>
          <a:blip r:embed="rId3"/>
          <a:stretch/>
        </p:blipFill>
        <p:spPr>
          <a:xfrm>
            <a:off x="4093920" y="2850840"/>
            <a:ext cx="1737720" cy="2642760"/>
          </a:xfrm>
          <a:prstGeom prst="rect">
            <a:avLst/>
          </a:prstGeom>
          <a:ln w="18360">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TextShape 1"/>
          <p:cNvSpPr txBox="1"/>
          <p:nvPr/>
        </p:nvSpPr>
        <p:spPr>
          <a:xfrm>
            <a:off x="504000" y="233640"/>
            <a:ext cx="8548560" cy="456120"/>
          </a:xfrm>
          <a:prstGeom prst="rect">
            <a:avLst/>
          </a:prstGeom>
          <a:noFill/>
          <a:ln>
            <a:noFill/>
          </a:ln>
        </p:spPr>
        <p:txBody>
          <a:bodyPr lIns="0" rIns="0" tIns="0" bIns="0" anchor="ctr"/>
          <a:p>
            <a:pPr>
              <a:lnSpc>
                <a:spcPct val="100000"/>
              </a:lnSpc>
            </a:pPr>
            <a:r>
              <a:rPr b="1" lang="en-US" sz="3200" spc="-1" strike="noStrike">
                <a:solidFill>
                  <a:srgbClr val="ffffff"/>
                </a:solidFill>
                <a:uFill>
                  <a:solidFill>
                    <a:srgbClr val="ffffff"/>
                  </a:solidFill>
                </a:uFill>
                <a:latin typeface="Arial"/>
              </a:rPr>
              <a:t>18 Non-Spherical Virtual Tours</a:t>
            </a:r>
            <a:endParaRPr b="0" lang="en-US" sz="3600" spc="-1" strike="noStrike">
              <a:solidFill>
                <a:srgbClr val="ffffff"/>
              </a:solidFill>
              <a:uFill>
                <a:solidFill>
                  <a:srgbClr val="ffffff"/>
                </a:solidFill>
              </a:uFill>
              <a:latin typeface="Arial"/>
            </a:endParaRPr>
          </a:p>
        </p:txBody>
      </p:sp>
      <p:sp>
        <p:nvSpPr>
          <p:cNvPr id="399" name="TextShape 2"/>
          <p:cNvSpPr txBox="1"/>
          <p:nvPr/>
        </p:nvSpPr>
        <p:spPr>
          <a:xfrm>
            <a:off x="683640" y="6937200"/>
            <a:ext cx="2174760" cy="346320"/>
          </a:xfrm>
          <a:prstGeom prst="rect">
            <a:avLst/>
          </a:prstGeom>
          <a:noFill/>
          <a:ln w="18360">
            <a:noFill/>
          </a:ln>
        </p:spPr>
        <p:txBody>
          <a:bodyPr lIns="90000" rIns="90000" tIns="45000" bIns="45000"/>
          <a:p>
            <a:r>
              <a:rPr b="0" lang="en-US" sz="1800" spc="-1" strike="noStrike">
                <a:solidFill>
                  <a:srgbClr val="000000"/>
                </a:solidFill>
                <a:uFill>
                  <a:solidFill>
                    <a:srgbClr val="ffffff"/>
                  </a:solidFill>
                </a:uFill>
                <a:latin typeface="Arial"/>
              </a:rPr>
              <a:t>Stefan Ohrhallinger</a:t>
            </a:r>
            <a:endParaRPr b="0" lang="en-US" sz="1800" spc="-1" strike="noStrike">
              <a:solidFill>
                <a:srgbClr val="000000"/>
              </a:solidFill>
              <a:uFill>
                <a:solidFill>
                  <a:srgbClr val="ffffff"/>
                </a:solidFill>
              </a:uFill>
              <a:latin typeface="Arial"/>
            </a:endParaRPr>
          </a:p>
        </p:txBody>
      </p:sp>
      <p:pic>
        <p:nvPicPr>
          <p:cNvPr id="400" name="" descr=""/>
          <p:cNvPicPr/>
          <p:nvPr/>
        </p:nvPicPr>
        <p:blipFill>
          <a:blip r:embed="rId1"/>
          <a:stretch/>
        </p:blipFill>
        <p:spPr>
          <a:xfrm>
            <a:off x="1376640" y="2627280"/>
            <a:ext cx="6956280" cy="3912840"/>
          </a:xfrm>
          <a:prstGeom prst="rect">
            <a:avLst/>
          </a:prstGeom>
          <a:ln w="18360">
            <a:noFill/>
          </a:ln>
        </p:spPr>
      </p:pic>
      <p:sp>
        <p:nvSpPr>
          <p:cNvPr id="401" name="TextShape 3"/>
          <p:cNvSpPr txBox="1"/>
          <p:nvPr/>
        </p:nvSpPr>
        <p:spPr>
          <a:xfrm>
            <a:off x="540360" y="1268280"/>
            <a:ext cx="8856360" cy="1197000"/>
          </a:xfrm>
          <a:prstGeom prst="rect">
            <a:avLst/>
          </a:prstGeom>
          <a:noFill/>
          <a:ln w="9360">
            <a:noFill/>
          </a:ln>
        </p:spPr>
        <p:txBody>
          <a:bodyPr/>
          <a:p>
            <a:pPr>
              <a:lnSpc>
                <a:spcPct val="100000"/>
              </a:lnSpc>
            </a:pPr>
            <a:r>
              <a:rPr b="0" lang="en-US" sz="3200" spc="-1" strike="noStrike">
                <a:solidFill>
                  <a:srgbClr val="000000"/>
                </a:solidFill>
                <a:uFill>
                  <a:solidFill>
                    <a:srgbClr val="ffffff"/>
                  </a:solidFill>
                </a:uFill>
                <a:latin typeface="Arial"/>
              </a:rPr>
              <a:t>360°-photos are nowadays easy to generate.</a:t>
            </a:r>
            <a:endParaRPr b="0" lang="en-US" sz="1800" spc="-1" strike="noStrike">
              <a:solidFill>
                <a:srgbClr val="000000"/>
              </a:solidFill>
              <a:uFill>
                <a:solidFill>
                  <a:srgbClr val="ffffff"/>
                </a:solidFill>
              </a:uFill>
              <a:latin typeface="Arial"/>
            </a:endParaRPr>
          </a:p>
          <a:p>
            <a:pPr>
              <a:lnSpc>
                <a:spcPct val="100000"/>
              </a:lnSpc>
            </a:pPr>
            <a:r>
              <a:rPr b="0" lang="en-US" sz="3200" spc="-1" strike="noStrike">
                <a:solidFill>
                  <a:srgbClr val="000000"/>
                </a:solidFill>
                <a:uFill>
                  <a:solidFill>
                    <a:srgbClr val="ffffff"/>
                  </a:solidFill>
                </a:uFill>
                <a:latin typeface="Arial"/>
              </a:rPr>
              <a:t>How about more complex scenes, using depth?</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Seminar Goals</a:t>
            </a:r>
            <a:endParaRPr b="0" lang="en-US" sz="3600" spc="-1" strike="noStrike">
              <a:solidFill>
                <a:srgbClr val="ffffff"/>
              </a:solidFill>
              <a:uFill>
                <a:solidFill>
                  <a:srgbClr val="ffffff"/>
                </a:solidFill>
              </a:uFill>
              <a:latin typeface="Arial"/>
            </a:endParaRPr>
          </a:p>
        </p:txBody>
      </p:sp>
      <p:sp>
        <p:nvSpPr>
          <p:cNvPr id="280" name="TextShape 2"/>
          <p:cNvSpPr txBox="1"/>
          <p:nvPr/>
        </p:nvSpPr>
        <p:spPr>
          <a:xfrm>
            <a:off x="504000" y="1769040"/>
            <a:ext cx="9071640" cy="4384440"/>
          </a:xfrm>
          <a:prstGeom prst="rect">
            <a:avLst/>
          </a:prstGeom>
          <a:noFill/>
          <a:ln>
            <a:noFill/>
          </a:ln>
        </p:spPr>
        <p:txBody>
          <a:bodyPr lIns="0" rIns="0" tIns="0" bIns="0"/>
          <a:p>
            <a:r>
              <a:rPr b="0" lang="en-US" sz="3200" spc="-1" strike="noStrike">
                <a:solidFill>
                  <a:srgbClr val="000000"/>
                </a:solidFill>
                <a:uFill>
                  <a:solidFill>
                    <a:srgbClr val="ffffff"/>
                  </a:solidFill>
                </a:uFill>
                <a:latin typeface="Arial"/>
              </a:rPr>
              <a:t>Practice selecting, reading and understanding</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Search and select papers relevant to your topic</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Summarize them as a state-of-the-art report</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Prepare a talk about your topic in the seminar</a:t>
            </a:r>
            <a:endParaRPr b="0" lang="en-US" sz="3200" spc="-1" strike="noStrike">
              <a:solidFill>
                <a:srgbClr val="000000"/>
              </a:solidFill>
              <a:uFill>
                <a:solidFill>
                  <a:srgbClr val="ffffff"/>
                </a:solidFill>
              </a:uFill>
              <a:latin typeface="Arial"/>
            </a:endParaRPr>
          </a:p>
          <a:p>
            <a:endParaRPr b="0" lang="en-US" sz="3200" spc="-1" strike="noStrike">
              <a:solidFill>
                <a:srgbClr val="000000"/>
              </a:solidFill>
              <a:uFill>
                <a:solidFill>
                  <a:srgbClr val="ffffff"/>
                </a:solidFill>
              </a:uFill>
              <a:latin typeface="Arial"/>
            </a:endParaRPr>
          </a:p>
          <a:p>
            <a:r>
              <a:rPr b="0" lang="en-US" sz="3200" spc="-1" strike="noStrike">
                <a:solidFill>
                  <a:srgbClr val="000000"/>
                </a:solidFill>
                <a:uFill>
                  <a:solidFill>
                    <a:srgbClr val="ffffff"/>
                  </a:solidFill>
                </a:uFill>
                <a:latin typeface="Arial"/>
              </a:rPr>
              <a:t>This permits in-depth familiarization with the topic</a:t>
            </a:r>
            <a:endParaRPr b="0" lang="en-US" sz="3200" spc="-1" strike="noStrike">
              <a:solidFill>
                <a:srgbClr val="000000"/>
              </a:solidFill>
              <a:uFill>
                <a:solidFill>
                  <a:srgbClr val="ffffff"/>
                </a:solidFill>
              </a:uFill>
              <a:latin typeface="Arial"/>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Topic Assignment</a:t>
            </a:r>
            <a:endParaRPr b="0" lang="en-US" sz="3600" spc="-1" strike="noStrike">
              <a:solidFill>
                <a:srgbClr val="ffffff"/>
              </a:solidFill>
              <a:uFill>
                <a:solidFill>
                  <a:srgbClr val="ffffff"/>
                </a:solidFill>
              </a:uFill>
              <a:latin typeface="Arial"/>
            </a:endParaRPr>
          </a:p>
        </p:txBody>
      </p:sp>
      <p:sp>
        <p:nvSpPr>
          <p:cNvPr id="403"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Please mark at least 3 topics in order of preference (1, 2, 3, …), with your name</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Hand in the sheet</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Then I will assign the topics on the spot</a:t>
            </a:r>
            <a:endParaRPr b="0" lang="en-US" sz="3200" spc="-1" strike="noStrike">
              <a:solidFill>
                <a:srgbClr val="000000"/>
              </a:solidFill>
              <a:uFill>
                <a:solidFill>
                  <a:srgbClr val="ffffff"/>
                </a:solidFill>
              </a:uFill>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Questions?</a:t>
            </a:r>
            <a:endParaRPr b="0" lang="en-US" sz="3600" spc="-1" strike="noStrike">
              <a:solidFill>
                <a:srgbClr val="ffffff"/>
              </a:solidFill>
              <a:uFill>
                <a:solidFill>
                  <a:srgbClr val="ffffff"/>
                </a:solidFill>
              </a:uFill>
              <a:latin typeface="Arial"/>
            </a:endParaRPr>
          </a:p>
        </p:txBody>
      </p:sp>
      <p:sp>
        <p:nvSpPr>
          <p:cNvPr id="405"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Get in contact with your supervisor ASAP</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Discuss literature list with your supervisor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Submit the list (to me and supervisor) per email by 26.10.</a:t>
            </a:r>
            <a:endParaRPr b="0" lang="en-US" sz="3200" spc="-1" strike="noStrike">
              <a:solidFill>
                <a:srgbClr val="000000"/>
              </a:solidFill>
              <a:uFill>
                <a:solidFill>
                  <a:srgbClr val="ffffff"/>
                </a:solidFill>
              </a:u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Tasks</a:t>
            </a:r>
            <a:endParaRPr b="0" lang="en-US" sz="3600" spc="-1" strike="noStrike">
              <a:solidFill>
                <a:srgbClr val="ffffff"/>
              </a:solidFill>
              <a:uFill>
                <a:solidFill>
                  <a:srgbClr val="ffffff"/>
                </a:solidFill>
              </a:uFill>
              <a:latin typeface="Arial"/>
            </a:endParaRPr>
          </a:p>
        </p:txBody>
      </p:sp>
      <p:sp>
        <p:nvSpPr>
          <p:cNvPr id="282"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Submit a literature list (chosen with supervisor)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Attendance of 3 lectures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Meetings with supervisor: paper selection, discussion of papers, preparing talk slides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Write a report draft</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Review a colleague’s paper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Alternative: evaluate and compare algorithms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Final talk in seminar</a:t>
            </a:r>
            <a:endParaRPr b="0" lang="en-US" sz="3200" spc="-1" strike="noStrike">
              <a:solidFill>
                <a:srgbClr val="000000"/>
              </a:solidFill>
              <a:uFill>
                <a:solidFill>
                  <a:srgbClr val="ffffff"/>
                </a:solidFill>
              </a:uFill>
              <a:latin typeface="Arial"/>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Literature List</a:t>
            </a:r>
            <a:endParaRPr b="0" lang="en-US" sz="3600" spc="-1" strike="noStrike">
              <a:solidFill>
                <a:srgbClr val="ffffff"/>
              </a:solidFill>
              <a:uFill>
                <a:solidFill>
                  <a:srgbClr val="ffffff"/>
                </a:solidFill>
              </a:uFill>
              <a:latin typeface="Arial"/>
            </a:endParaRPr>
          </a:p>
        </p:txBody>
      </p:sp>
      <p:sp>
        <p:nvSpPr>
          <p:cNvPr id="284"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Analyze recent papers (select with supervisor)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Study secondary literature to understand topic</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How to find relevant papers: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SIGGRAPH Proceedings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Google Scholar: find the right key words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Survey papers, often-referenced papers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Submits a list of 10+ papers per email to supervisor &amp; me → official registration</a:t>
            </a:r>
            <a:endParaRPr b="0" lang="en-US" sz="3200" spc="-1" strike="noStrike">
              <a:solidFill>
                <a:srgbClr val="000000"/>
              </a:solidFill>
              <a:uFill>
                <a:solidFill>
                  <a:srgbClr val="ffffff"/>
                </a:solidFill>
              </a:uFill>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State-of-the-Art Report (STAR)</a:t>
            </a:r>
            <a:endParaRPr b="0" lang="en-US" sz="3600" spc="-1" strike="noStrike">
              <a:solidFill>
                <a:srgbClr val="ffffff"/>
              </a:solidFill>
              <a:uFill>
                <a:solidFill>
                  <a:srgbClr val="ffffff"/>
                </a:solidFill>
              </a:uFill>
              <a:latin typeface="Arial"/>
            </a:endParaRPr>
          </a:p>
        </p:txBody>
      </p:sp>
      <p:sp>
        <p:nvSpPr>
          <p:cNvPr id="286"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8 pages per student, preferably in english</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Format in the style of a scientific paper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Use LaTeX template on course website</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LaTeX tools and guides also on the website</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Submit the draft in PDF format, per email to supervisor+organizer</a:t>
            </a:r>
            <a:endParaRPr b="0" lang="en-US" sz="3200" spc="-1" strike="noStrike">
              <a:solidFill>
                <a:srgbClr val="000000"/>
              </a:solidFill>
              <a:uFill>
                <a:solidFill>
                  <a:srgbClr val="ffffff"/>
                </a:solidFill>
              </a:uFill>
              <a:latin typeface="Arial"/>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Scientific Review</a:t>
            </a:r>
            <a:endParaRPr b="0" lang="en-US" sz="3600" spc="-1" strike="noStrike">
              <a:solidFill>
                <a:srgbClr val="ffffff"/>
              </a:solidFill>
              <a:uFill>
                <a:solidFill>
                  <a:srgbClr val="ffffff"/>
                </a:solidFill>
              </a:uFill>
              <a:latin typeface="Arial"/>
            </a:endParaRPr>
          </a:p>
        </p:txBody>
      </p:sp>
      <p:sp>
        <p:nvSpPr>
          <p:cNvPr id="288"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You will get a draft of another student to review</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Typical conference review form (Eurographics)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This helps author to improve the manuscript</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Guides on review writing on course website</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You will receive 2 reviews (student, supervisor)</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Improve final report according to reviews</a:t>
            </a:r>
            <a:endParaRPr b="0" lang="en-US" sz="3200" spc="-1" strike="noStrike">
              <a:solidFill>
                <a:srgbClr val="000000"/>
              </a:solidFill>
              <a:uFill>
                <a:solidFill>
                  <a:srgbClr val="ffffff"/>
                </a:solidFill>
              </a:uFill>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Seminar Talk</a:t>
            </a:r>
            <a:endParaRPr b="0" lang="en-US" sz="3600" spc="-1" strike="noStrike">
              <a:solidFill>
                <a:srgbClr val="ffffff"/>
              </a:solidFill>
              <a:uFill>
                <a:solidFill>
                  <a:srgbClr val="ffffff"/>
                </a:solidFill>
              </a:uFill>
              <a:latin typeface="Arial"/>
            </a:endParaRPr>
          </a:p>
        </p:txBody>
      </p:sp>
      <p:sp>
        <p:nvSpPr>
          <p:cNvPr id="290"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Prepare slides in advance, using template</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Each student talks for 15 minutes, english pref.</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5 minutes discussion after each talk</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Focus is on overview/comparison of methods</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Present so that other students will understand it</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Active discussion is mandatory and is graded</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Submitted slides are presented on seminar PC</a:t>
            </a:r>
            <a:endParaRPr b="0" lang="en-US" sz="3200" spc="-1" strike="noStrike">
              <a:solidFill>
                <a:srgbClr val="000000"/>
              </a:solidFill>
              <a:uFill>
                <a:solidFill>
                  <a:srgbClr val="ffffff"/>
                </a:solidFill>
              </a:uFill>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TextShape 1"/>
          <p:cNvSpPr txBox="1"/>
          <p:nvPr/>
        </p:nvSpPr>
        <p:spPr>
          <a:xfrm>
            <a:off x="504000" y="205560"/>
            <a:ext cx="8548560" cy="512280"/>
          </a:xfrm>
          <a:prstGeom prst="rect">
            <a:avLst/>
          </a:prstGeom>
          <a:noFill/>
          <a:ln>
            <a:noFill/>
          </a:ln>
        </p:spPr>
        <p:txBody>
          <a:bodyPr lIns="0" rIns="0" tIns="0" bIns="0" anchor="ctr"/>
          <a:p>
            <a:r>
              <a:rPr b="0" lang="en-US" sz="3600" spc="-1" strike="noStrike">
                <a:solidFill>
                  <a:srgbClr val="ffffff"/>
                </a:solidFill>
                <a:uFill>
                  <a:solidFill>
                    <a:srgbClr val="ffffff"/>
                  </a:solidFill>
                </a:uFill>
                <a:latin typeface="Arial"/>
              </a:rPr>
              <a:t>Grading</a:t>
            </a:r>
            <a:endParaRPr b="0" lang="en-US" sz="3600" spc="-1" strike="noStrike">
              <a:solidFill>
                <a:srgbClr val="ffffff"/>
              </a:solidFill>
              <a:uFill>
                <a:solidFill>
                  <a:srgbClr val="ffffff"/>
                </a:solidFill>
              </a:uFill>
              <a:latin typeface="Arial"/>
            </a:endParaRPr>
          </a:p>
        </p:txBody>
      </p:sp>
      <p:sp>
        <p:nvSpPr>
          <p:cNvPr id="292" name="TextShape 2"/>
          <p:cNvSpPr txBox="1"/>
          <p:nvPr/>
        </p:nvSpPr>
        <p:spPr>
          <a:xfrm>
            <a:off x="504000" y="1769040"/>
            <a:ext cx="9071640" cy="4384440"/>
          </a:xfrm>
          <a:prstGeom prst="rect">
            <a:avLst/>
          </a:prstGeom>
          <a:noFill/>
          <a:ln>
            <a:noFill/>
          </a:ln>
        </p:spPr>
        <p:txBody>
          <a:bodyPr lIns="0" rIns="0" tIns="0" bIns="0"/>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Lecture attendance 5%</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Review: 20%</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Seminar slides+talk: 30%, discussion 5%</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Final report: 40%</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 </a:t>
            </a:r>
            <a:endParaRPr b="0" lang="en-US" sz="3200" spc="-1" strike="noStrike">
              <a:solidFill>
                <a:srgbClr val="000000"/>
              </a:solidFill>
              <a:uFill>
                <a:solidFill>
                  <a:srgbClr val="ffffff"/>
                </a:solidFill>
              </a:uFill>
              <a:latin typeface="Arial"/>
            </a:endParaRPr>
          </a:p>
          <a:p>
            <a:pPr marL="432000" indent="-324000">
              <a:buClr>
                <a:srgbClr val="000000"/>
              </a:buClr>
              <a:buSzPct val="45000"/>
              <a:buFont typeface="Wingdings" charset="2"/>
              <a:buChar char=""/>
            </a:pPr>
            <a:r>
              <a:rPr b="0" lang="en-US" sz="3200" spc="-1" strike="noStrike">
                <a:solidFill>
                  <a:srgbClr val="000000"/>
                </a:solidFill>
                <a:uFill>
                  <a:solidFill>
                    <a:srgbClr val="ffffff"/>
                  </a:solidFill>
                </a:uFill>
                <a:latin typeface="Arial"/>
              </a:rPr>
              <a:t>Late submission: 15% off per day, max. 1 week</a:t>
            </a:r>
            <a:endParaRPr b="0" lang="en-US" sz="3200" spc="-1" strike="noStrike">
              <a:solidFill>
                <a:srgbClr val="000000"/>
              </a:solidFill>
              <a:uFill>
                <a:solidFill>
                  <a:srgbClr val="ffffff"/>
                </a:solidFill>
              </a:uFill>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4920</TotalTime>
  <Application>LibreOffice/5.1.4.2$Linux_X86_64 LibreOffice_project/10m0$Build-2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2013-06-03T12:49:27Z</dcterms:created>
  <dc:creator>Stefan Ohrhallinger</dc:creator>
  <dc:description/>
  <dc:language>en-US</dc:language>
  <cp:lastModifiedBy>Stefan Ohrhallinger</cp:lastModifiedBy>
  <cp:lastPrinted>2016-10-05T11:13:58Z</cp:lastPrinted>
  <dcterms:modified xsi:type="dcterms:W3CDTF">2016-10-05T14:09:07Z</dcterms:modified>
  <cp:revision>195</cp:revision>
  <dc:subject/>
  <dc:title/>
</cp:coreProperties>
</file>