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custDataLst>
    <p:tags r:id="rId14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D626"/>
    <a:srgbClr val="E3FFDF"/>
    <a:srgbClr val="CBFFB1"/>
    <a:srgbClr val="BCFF8F"/>
    <a:srgbClr val="00CCFF"/>
    <a:srgbClr val="C0C0C0"/>
    <a:srgbClr val="00FFFF"/>
    <a:srgbClr val="FAFD00"/>
    <a:srgbClr val="EAEC5E"/>
    <a:srgbClr val="C1C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9178" autoAdjust="0"/>
  </p:normalViewPr>
  <p:slideViewPr>
    <p:cSldViewPr>
      <p:cViewPr varScale="1">
        <p:scale>
          <a:sx n="79" d="100"/>
          <a:sy n="79" d="100"/>
        </p:scale>
        <p:origin x="-1402" y="-62"/>
      </p:cViewPr>
      <p:guideLst>
        <p:guide orient="horz" pos="4247"/>
        <p:guide/>
      </p:guideLst>
    </p:cSldViewPr>
  </p:slideViewPr>
  <p:outlineViewPr>
    <p:cViewPr>
      <p:scale>
        <a:sx n="33" d="100"/>
        <a:sy n="33" d="100"/>
      </p:scale>
      <p:origin x="0" y="317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3156" y="-126"/>
      </p:cViewPr>
      <p:guideLst>
        <p:guide orient="horz" pos="3223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616700" y="9804400"/>
            <a:ext cx="411163" cy="314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5297" tIns="46812" rIns="95297" bIns="46812" anchor="ctr">
            <a:spAutoFit/>
          </a:bodyPr>
          <a:lstStyle/>
          <a:p>
            <a:pPr algn="r" defTabSz="963613" eaLnBrk="0" hangingPunct="0">
              <a:defRPr/>
            </a:pPr>
            <a:fld id="{6F662337-F29A-42C0-AD78-B55C516B3873}" type="slidenum">
              <a:rPr lang="en-US" sz="1500">
                <a:latin typeface="Times New Roman" pitchFamily="18" charset="0"/>
              </a:rPr>
              <a:pPr algn="r" defTabSz="963613" eaLnBrk="0" hangingPunct="0">
                <a:defRPr/>
              </a:pPr>
              <a:t>‹#›</a:t>
            </a:fld>
            <a:endParaRPr lang="en-US" sz="15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398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297" tIns="46812" rIns="95297" bIns="46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Click to edit Master notes styles</a:t>
            </a:r>
          </a:p>
          <a:p>
            <a:pPr lvl="1"/>
            <a:r>
              <a:rPr lang="de-DE" noProof="0" smtClean="0"/>
              <a:t>Second Level</a:t>
            </a:r>
          </a:p>
          <a:p>
            <a:pPr lvl="2"/>
            <a:r>
              <a:rPr lang="de-DE" noProof="0" smtClean="0"/>
              <a:t>Third Level</a:t>
            </a:r>
          </a:p>
          <a:p>
            <a:pPr lvl="3"/>
            <a:r>
              <a:rPr lang="de-DE" noProof="0" smtClean="0"/>
              <a:t>Fourth Level</a:t>
            </a:r>
          </a:p>
          <a:p>
            <a:pPr lvl="4"/>
            <a:r>
              <a:rPr lang="de-DE" noProof="0" smtClean="0"/>
              <a:t>Fifth Level</a:t>
            </a:r>
          </a:p>
        </p:txBody>
      </p:sp>
      <p:sp>
        <p:nvSpPr>
          <p:cNvPr id="8704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892175"/>
            <a:ext cx="4784725" cy="3589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616700" y="9804400"/>
            <a:ext cx="411163" cy="314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5297" tIns="46812" rIns="95297" bIns="46812" anchor="ctr">
            <a:spAutoFit/>
          </a:bodyPr>
          <a:lstStyle/>
          <a:p>
            <a:pPr algn="r" defTabSz="963613" eaLnBrk="0" hangingPunct="0">
              <a:defRPr/>
            </a:pPr>
            <a:fld id="{B547CDA9-CD15-4116-9F85-711E0754F959}" type="slidenum">
              <a:rPr lang="en-US" sz="1500">
                <a:latin typeface="Times New Roman" pitchFamily="18" charset="0"/>
              </a:rPr>
              <a:pPr algn="r" defTabSz="963613" eaLnBrk="0" hangingPunct="0">
                <a:defRPr/>
              </a:pPr>
              <a:t>‹#›</a:t>
            </a:fld>
            <a:endParaRPr lang="en-US" sz="15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719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693150" y="6327775"/>
            <a:ext cx="361950" cy="406400"/>
            <a:chOff x="5494" y="4030"/>
            <a:chExt cx="179" cy="201"/>
          </a:xfrm>
        </p:grpSpPr>
        <p:sp>
          <p:nvSpPr>
            <p:cNvPr id="5" name="Freeform 3"/>
            <p:cNvSpPr>
              <a:spLocks/>
            </p:cNvSpPr>
            <p:nvPr userDrawn="1"/>
          </p:nvSpPr>
          <p:spPr bwMode="auto">
            <a:xfrm>
              <a:off x="5494" y="4030"/>
              <a:ext cx="160" cy="201"/>
            </a:xfrm>
            <a:custGeom>
              <a:avLst/>
              <a:gdLst/>
              <a:ahLst/>
              <a:cxnLst>
                <a:cxn ang="0">
                  <a:pos x="116" y="318"/>
                </a:cxn>
                <a:cxn ang="0">
                  <a:pos x="108" y="299"/>
                </a:cxn>
                <a:cxn ang="0">
                  <a:pos x="93" y="298"/>
                </a:cxn>
                <a:cxn ang="0">
                  <a:pos x="83" y="309"/>
                </a:cxn>
                <a:cxn ang="0">
                  <a:pos x="66" y="306"/>
                </a:cxn>
                <a:cxn ang="0">
                  <a:pos x="69" y="282"/>
                </a:cxn>
                <a:cxn ang="0">
                  <a:pos x="51" y="276"/>
                </a:cxn>
                <a:cxn ang="0">
                  <a:pos x="19" y="294"/>
                </a:cxn>
                <a:cxn ang="0">
                  <a:pos x="2" y="287"/>
                </a:cxn>
                <a:cxn ang="0">
                  <a:pos x="5" y="271"/>
                </a:cxn>
                <a:cxn ang="0">
                  <a:pos x="36" y="256"/>
                </a:cxn>
                <a:cxn ang="0">
                  <a:pos x="42" y="234"/>
                </a:cxn>
                <a:cxn ang="0">
                  <a:pos x="31" y="219"/>
                </a:cxn>
                <a:cxn ang="0">
                  <a:pos x="7" y="208"/>
                </a:cxn>
                <a:cxn ang="0">
                  <a:pos x="14" y="193"/>
                </a:cxn>
                <a:cxn ang="0">
                  <a:pos x="39" y="187"/>
                </a:cxn>
                <a:cxn ang="0">
                  <a:pos x="49" y="168"/>
                </a:cxn>
                <a:cxn ang="0">
                  <a:pos x="47" y="145"/>
                </a:cxn>
                <a:cxn ang="0">
                  <a:pos x="63" y="136"/>
                </a:cxn>
                <a:cxn ang="0">
                  <a:pos x="83" y="124"/>
                </a:cxn>
                <a:cxn ang="0">
                  <a:pos x="73" y="104"/>
                </a:cxn>
                <a:cxn ang="0">
                  <a:pos x="76" y="86"/>
                </a:cxn>
                <a:cxn ang="0">
                  <a:pos x="93" y="89"/>
                </a:cxn>
                <a:cxn ang="0">
                  <a:pos x="118" y="99"/>
                </a:cxn>
                <a:cxn ang="0">
                  <a:pos x="131" y="82"/>
                </a:cxn>
                <a:cxn ang="0">
                  <a:pos x="126" y="47"/>
                </a:cxn>
                <a:cxn ang="0">
                  <a:pos x="120" y="19"/>
                </a:cxn>
                <a:cxn ang="0">
                  <a:pos x="126" y="3"/>
                </a:cxn>
                <a:cxn ang="0">
                  <a:pos x="147" y="2"/>
                </a:cxn>
                <a:cxn ang="0">
                  <a:pos x="158" y="19"/>
                </a:cxn>
                <a:cxn ang="0">
                  <a:pos x="150" y="51"/>
                </a:cxn>
                <a:cxn ang="0">
                  <a:pos x="145" y="94"/>
                </a:cxn>
                <a:cxn ang="0">
                  <a:pos x="155" y="109"/>
                </a:cxn>
                <a:cxn ang="0">
                  <a:pos x="182" y="111"/>
                </a:cxn>
                <a:cxn ang="0">
                  <a:pos x="189" y="99"/>
                </a:cxn>
                <a:cxn ang="0">
                  <a:pos x="205" y="66"/>
                </a:cxn>
                <a:cxn ang="0">
                  <a:pos x="221" y="66"/>
                </a:cxn>
                <a:cxn ang="0">
                  <a:pos x="221" y="86"/>
                </a:cxn>
                <a:cxn ang="0">
                  <a:pos x="199" y="119"/>
                </a:cxn>
                <a:cxn ang="0">
                  <a:pos x="205" y="136"/>
                </a:cxn>
                <a:cxn ang="0">
                  <a:pos x="224" y="136"/>
                </a:cxn>
                <a:cxn ang="0">
                  <a:pos x="242" y="123"/>
                </a:cxn>
                <a:cxn ang="0">
                  <a:pos x="252" y="131"/>
                </a:cxn>
                <a:cxn ang="0">
                  <a:pos x="251" y="145"/>
                </a:cxn>
                <a:cxn ang="0">
                  <a:pos x="231" y="165"/>
                </a:cxn>
                <a:cxn ang="0">
                  <a:pos x="232" y="224"/>
                </a:cxn>
                <a:cxn ang="0">
                  <a:pos x="246" y="240"/>
                </a:cxn>
                <a:cxn ang="0">
                  <a:pos x="247" y="259"/>
                </a:cxn>
                <a:cxn ang="0">
                  <a:pos x="232" y="262"/>
                </a:cxn>
                <a:cxn ang="0">
                  <a:pos x="222" y="276"/>
                </a:cxn>
                <a:cxn ang="0">
                  <a:pos x="231" y="298"/>
                </a:cxn>
                <a:cxn ang="0">
                  <a:pos x="217" y="303"/>
                </a:cxn>
                <a:cxn ang="0">
                  <a:pos x="199" y="284"/>
                </a:cxn>
                <a:cxn ang="0">
                  <a:pos x="182" y="291"/>
                </a:cxn>
                <a:cxn ang="0">
                  <a:pos x="170" y="306"/>
                </a:cxn>
                <a:cxn ang="0">
                  <a:pos x="143" y="308"/>
                </a:cxn>
                <a:cxn ang="0">
                  <a:pos x="128" y="318"/>
                </a:cxn>
              </a:cxnLst>
              <a:rect l="0" t="0" r="r" b="b"/>
              <a:pathLst>
                <a:path w="254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  <a:lnTo>
                    <a:pt x="155" y="109"/>
                  </a:lnTo>
                  <a:lnTo>
                    <a:pt x="158" y="109"/>
                  </a:lnTo>
                  <a:lnTo>
                    <a:pt x="165" y="113"/>
                  </a:lnTo>
                  <a:lnTo>
                    <a:pt x="172" y="113"/>
                  </a:lnTo>
                  <a:lnTo>
                    <a:pt x="175" y="113"/>
                  </a:lnTo>
                  <a:lnTo>
                    <a:pt x="180" y="111"/>
                  </a:lnTo>
                  <a:lnTo>
                    <a:pt x="182" y="111"/>
                  </a:lnTo>
                  <a:lnTo>
                    <a:pt x="184" y="109"/>
                  </a:lnTo>
                  <a:lnTo>
                    <a:pt x="184" y="109"/>
                  </a:lnTo>
                  <a:lnTo>
                    <a:pt x="187" y="108"/>
                  </a:lnTo>
                  <a:lnTo>
                    <a:pt x="187" y="104"/>
                  </a:lnTo>
                  <a:lnTo>
                    <a:pt x="189" y="103"/>
                  </a:lnTo>
                  <a:lnTo>
                    <a:pt x="189" y="99"/>
                  </a:lnTo>
                  <a:lnTo>
                    <a:pt x="190" y="89"/>
                  </a:lnTo>
                  <a:lnTo>
                    <a:pt x="195" y="79"/>
                  </a:lnTo>
                  <a:lnTo>
                    <a:pt x="199" y="74"/>
                  </a:lnTo>
                  <a:lnTo>
                    <a:pt x="200" y="71"/>
                  </a:lnTo>
                  <a:lnTo>
                    <a:pt x="204" y="67"/>
                  </a:lnTo>
                  <a:lnTo>
                    <a:pt x="205" y="66"/>
                  </a:lnTo>
                  <a:lnTo>
                    <a:pt x="207" y="64"/>
                  </a:lnTo>
                  <a:lnTo>
                    <a:pt x="212" y="62"/>
                  </a:lnTo>
                  <a:lnTo>
                    <a:pt x="215" y="62"/>
                  </a:lnTo>
                  <a:lnTo>
                    <a:pt x="217" y="62"/>
                  </a:lnTo>
                  <a:lnTo>
                    <a:pt x="219" y="64"/>
                  </a:lnTo>
                  <a:lnTo>
                    <a:pt x="221" y="66"/>
                  </a:lnTo>
                  <a:lnTo>
                    <a:pt x="222" y="67"/>
                  </a:lnTo>
                  <a:lnTo>
                    <a:pt x="224" y="71"/>
                  </a:lnTo>
                  <a:lnTo>
                    <a:pt x="224" y="76"/>
                  </a:lnTo>
                  <a:lnTo>
                    <a:pt x="224" y="81"/>
                  </a:lnTo>
                  <a:lnTo>
                    <a:pt x="222" y="82"/>
                  </a:lnTo>
                  <a:lnTo>
                    <a:pt x="221" y="86"/>
                  </a:lnTo>
                  <a:lnTo>
                    <a:pt x="219" y="94"/>
                  </a:lnTo>
                  <a:lnTo>
                    <a:pt x="212" y="101"/>
                  </a:lnTo>
                  <a:lnTo>
                    <a:pt x="204" y="108"/>
                  </a:lnTo>
                  <a:lnTo>
                    <a:pt x="202" y="109"/>
                  </a:lnTo>
                  <a:lnTo>
                    <a:pt x="202" y="113"/>
                  </a:lnTo>
                  <a:lnTo>
                    <a:pt x="199" y="119"/>
                  </a:lnTo>
                  <a:lnTo>
                    <a:pt x="199" y="124"/>
                  </a:lnTo>
                  <a:lnTo>
                    <a:pt x="199" y="128"/>
                  </a:lnTo>
                  <a:lnTo>
                    <a:pt x="200" y="131"/>
                  </a:lnTo>
                  <a:lnTo>
                    <a:pt x="202" y="133"/>
                  </a:lnTo>
                  <a:lnTo>
                    <a:pt x="204" y="135"/>
                  </a:lnTo>
                  <a:lnTo>
                    <a:pt x="205" y="136"/>
                  </a:lnTo>
                  <a:lnTo>
                    <a:pt x="210" y="140"/>
                  </a:lnTo>
                  <a:lnTo>
                    <a:pt x="212" y="140"/>
                  </a:lnTo>
                  <a:lnTo>
                    <a:pt x="215" y="141"/>
                  </a:lnTo>
                  <a:lnTo>
                    <a:pt x="219" y="140"/>
                  </a:lnTo>
                  <a:lnTo>
                    <a:pt x="221" y="140"/>
                  </a:lnTo>
                  <a:lnTo>
                    <a:pt x="224" y="136"/>
                  </a:lnTo>
                  <a:lnTo>
                    <a:pt x="227" y="131"/>
                  </a:lnTo>
                  <a:lnTo>
                    <a:pt x="231" y="130"/>
                  </a:lnTo>
                  <a:lnTo>
                    <a:pt x="232" y="128"/>
                  </a:lnTo>
                  <a:lnTo>
                    <a:pt x="236" y="124"/>
                  </a:lnTo>
                  <a:lnTo>
                    <a:pt x="239" y="124"/>
                  </a:lnTo>
                  <a:lnTo>
                    <a:pt x="242" y="123"/>
                  </a:lnTo>
                  <a:lnTo>
                    <a:pt x="244" y="123"/>
                  </a:lnTo>
                  <a:lnTo>
                    <a:pt x="247" y="124"/>
                  </a:lnTo>
                  <a:lnTo>
                    <a:pt x="247" y="124"/>
                  </a:lnTo>
                  <a:lnTo>
                    <a:pt x="249" y="124"/>
                  </a:lnTo>
                  <a:lnTo>
                    <a:pt x="251" y="128"/>
                  </a:lnTo>
                  <a:lnTo>
                    <a:pt x="252" y="131"/>
                  </a:lnTo>
                  <a:lnTo>
                    <a:pt x="254" y="133"/>
                  </a:lnTo>
                  <a:lnTo>
                    <a:pt x="254" y="136"/>
                  </a:lnTo>
                  <a:lnTo>
                    <a:pt x="254" y="138"/>
                  </a:lnTo>
                  <a:lnTo>
                    <a:pt x="254" y="140"/>
                  </a:lnTo>
                  <a:lnTo>
                    <a:pt x="252" y="143"/>
                  </a:lnTo>
                  <a:lnTo>
                    <a:pt x="251" y="145"/>
                  </a:lnTo>
                  <a:lnTo>
                    <a:pt x="247" y="148"/>
                  </a:lnTo>
                  <a:lnTo>
                    <a:pt x="242" y="153"/>
                  </a:lnTo>
                  <a:lnTo>
                    <a:pt x="239" y="156"/>
                  </a:lnTo>
                  <a:lnTo>
                    <a:pt x="234" y="160"/>
                  </a:lnTo>
                  <a:lnTo>
                    <a:pt x="231" y="163"/>
                  </a:lnTo>
                  <a:lnTo>
                    <a:pt x="231" y="165"/>
                  </a:lnTo>
                  <a:lnTo>
                    <a:pt x="229" y="166"/>
                  </a:lnTo>
                  <a:lnTo>
                    <a:pt x="229" y="175"/>
                  </a:lnTo>
                  <a:lnTo>
                    <a:pt x="227" y="187"/>
                  </a:lnTo>
                  <a:lnTo>
                    <a:pt x="229" y="200"/>
                  </a:lnTo>
                  <a:lnTo>
                    <a:pt x="231" y="212"/>
                  </a:lnTo>
                  <a:lnTo>
                    <a:pt x="232" y="224"/>
                  </a:lnTo>
                  <a:lnTo>
                    <a:pt x="232" y="229"/>
                  </a:lnTo>
                  <a:lnTo>
                    <a:pt x="236" y="232"/>
                  </a:lnTo>
                  <a:lnTo>
                    <a:pt x="237" y="235"/>
                  </a:lnTo>
                  <a:lnTo>
                    <a:pt x="239" y="237"/>
                  </a:lnTo>
                  <a:lnTo>
                    <a:pt x="242" y="239"/>
                  </a:lnTo>
                  <a:lnTo>
                    <a:pt x="246" y="240"/>
                  </a:lnTo>
                  <a:lnTo>
                    <a:pt x="247" y="244"/>
                  </a:lnTo>
                  <a:lnTo>
                    <a:pt x="249" y="247"/>
                  </a:lnTo>
                  <a:lnTo>
                    <a:pt x="249" y="249"/>
                  </a:lnTo>
                  <a:lnTo>
                    <a:pt x="249" y="252"/>
                  </a:lnTo>
                  <a:lnTo>
                    <a:pt x="249" y="256"/>
                  </a:lnTo>
                  <a:lnTo>
                    <a:pt x="247" y="259"/>
                  </a:lnTo>
                  <a:lnTo>
                    <a:pt x="244" y="261"/>
                  </a:lnTo>
                  <a:lnTo>
                    <a:pt x="244" y="262"/>
                  </a:lnTo>
                  <a:lnTo>
                    <a:pt x="241" y="262"/>
                  </a:lnTo>
                  <a:lnTo>
                    <a:pt x="239" y="264"/>
                  </a:lnTo>
                  <a:lnTo>
                    <a:pt x="236" y="262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7" y="264"/>
                  </a:lnTo>
                  <a:lnTo>
                    <a:pt x="224" y="267"/>
                  </a:lnTo>
                  <a:lnTo>
                    <a:pt x="222" y="271"/>
                  </a:lnTo>
                  <a:lnTo>
                    <a:pt x="221" y="272"/>
                  </a:lnTo>
                  <a:lnTo>
                    <a:pt x="222" y="276"/>
                  </a:lnTo>
                  <a:lnTo>
                    <a:pt x="224" y="281"/>
                  </a:lnTo>
                  <a:lnTo>
                    <a:pt x="227" y="286"/>
                  </a:lnTo>
                  <a:lnTo>
                    <a:pt x="231" y="289"/>
                  </a:lnTo>
                  <a:lnTo>
                    <a:pt x="232" y="293"/>
                  </a:lnTo>
                  <a:lnTo>
                    <a:pt x="232" y="298"/>
                  </a:lnTo>
                  <a:lnTo>
                    <a:pt x="231" y="298"/>
                  </a:lnTo>
                  <a:lnTo>
                    <a:pt x="231" y="299"/>
                  </a:lnTo>
                  <a:lnTo>
                    <a:pt x="227" y="303"/>
                  </a:lnTo>
                  <a:lnTo>
                    <a:pt x="224" y="303"/>
                  </a:lnTo>
                  <a:lnTo>
                    <a:pt x="222" y="304"/>
                  </a:lnTo>
                  <a:lnTo>
                    <a:pt x="219" y="303"/>
                  </a:lnTo>
                  <a:lnTo>
                    <a:pt x="217" y="303"/>
                  </a:lnTo>
                  <a:lnTo>
                    <a:pt x="215" y="299"/>
                  </a:lnTo>
                  <a:lnTo>
                    <a:pt x="210" y="294"/>
                  </a:lnTo>
                  <a:lnTo>
                    <a:pt x="205" y="289"/>
                  </a:lnTo>
                  <a:lnTo>
                    <a:pt x="204" y="287"/>
                  </a:lnTo>
                  <a:lnTo>
                    <a:pt x="200" y="286"/>
                  </a:lnTo>
                  <a:lnTo>
                    <a:pt x="199" y="284"/>
                  </a:lnTo>
                  <a:lnTo>
                    <a:pt x="195" y="284"/>
                  </a:lnTo>
                  <a:lnTo>
                    <a:pt x="192" y="284"/>
                  </a:lnTo>
                  <a:lnTo>
                    <a:pt x="187" y="286"/>
                  </a:lnTo>
                  <a:lnTo>
                    <a:pt x="185" y="286"/>
                  </a:lnTo>
                  <a:lnTo>
                    <a:pt x="184" y="287"/>
                  </a:lnTo>
                  <a:lnTo>
                    <a:pt x="182" y="291"/>
                  </a:lnTo>
                  <a:lnTo>
                    <a:pt x="178" y="294"/>
                  </a:lnTo>
                  <a:lnTo>
                    <a:pt x="178" y="298"/>
                  </a:lnTo>
                  <a:lnTo>
                    <a:pt x="175" y="301"/>
                  </a:lnTo>
                  <a:lnTo>
                    <a:pt x="173" y="303"/>
                  </a:lnTo>
                  <a:lnTo>
                    <a:pt x="172" y="304"/>
                  </a:lnTo>
                  <a:lnTo>
                    <a:pt x="170" y="306"/>
                  </a:lnTo>
                  <a:lnTo>
                    <a:pt x="163" y="306"/>
                  </a:lnTo>
                  <a:lnTo>
                    <a:pt x="158" y="304"/>
                  </a:lnTo>
                  <a:lnTo>
                    <a:pt x="153" y="304"/>
                  </a:lnTo>
                  <a:lnTo>
                    <a:pt x="150" y="306"/>
                  </a:lnTo>
                  <a:lnTo>
                    <a:pt x="147" y="306"/>
                  </a:lnTo>
                  <a:lnTo>
                    <a:pt x="143" y="308"/>
                  </a:lnTo>
                  <a:lnTo>
                    <a:pt x="142" y="311"/>
                  </a:lnTo>
                  <a:lnTo>
                    <a:pt x="138" y="313"/>
                  </a:lnTo>
                  <a:lnTo>
                    <a:pt x="136" y="316"/>
                  </a:lnTo>
                  <a:lnTo>
                    <a:pt x="133" y="318"/>
                  </a:lnTo>
                  <a:lnTo>
                    <a:pt x="131" y="318"/>
                  </a:lnTo>
                  <a:lnTo>
                    <a:pt x="128" y="318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auto">
            <a:xfrm>
              <a:off x="5494" y="4030"/>
              <a:ext cx="100" cy="201"/>
            </a:xfrm>
            <a:custGeom>
              <a:avLst/>
              <a:gdLst/>
              <a:ahLst/>
              <a:cxnLst>
                <a:cxn ang="0">
                  <a:pos x="120" y="319"/>
                </a:cxn>
                <a:cxn ang="0">
                  <a:pos x="113" y="311"/>
                </a:cxn>
                <a:cxn ang="0">
                  <a:pos x="108" y="299"/>
                </a:cxn>
                <a:cxn ang="0">
                  <a:pos x="96" y="298"/>
                </a:cxn>
                <a:cxn ang="0">
                  <a:pos x="89" y="301"/>
                </a:cxn>
                <a:cxn ang="0">
                  <a:pos x="83" y="309"/>
                </a:cxn>
                <a:cxn ang="0">
                  <a:pos x="71" y="309"/>
                </a:cxn>
                <a:cxn ang="0">
                  <a:pos x="64" y="301"/>
                </a:cxn>
                <a:cxn ang="0">
                  <a:pos x="69" y="282"/>
                </a:cxn>
                <a:cxn ang="0">
                  <a:pos x="61" y="276"/>
                </a:cxn>
                <a:cxn ang="0">
                  <a:pos x="42" y="279"/>
                </a:cxn>
                <a:cxn ang="0">
                  <a:pos x="19" y="294"/>
                </a:cxn>
                <a:cxn ang="0">
                  <a:pos x="5" y="293"/>
                </a:cxn>
                <a:cxn ang="0">
                  <a:pos x="0" y="282"/>
                </a:cxn>
                <a:cxn ang="0">
                  <a:pos x="5" y="271"/>
                </a:cxn>
                <a:cxn ang="0">
                  <a:pos x="31" y="259"/>
                </a:cxn>
                <a:cxn ang="0">
                  <a:pos x="39" y="249"/>
                </a:cxn>
                <a:cxn ang="0">
                  <a:pos x="42" y="234"/>
                </a:cxn>
                <a:cxn ang="0">
                  <a:pos x="36" y="222"/>
                </a:cxn>
                <a:cxn ang="0">
                  <a:pos x="17" y="215"/>
                </a:cxn>
                <a:cxn ang="0">
                  <a:pos x="7" y="208"/>
                </a:cxn>
                <a:cxn ang="0">
                  <a:pos x="9" y="195"/>
                </a:cxn>
                <a:cxn ang="0">
                  <a:pos x="22" y="193"/>
                </a:cxn>
                <a:cxn ang="0">
                  <a:pos x="39" y="187"/>
                </a:cxn>
                <a:cxn ang="0">
                  <a:pos x="49" y="172"/>
                </a:cxn>
                <a:cxn ang="0">
                  <a:pos x="44" y="156"/>
                </a:cxn>
                <a:cxn ang="0">
                  <a:pos x="47" y="145"/>
                </a:cxn>
                <a:cxn ang="0">
                  <a:pos x="56" y="136"/>
                </a:cxn>
                <a:cxn ang="0">
                  <a:pos x="71" y="136"/>
                </a:cxn>
                <a:cxn ang="0">
                  <a:pos x="83" y="124"/>
                </a:cxn>
                <a:cxn ang="0">
                  <a:pos x="81" y="114"/>
                </a:cxn>
                <a:cxn ang="0">
                  <a:pos x="71" y="98"/>
                </a:cxn>
                <a:cxn ang="0">
                  <a:pos x="76" y="86"/>
                </a:cxn>
                <a:cxn ang="0">
                  <a:pos x="88" y="86"/>
                </a:cxn>
                <a:cxn ang="0">
                  <a:pos x="105" y="98"/>
                </a:cxn>
                <a:cxn ang="0">
                  <a:pos x="118" y="99"/>
                </a:cxn>
                <a:cxn ang="0">
                  <a:pos x="130" y="91"/>
                </a:cxn>
                <a:cxn ang="0">
                  <a:pos x="133" y="72"/>
                </a:cxn>
                <a:cxn ang="0">
                  <a:pos x="126" y="47"/>
                </a:cxn>
                <a:cxn ang="0">
                  <a:pos x="120" y="27"/>
                </a:cxn>
                <a:cxn ang="0">
                  <a:pos x="121" y="14"/>
                </a:cxn>
                <a:cxn ang="0">
                  <a:pos x="126" y="3"/>
                </a:cxn>
                <a:cxn ang="0">
                  <a:pos x="142" y="0"/>
                </a:cxn>
                <a:cxn ang="0">
                  <a:pos x="153" y="5"/>
                </a:cxn>
                <a:cxn ang="0">
                  <a:pos x="158" y="19"/>
                </a:cxn>
                <a:cxn ang="0">
                  <a:pos x="155" y="39"/>
                </a:cxn>
                <a:cxn ang="0">
                  <a:pos x="147" y="59"/>
                </a:cxn>
                <a:cxn ang="0">
                  <a:pos x="145" y="94"/>
                </a:cxn>
                <a:cxn ang="0">
                  <a:pos x="150" y="106"/>
                </a:cxn>
              </a:cxnLst>
              <a:rect l="0" t="0" r="r" b="b"/>
              <a:pathLst>
                <a:path w="158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5575" y="4069"/>
              <a:ext cx="79" cy="162"/>
            </a:xfrm>
            <a:custGeom>
              <a:avLst/>
              <a:gdLst/>
              <a:ahLst/>
              <a:cxnLst>
                <a:cxn ang="0">
                  <a:pos x="30" y="47"/>
                </a:cxn>
                <a:cxn ang="0">
                  <a:pos x="47" y="51"/>
                </a:cxn>
                <a:cxn ang="0">
                  <a:pos x="56" y="47"/>
                </a:cxn>
                <a:cxn ang="0">
                  <a:pos x="59" y="42"/>
                </a:cxn>
                <a:cxn ang="0">
                  <a:pos x="62" y="27"/>
                </a:cxn>
                <a:cxn ang="0">
                  <a:pos x="72" y="9"/>
                </a:cxn>
                <a:cxn ang="0">
                  <a:pos x="79" y="2"/>
                </a:cxn>
                <a:cxn ang="0">
                  <a:pos x="89" y="0"/>
                </a:cxn>
                <a:cxn ang="0">
                  <a:pos x="94" y="5"/>
                </a:cxn>
                <a:cxn ang="0">
                  <a:pos x="96" y="19"/>
                </a:cxn>
                <a:cxn ang="0">
                  <a:pos x="91" y="32"/>
                </a:cxn>
                <a:cxn ang="0">
                  <a:pos x="74" y="47"/>
                </a:cxn>
                <a:cxn ang="0">
                  <a:pos x="71" y="62"/>
                </a:cxn>
                <a:cxn ang="0">
                  <a:pos x="74" y="71"/>
                </a:cxn>
                <a:cxn ang="0">
                  <a:pos x="82" y="78"/>
                </a:cxn>
                <a:cxn ang="0">
                  <a:pos x="91" y="78"/>
                </a:cxn>
                <a:cxn ang="0">
                  <a:pos x="99" y="69"/>
                </a:cxn>
                <a:cxn ang="0">
                  <a:pos x="108" y="62"/>
                </a:cxn>
                <a:cxn ang="0">
                  <a:pos x="116" y="61"/>
                </a:cxn>
                <a:cxn ang="0">
                  <a:pos x="121" y="62"/>
                </a:cxn>
                <a:cxn ang="0">
                  <a:pos x="126" y="71"/>
                </a:cxn>
                <a:cxn ang="0">
                  <a:pos x="126" y="78"/>
                </a:cxn>
                <a:cxn ang="0">
                  <a:pos x="119" y="86"/>
                </a:cxn>
                <a:cxn ang="0">
                  <a:pos x="106" y="98"/>
                </a:cxn>
                <a:cxn ang="0">
                  <a:pos x="101" y="104"/>
                </a:cxn>
                <a:cxn ang="0">
                  <a:pos x="101" y="138"/>
                </a:cxn>
                <a:cxn ang="0">
                  <a:pos x="104" y="167"/>
                </a:cxn>
                <a:cxn ang="0">
                  <a:pos x="111" y="175"/>
                </a:cxn>
                <a:cxn ang="0">
                  <a:pos x="119" y="182"/>
                </a:cxn>
                <a:cxn ang="0">
                  <a:pos x="121" y="190"/>
                </a:cxn>
                <a:cxn ang="0">
                  <a:pos x="116" y="199"/>
                </a:cxn>
                <a:cxn ang="0">
                  <a:pos x="111" y="202"/>
                </a:cxn>
                <a:cxn ang="0">
                  <a:pos x="103" y="200"/>
                </a:cxn>
                <a:cxn ang="0">
                  <a:pos x="94" y="209"/>
                </a:cxn>
                <a:cxn ang="0">
                  <a:pos x="96" y="219"/>
                </a:cxn>
                <a:cxn ang="0">
                  <a:pos x="104" y="231"/>
                </a:cxn>
                <a:cxn ang="0">
                  <a:pos x="103" y="237"/>
                </a:cxn>
                <a:cxn ang="0">
                  <a:pos x="94" y="242"/>
                </a:cxn>
                <a:cxn ang="0">
                  <a:pos x="87" y="237"/>
                </a:cxn>
                <a:cxn ang="0">
                  <a:pos x="76" y="225"/>
                </a:cxn>
                <a:cxn ang="0">
                  <a:pos x="67" y="222"/>
                </a:cxn>
                <a:cxn ang="0">
                  <a:pos x="57" y="224"/>
                </a:cxn>
                <a:cxn ang="0">
                  <a:pos x="50" y="232"/>
                </a:cxn>
                <a:cxn ang="0">
                  <a:pos x="45" y="241"/>
                </a:cxn>
                <a:cxn ang="0">
                  <a:pos x="35" y="244"/>
                </a:cxn>
                <a:cxn ang="0">
                  <a:pos x="22" y="244"/>
                </a:cxn>
                <a:cxn ang="0">
                  <a:pos x="14" y="249"/>
                </a:cxn>
                <a:cxn ang="0">
                  <a:pos x="5" y="256"/>
                </a:cxn>
              </a:cxnLst>
              <a:rect l="0" t="0" r="r" b="b"/>
              <a:pathLst>
                <a:path w="126" h="256">
                  <a:moveTo>
                    <a:pt x="25" y="46"/>
                  </a:moveTo>
                  <a:lnTo>
                    <a:pt x="27" y="47"/>
                  </a:lnTo>
                  <a:lnTo>
                    <a:pt x="30" y="47"/>
                  </a:lnTo>
                  <a:lnTo>
                    <a:pt x="37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2" y="49"/>
                  </a:lnTo>
                  <a:lnTo>
                    <a:pt x="54" y="49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59" y="46"/>
                  </a:lnTo>
                  <a:lnTo>
                    <a:pt x="59" y="42"/>
                  </a:lnTo>
                  <a:lnTo>
                    <a:pt x="61" y="41"/>
                  </a:lnTo>
                  <a:lnTo>
                    <a:pt x="61" y="37"/>
                  </a:lnTo>
                  <a:lnTo>
                    <a:pt x="62" y="27"/>
                  </a:lnTo>
                  <a:lnTo>
                    <a:pt x="67" y="17"/>
                  </a:lnTo>
                  <a:lnTo>
                    <a:pt x="71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9" y="2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4"/>
                  </a:lnTo>
                  <a:lnTo>
                    <a:pt x="94" y="5"/>
                  </a:lnTo>
                  <a:lnTo>
                    <a:pt x="96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4" y="20"/>
                  </a:lnTo>
                  <a:lnTo>
                    <a:pt x="93" y="24"/>
                  </a:lnTo>
                  <a:lnTo>
                    <a:pt x="91" y="32"/>
                  </a:lnTo>
                  <a:lnTo>
                    <a:pt x="84" y="39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51"/>
                  </a:lnTo>
                  <a:lnTo>
                    <a:pt x="71" y="57"/>
                  </a:lnTo>
                  <a:lnTo>
                    <a:pt x="71" y="62"/>
                  </a:lnTo>
                  <a:lnTo>
                    <a:pt x="71" y="66"/>
                  </a:lnTo>
                  <a:lnTo>
                    <a:pt x="72" y="69"/>
                  </a:lnTo>
                  <a:lnTo>
                    <a:pt x="74" y="71"/>
                  </a:lnTo>
                  <a:lnTo>
                    <a:pt x="76" y="73"/>
                  </a:lnTo>
                  <a:lnTo>
                    <a:pt x="77" y="74"/>
                  </a:lnTo>
                  <a:lnTo>
                    <a:pt x="82" y="78"/>
                  </a:lnTo>
                  <a:lnTo>
                    <a:pt x="84" y="78"/>
                  </a:lnTo>
                  <a:lnTo>
                    <a:pt x="87" y="79"/>
                  </a:lnTo>
                  <a:lnTo>
                    <a:pt x="91" y="78"/>
                  </a:lnTo>
                  <a:lnTo>
                    <a:pt x="93" y="78"/>
                  </a:lnTo>
                  <a:lnTo>
                    <a:pt x="96" y="74"/>
                  </a:lnTo>
                  <a:lnTo>
                    <a:pt x="99" y="69"/>
                  </a:lnTo>
                  <a:lnTo>
                    <a:pt x="103" y="68"/>
                  </a:lnTo>
                  <a:lnTo>
                    <a:pt x="104" y="66"/>
                  </a:lnTo>
                  <a:lnTo>
                    <a:pt x="108" y="62"/>
                  </a:lnTo>
                  <a:lnTo>
                    <a:pt x="111" y="62"/>
                  </a:lnTo>
                  <a:lnTo>
                    <a:pt x="114" y="61"/>
                  </a:lnTo>
                  <a:lnTo>
                    <a:pt x="116" y="61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3" y="66"/>
                  </a:lnTo>
                  <a:lnTo>
                    <a:pt x="124" y="69"/>
                  </a:lnTo>
                  <a:lnTo>
                    <a:pt x="126" y="71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126" y="78"/>
                  </a:lnTo>
                  <a:lnTo>
                    <a:pt x="124" y="81"/>
                  </a:lnTo>
                  <a:lnTo>
                    <a:pt x="123" y="83"/>
                  </a:lnTo>
                  <a:lnTo>
                    <a:pt x="119" y="86"/>
                  </a:lnTo>
                  <a:lnTo>
                    <a:pt x="114" y="91"/>
                  </a:lnTo>
                  <a:lnTo>
                    <a:pt x="111" y="94"/>
                  </a:lnTo>
                  <a:lnTo>
                    <a:pt x="106" y="98"/>
                  </a:lnTo>
                  <a:lnTo>
                    <a:pt x="103" y="101"/>
                  </a:lnTo>
                  <a:lnTo>
                    <a:pt x="103" y="103"/>
                  </a:lnTo>
                  <a:lnTo>
                    <a:pt x="101" y="104"/>
                  </a:lnTo>
                  <a:lnTo>
                    <a:pt x="101" y="113"/>
                  </a:lnTo>
                  <a:lnTo>
                    <a:pt x="99" y="125"/>
                  </a:lnTo>
                  <a:lnTo>
                    <a:pt x="101" y="138"/>
                  </a:lnTo>
                  <a:lnTo>
                    <a:pt x="103" y="150"/>
                  </a:lnTo>
                  <a:lnTo>
                    <a:pt x="104" y="162"/>
                  </a:lnTo>
                  <a:lnTo>
                    <a:pt x="104" y="167"/>
                  </a:lnTo>
                  <a:lnTo>
                    <a:pt x="108" y="170"/>
                  </a:lnTo>
                  <a:lnTo>
                    <a:pt x="109" y="173"/>
                  </a:lnTo>
                  <a:lnTo>
                    <a:pt x="111" y="175"/>
                  </a:lnTo>
                  <a:lnTo>
                    <a:pt x="114" y="177"/>
                  </a:lnTo>
                  <a:lnTo>
                    <a:pt x="118" y="178"/>
                  </a:lnTo>
                  <a:lnTo>
                    <a:pt x="119" y="182"/>
                  </a:lnTo>
                  <a:lnTo>
                    <a:pt x="121" y="185"/>
                  </a:lnTo>
                  <a:lnTo>
                    <a:pt x="121" y="187"/>
                  </a:lnTo>
                  <a:lnTo>
                    <a:pt x="121" y="190"/>
                  </a:lnTo>
                  <a:lnTo>
                    <a:pt x="121" y="194"/>
                  </a:lnTo>
                  <a:lnTo>
                    <a:pt x="119" y="197"/>
                  </a:lnTo>
                  <a:lnTo>
                    <a:pt x="116" y="199"/>
                  </a:lnTo>
                  <a:lnTo>
                    <a:pt x="116" y="200"/>
                  </a:lnTo>
                  <a:lnTo>
                    <a:pt x="113" y="200"/>
                  </a:lnTo>
                  <a:lnTo>
                    <a:pt x="111" y="202"/>
                  </a:lnTo>
                  <a:lnTo>
                    <a:pt x="108" y="200"/>
                  </a:lnTo>
                  <a:lnTo>
                    <a:pt x="104" y="200"/>
                  </a:lnTo>
                  <a:lnTo>
                    <a:pt x="103" y="200"/>
                  </a:lnTo>
                  <a:lnTo>
                    <a:pt x="99" y="202"/>
                  </a:lnTo>
                  <a:lnTo>
                    <a:pt x="96" y="205"/>
                  </a:lnTo>
                  <a:lnTo>
                    <a:pt x="94" y="209"/>
                  </a:lnTo>
                  <a:lnTo>
                    <a:pt x="93" y="210"/>
                  </a:lnTo>
                  <a:lnTo>
                    <a:pt x="94" y="214"/>
                  </a:lnTo>
                  <a:lnTo>
                    <a:pt x="96" y="219"/>
                  </a:lnTo>
                  <a:lnTo>
                    <a:pt x="99" y="224"/>
                  </a:lnTo>
                  <a:lnTo>
                    <a:pt x="103" y="227"/>
                  </a:lnTo>
                  <a:lnTo>
                    <a:pt x="104" y="231"/>
                  </a:lnTo>
                  <a:lnTo>
                    <a:pt x="104" y="236"/>
                  </a:lnTo>
                  <a:lnTo>
                    <a:pt x="103" y="236"/>
                  </a:lnTo>
                  <a:lnTo>
                    <a:pt x="103" y="237"/>
                  </a:lnTo>
                  <a:lnTo>
                    <a:pt x="99" y="241"/>
                  </a:lnTo>
                  <a:lnTo>
                    <a:pt x="96" y="241"/>
                  </a:lnTo>
                  <a:lnTo>
                    <a:pt x="94" y="242"/>
                  </a:lnTo>
                  <a:lnTo>
                    <a:pt x="91" y="241"/>
                  </a:lnTo>
                  <a:lnTo>
                    <a:pt x="89" y="241"/>
                  </a:lnTo>
                  <a:lnTo>
                    <a:pt x="87" y="237"/>
                  </a:lnTo>
                  <a:lnTo>
                    <a:pt x="82" y="232"/>
                  </a:lnTo>
                  <a:lnTo>
                    <a:pt x="77" y="227"/>
                  </a:lnTo>
                  <a:lnTo>
                    <a:pt x="76" y="225"/>
                  </a:lnTo>
                  <a:lnTo>
                    <a:pt x="72" y="224"/>
                  </a:lnTo>
                  <a:lnTo>
                    <a:pt x="71" y="222"/>
                  </a:lnTo>
                  <a:lnTo>
                    <a:pt x="67" y="222"/>
                  </a:lnTo>
                  <a:lnTo>
                    <a:pt x="64" y="222"/>
                  </a:lnTo>
                  <a:lnTo>
                    <a:pt x="59" y="224"/>
                  </a:lnTo>
                  <a:lnTo>
                    <a:pt x="57" y="224"/>
                  </a:lnTo>
                  <a:lnTo>
                    <a:pt x="56" y="225"/>
                  </a:lnTo>
                  <a:lnTo>
                    <a:pt x="54" y="229"/>
                  </a:lnTo>
                  <a:lnTo>
                    <a:pt x="50" y="232"/>
                  </a:lnTo>
                  <a:lnTo>
                    <a:pt x="50" y="236"/>
                  </a:lnTo>
                  <a:lnTo>
                    <a:pt x="47" y="239"/>
                  </a:lnTo>
                  <a:lnTo>
                    <a:pt x="45" y="241"/>
                  </a:lnTo>
                  <a:lnTo>
                    <a:pt x="44" y="242"/>
                  </a:lnTo>
                  <a:lnTo>
                    <a:pt x="42" y="244"/>
                  </a:lnTo>
                  <a:lnTo>
                    <a:pt x="35" y="244"/>
                  </a:lnTo>
                  <a:lnTo>
                    <a:pt x="30" y="242"/>
                  </a:lnTo>
                  <a:lnTo>
                    <a:pt x="25" y="242"/>
                  </a:lnTo>
                  <a:lnTo>
                    <a:pt x="22" y="244"/>
                  </a:lnTo>
                  <a:lnTo>
                    <a:pt x="19" y="244"/>
                  </a:lnTo>
                  <a:lnTo>
                    <a:pt x="15" y="246"/>
                  </a:lnTo>
                  <a:lnTo>
                    <a:pt x="14" y="249"/>
                  </a:lnTo>
                  <a:lnTo>
                    <a:pt x="10" y="251"/>
                  </a:lnTo>
                  <a:lnTo>
                    <a:pt x="8" y="254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0" y="256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5643" y="4044"/>
              <a:ext cx="7" cy="1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8" y="12"/>
                </a:cxn>
                <a:cxn ang="0">
                  <a:pos x="8" y="10"/>
                </a:cxn>
                <a:cxn ang="0">
                  <a:pos x="6" y="7"/>
                </a:cxn>
                <a:cxn ang="0">
                  <a:pos x="5" y="5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8" y="5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11" y="10"/>
                </a:cxn>
                <a:cxn ang="0">
                  <a:pos x="11" y="12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3" y="18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3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5550" y="4145"/>
              <a:ext cx="80" cy="68"/>
            </a:xfrm>
            <a:custGeom>
              <a:avLst/>
              <a:gdLst/>
              <a:ahLst/>
              <a:cxnLst>
                <a:cxn ang="0">
                  <a:pos x="29" y="99"/>
                </a:cxn>
                <a:cxn ang="0">
                  <a:pos x="34" y="104"/>
                </a:cxn>
                <a:cxn ang="0">
                  <a:pos x="41" y="106"/>
                </a:cxn>
                <a:cxn ang="0">
                  <a:pos x="49" y="104"/>
                </a:cxn>
                <a:cxn ang="0">
                  <a:pos x="56" y="99"/>
                </a:cxn>
                <a:cxn ang="0">
                  <a:pos x="58" y="99"/>
                </a:cxn>
                <a:cxn ang="0">
                  <a:pos x="64" y="101"/>
                </a:cxn>
                <a:cxn ang="0">
                  <a:pos x="69" y="99"/>
                </a:cxn>
                <a:cxn ang="0">
                  <a:pos x="81" y="93"/>
                </a:cxn>
                <a:cxn ang="0">
                  <a:pos x="88" y="84"/>
                </a:cxn>
                <a:cxn ang="0">
                  <a:pos x="95" y="81"/>
                </a:cxn>
                <a:cxn ang="0">
                  <a:pos x="101" y="83"/>
                </a:cxn>
                <a:cxn ang="0">
                  <a:pos x="110" y="83"/>
                </a:cxn>
                <a:cxn ang="0">
                  <a:pos x="115" y="79"/>
                </a:cxn>
                <a:cxn ang="0">
                  <a:pos x="115" y="76"/>
                </a:cxn>
                <a:cxn ang="0">
                  <a:pos x="115" y="73"/>
                </a:cxn>
                <a:cxn ang="0">
                  <a:pos x="118" y="69"/>
                </a:cxn>
                <a:cxn ang="0">
                  <a:pos x="123" y="64"/>
                </a:cxn>
                <a:cxn ang="0">
                  <a:pos x="125" y="61"/>
                </a:cxn>
                <a:cxn ang="0">
                  <a:pos x="126" y="54"/>
                </a:cxn>
                <a:cxn ang="0">
                  <a:pos x="121" y="41"/>
                </a:cxn>
                <a:cxn ang="0">
                  <a:pos x="120" y="34"/>
                </a:cxn>
                <a:cxn ang="0">
                  <a:pos x="120" y="14"/>
                </a:cxn>
                <a:cxn ang="0">
                  <a:pos x="118" y="5"/>
                </a:cxn>
                <a:cxn ang="0">
                  <a:pos x="115" y="22"/>
                </a:cxn>
                <a:cxn ang="0">
                  <a:pos x="113" y="39"/>
                </a:cxn>
                <a:cxn ang="0">
                  <a:pos x="113" y="52"/>
                </a:cxn>
                <a:cxn ang="0">
                  <a:pos x="111" y="57"/>
                </a:cxn>
                <a:cxn ang="0">
                  <a:pos x="106" y="64"/>
                </a:cxn>
                <a:cxn ang="0">
                  <a:pos x="101" y="69"/>
                </a:cxn>
                <a:cxn ang="0">
                  <a:pos x="98" y="71"/>
                </a:cxn>
                <a:cxn ang="0">
                  <a:pos x="95" y="69"/>
                </a:cxn>
                <a:cxn ang="0">
                  <a:pos x="88" y="69"/>
                </a:cxn>
                <a:cxn ang="0">
                  <a:pos x="81" y="79"/>
                </a:cxn>
                <a:cxn ang="0">
                  <a:pos x="73" y="84"/>
                </a:cxn>
                <a:cxn ang="0">
                  <a:pos x="69" y="84"/>
                </a:cxn>
                <a:cxn ang="0">
                  <a:pos x="58" y="84"/>
                </a:cxn>
                <a:cxn ang="0">
                  <a:pos x="53" y="86"/>
                </a:cxn>
                <a:cxn ang="0">
                  <a:pos x="46" y="91"/>
                </a:cxn>
                <a:cxn ang="0">
                  <a:pos x="41" y="93"/>
                </a:cxn>
                <a:cxn ang="0">
                  <a:pos x="32" y="93"/>
                </a:cxn>
                <a:cxn ang="0">
                  <a:pos x="27" y="91"/>
                </a:cxn>
                <a:cxn ang="0">
                  <a:pos x="17" y="89"/>
                </a:cxn>
                <a:cxn ang="0">
                  <a:pos x="7" y="91"/>
                </a:cxn>
                <a:cxn ang="0">
                  <a:pos x="11" y="93"/>
                </a:cxn>
                <a:cxn ang="0">
                  <a:pos x="26" y="98"/>
                </a:cxn>
              </a:cxnLst>
              <a:rect l="0" t="0" r="r" b="b"/>
              <a:pathLst>
                <a:path w="126" h="106">
                  <a:moveTo>
                    <a:pt x="26" y="98"/>
                  </a:moveTo>
                  <a:lnTo>
                    <a:pt x="29" y="99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7" y="104"/>
                  </a:lnTo>
                  <a:lnTo>
                    <a:pt x="41" y="106"/>
                  </a:lnTo>
                  <a:lnTo>
                    <a:pt x="46" y="104"/>
                  </a:lnTo>
                  <a:lnTo>
                    <a:pt x="49" y="104"/>
                  </a:lnTo>
                  <a:lnTo>
                    <a:pt x="53" y="103"/>
                  </a:lnTo>
                  <a:lnTo>
                    <a:pt x="56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63" y="101"/>
                  </a:lnTo>
                  <a:lnTo>
                    <a:pt x="64" y="101"/>
                  </a:lnTo>
                  <a:lnTo>
                    <a:pt x="66" y="101"/>
                  </a:lnTo>
                  <a:lnTo>
                    <a:pt x="69" y="99"/>
                  </a:lnTo>
                  <a:lnTo>
                    <a:pt x="74" y="98"/>
                  </a:lnTo>
                  <a:lnTo>
                    <a:pt x="81" y="93"/>
                  </a:lnTo>
                  <a:lnTo>
                    <a:pt x="86" y="89"/>
                  </a:lnTo>
                  <a:lnTo>
                    <a:pt x="88" y="84"/>
                  </a:lnTo>
                  <a:lnTo>
                    <a:pt x="93" y="81"/>
                  </a:lnTo>
                  <a:lnTo>
                    <a:pt x="95" y="81"/>
                  </a:lnTo>
                  <a:lnTo>
                    <a:pt x="96" y="81"/>
                  </a:lnTo>
                  <a:lnTo>
                    <a:pt x="101" y="83"/>
                  </a:lnTo>
                  <a:lnTo>
                    <a:pt x="106" y="84"/>
                  </a:lnTo>
                  <a:lnTo>
                    <a:pt x="110" y="83"/>
                  </a:lnTo>
                  <a:lnTo>
                    <a:pt x="111" y="81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6"/>
                  </a:lnTo>
                  <a:lnTo>
                    <a:pt x="115" y="73"/>
                  </a:lnTo>
                  <a:lnTo>
                    <a:pt x="116" y="71"/>
                  </a:lnTo>
                  <a:lnTo>
                    <a:pt x="118" y="69"/>
                  </a:lnTo>
                  <a:lnTo>
                    <a:pt x="121" y="66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5" y="61"/>
                  </a:lnTo>
                  <a:lnTo>
                    <a:pt x="126" y="57"/>
                  </a:lnTo>
                  <a:lnTo>
                    <a:pt x="126" y="54"/>
                  </a:lnTo>
                  <a:lnTo>
                    <a:pt x="125" y="49"/>
                  </a:lnTo>
                  <a:lnTo>
                    <a:pt x="121" y="41"/>
                  </a:lnTo>
                  <a:lnTo>
                    <a:pt x="121" y="37"/>
                  </a:lnTo>
                  <a:lnTo>
                    <a:pt x="120" y="34"/>
                  </a:lnTo>
                  <a:lnTo>
                    <a:pt x="120" y="24"/>
                  </a:lnTo>
                  <a:lnTo>
                    <a:pt x="120" y="14"/>
                  </a:lnTo>
                  <a:lnTo>
                    <a:pt x="120" y="0"/>
                  </a:lnTo>
                  <a:lnTo>
                    <a:pt x="118" y="5"/>
                  </a:lnTo>
                  <a:lnTo>
                    <a:pt x="115" y="15"/>
                  </a:lnTo>
                  <a:lnTo>
                    <a:pt x="115" y="22"/>
                  </a:lnTo>
                  <a:lnTo>
                    <a:pt x="113" y="31"/>
                  </a:lnTo>
                  <a:lnTo>
                    <a:pt x="113" y="39"/>
                  </a:lnTo>
                  <a:lnTo>
                    <a:pt x="113" y="49"/>
                  </a:lnTo>
                  <a:lnTo>
                    <a:pt x="113" y="52"/>
                  </a:lnTo>
                  <a:lnTo>
                    <a:pt x="113" y="56"/>
                  </a:lnTo>
                  <a:lnTo>
                    <a:pt x="111" y="57"/>
                  </a:lnTo>
                  <a:lnTo>
                    <a:pt x="110" y="61"/>
                  </a:lnTo>
                  <a:lnTo>
                    <a:pt x="106" y="64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98" y="71"/>
                  </a:lnTo>
                  <a:lnTo>
                    <a:pt x="96" y="69"/>
                  </a:lnTo>
                  <a:lnTo>
                    <a:pt x="95" y="69"/>
                  </a:lnTo>
                  <a:lnTo>
                    <a:pt x="89" y="69"/>
                  </a:lnTo>
                  <a:lnTo>
                    <a:pt x="88" y="69"/>
                  </a:lnTo>
                  <a:lnTo>
                    <a:pt x="86" y="71"/>
                  </a:lnTo>
                  <a:lnTo>
                    <a:pt x="81" y="79"/>
                  </a:lnTo>
                  <a:lnTo>
                    <a:pt x="76" y="83"/>
                  </a:lnTo>
                  <a:lnTo>
                    <a:pt x="73" y="84"/>
                  </a:lnTo>
                  <a:lnTo>
                    <a:pt x="71" y="84"/>
                  </a:lnTo>
                  <a:lnTo>
                    <a:pt x="69" y="84"/>
                  </a:lnTo>
                  <a:lnTo>
                    <a:pt x="66" y="84"/>
                  </a:lnTo>
                  <a:lnTo>
                    <a:pt x="58" y="84"/>
                  </a:lnTo>
                  <a:lnTo>
                    <a:pt x="54" y="86"/>
                  </a:lnTo>
                  <a:lnTo>
                    <a:pt x="53" y="86"/>
                  </a:lnTo>
                  <a:lnTo>
                    <a:pt x="49" y="88"/>
                  </a:lnTo>
                  <a:lnTo>
                    <a:pt x="46" y="91"/>
                  </a:lnTo>
                  <a:lnTo>
                    <a:pt x="42" y="93"/>
                  </a:lnTo>
                  <a:lnTo>
                    <a:pt x="41" y="93"/>
                  </a:lnTo>
                  <a:lnTo>
                    <a:pt x="37" y="93"/>
                  </a:lnTo>
                  <a:lnTo>
                    <a:pt x="32" y="93"/>
                  </a:lnTo>
                  <a:lnTo>
                    <a:pt x="31" y="93"/>
                  </a:lnTo>
                  <a:lnTo>
                    <a:pt x="27" y="91"/>
                  </a:lnTo>
                  <a:lnTo>
                    <a:pt x="21" y="91"/>
                  </a:lnTo>
                  <a:lnTo>
                    <a:pt x="17" y="89"/>
                  </a:lnTo>
                  <a:lnTo>
                    <a:pt x="12" y="91"/>
                  </a:lnTo>
                  <a:lnTo>
                    <a:pt x="7" y="91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16" y="94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5656" y="4187"/>
              <a:ext cx="17" cy="17"/>
            </a:xfrm>
            <a:custGeom>
              <a:avLst/>
              <a:gdLst/>
              <a:ahLst/>
              <a:cxnLst>
                <a:cxn ang="0">
                  <a:pos x="12" y="27"/>
                </a:cxn>
                <a:cxn ang="0">
                  <a:pos x="11" y="27"/>
                </a:cxn>
                <a:cxn ang="0">
                  <a:pos x="7" y="27"/>
                </a:cxn>
                <a:cxn ang="0">
                  <a:pos x="4" y="23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3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4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7" y="12"/>
                </a:cxn>
                <a:cxn ang="0">
                  <a:pos x="27" y="15"/>
                </a:cxn>
                <a:cxn ang="0">
                  <a:pos x="27" y="18"/>
                </a:cxn>
                <a:cxn ang="0">
                  <a:pos x="26" y="20"/>
                </a:cxn>
                <a:cxn ang="0">
                  <a:pos x="24" y="25"/>
                </a:cxn>
                <a:cxn ang="0">
                  <a:pos x="21" y="25"/>
                </a:cxn>
                <a:cxn ang="0">
                  <a:pos x="19" y="27"/>
                </a:cxn>
                <a:cxn ang="0">
                  <a:pos x="16" y="27"/>
                </a:cxn>
                <a:cxn ang="0">
                  <a:pos x="12" y="27"/>
                </a:cxn>
              </a:cxnLst>
              <a:rect l="0" t="0" r="r" b="b"/>
              <a:pathLst>
                <a:path w="27" h="27">
                  <a:moveTo>
                    <a:pt x="12" y="27"/>
                  </a:moveTo>
                  <a:lnTo>
                    <a:pt x="11" y="27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4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7" y="12"/>
                  </a:lnTo>
                  <a:lnTo>
                    <a:pt x="27" y="15"/>
                  </a:lnTo>
                  <a:lnTo>
                    <a:pt x="27" y="18"/>
                  </a:lnTo>
                  <a:lnTo>
                    <a:pt x="26" y="20"/>
                  </a:lnTo>
                  <a:lnTo>
                    <a:pt x="24" y="25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6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8691563" y="85725"/>
            <a:ext cx="336550" cy="6121400"/>
            <a:chOff x="5475" y="54"/>
            <a:chExt cx="212" cy="3856"/>
          </a:xfrm>
        </p:grpSpPr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5633" y="53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5527" y="53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5633" y="582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auto">
            <a:xfrm>
              <a:off x="5475" y="582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auto">
            <a:xfrm>
              <a:off x="5633" y="635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auto">
            <a:xfrm>
              <a:off x="5581" y="635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auto">
            <a:xfrm>
              <a:off x="5633" y="688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auto">
            <a:xfrm>
              <a:off x="5581" y="582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auto">
            <a:xfrm>
              <a:off x="5527" y="688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auto">
            <a:xfrm>
              <a:off x="5475" y="688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auto">
            <a:xfrm>
              <a:off x="5633" y="74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auto">
            <a:xfrm>
              <a:off x="5581" y="7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auto">
            <a:xfrm>
              <a:off x="5527" y="79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auto">
            <a:xfrm>
              <a:off x="5633" y="79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auto">
            <a:xfrm>
              <a:off x="5633" y="847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auto">
            <a:xfrm>
              <a:off x="5581" y="847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auto">
            <a:xfrm>
              <a:off x="5475" y="847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auto">
            <a:xfrm>
              <a:off x="5633" y="89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auto">
            <a:xfrm>
              <a:off x="5581" y="89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auto">
            <a:xfrm>
              <a:off x="5527" y="899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auto">
            <a:xfrm>
              <a:off x="5633" y="953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auto">
            <a:xfrm>
              <a:off x="5581" y="95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auto">
            <a:xfrm>
              <a:off x="5475" y="953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7" name="Rectangle 35"/>
            <p:cNvSpPr>
              <a:spLocks noChangeArrowheads="1"/>
            </p:cNvSpPr>
            <p:nvPr userDrawn="1"/>
          </p:nvSpPr>
          <p:spPr bwMode="auto">
            <a:xfrm>
              <a:off x="5633" y="1005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8" name="Rectangle 36"/>
            <p:cNvSpPr>
              <a:spLocks noChangeArrowheads="1"/>
            </p:cNvSpPr>
            <p:nvPr userDrawn="1"/>
          </p:nvSpPr>
          <p:spPr bwMode="auto">
            <a:xfrm>
              <a:off x="5527" y="100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39" name="Rectangle 37"/>
            <p:cNvSpPr>
              <a:spLocks noChangeArrowheads="1"/>
            </p:cNvSpPr>
            <p:nvPr userDrawn="1"/>
          </p:nvSpPr>
          <p:spPr bwMode="auto">
            <a:xfrm>
              <a:off x="5633" y="1057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0" name="Rectangle 38"/>
            <p:cNvSpPr>
              <a:spLocks noChangeArrowheads="1"/>
            </p:cNvSpPr>
            <p:nvPr userDrawn="1"/>
          </p:nvSpPr>
          <p:spPr bwMode="auto">
            <a:xfrm>
              <a:off x="5581" y="1057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1" name="Rectangle 39"/>
            <p:cNvSpPr>
              <a:spLocks noChangeArrowheads="1"/>
            </p:cNvSpPr>
            <p:nvPr userDrawn="1"/>
          </p:nvSpPr>
          <p:spPr bwMode="auto">
            <a:xfrm>
              <a:off x="5475" y="1057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2" name="Rectangle 40"/>
            <p:cNvSpPr>
              <a:spLocks noChangeArrowheads="1"/>
            </p:cNvSpPr>
            <p:nvPr userDrawn="1"/>
          </p:nvSpPr>
          <p:spPr bwMode="auto">
            <a:xfrm>
              <a:off x="5633" y="111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3" name="Rectangle 41"/>
            <p:cNvSpPr>
              <a:spLocks noChangeArrowheads="1"/>
            </p:cNvSpPr>
            <p:nvPr userDrawn="1"/>
          </p:nvSpPr>
          <p:spPr bwMode="auto">
            <a:xfrm>
              <a:off x="5581" y="1111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4" name="Rectangle 42"/>
            <p:cNvSpPr>
              <a:spLocks noChangeArrowheads="1"/>
            </p:cNvSpPr>
            <p:nvPr userDrawn="1"/>
          </p:nvSpPr>
          <p:spPr bwMode="auto">
            <a:xfrm>
              <a:off x="5633" y="116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5" name="Rectangle 43"/>
            <p:cNvSpPr>
              <a:spLocks noChangeArrowheads="1"/>
            </p:cNvSpPr>
            <p:nvPr userDrawn="1"/>
          </p:nvSpPr>
          <p:spPr bwMode="auto">
            <a:xfrm>
              <a:off x="5527" y="116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6" name="Rectangle 44"/>
            <p:cNvSpPr>
              <a:spLocks noChangeArrowheads="1"/>
            </p:cNvSpPr>
            <p:nvPr userDrawn="1"/>
          </p:nvSpPr>
          <p:spPr bwMode="auto">
            <a:xfrm>
              <a:off x="5633" y="1217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7" name="Rectangle 45"/>
            <p:cNvSpPr>
              <a:spLocks noChangeArrowheads="1"/>
            </p:cNvSpPr>
            <p:nvPr userDrawn="1"/>
          </p:nvSpPr>
          <p:spPr bwMode="auto">
            <a:xfrm>
              <a:off x="5581" y="121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8" name="Rectangle 46"/>
            <p:cNvSpPr>
              <a:spLocks noChangeArrowheads="1"/>
            </p:cNvSpPr>
            <p:nvPr userDrawn="1"/>
          </p:nvSpPr>
          <p:spPr bwMode="auto">
            <a:xfrm>
              <a:off x="5527" y="1217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49" name="Rectangle 47"/>
            <p:cNvSpPr>
              <a:spLocks noChangeArrowheads="1"/>
            </p:cNvSpPr>
            <p:nvPr userDrawn="1"/>
          </p:nvSpPr>
          <p:spPr bwMode="auto">
            <a:xfrm>
              <a:off x="5633" y="126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0" name="Rectangle 48"/>
            <p:cNvSpPr>
              <a:spLocks noChangeArrowheads="1"/>
            </p:cNvSpPr>
            <p:nvPr userDrawn="1"/>
          </p:nvSpPr>
          <p:spPr bwMode="auto">
            <a:xfrm>
              <a:off x="5581" y="126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1" name="Rectangle 49"/>
            <p:cNvSpPr>
              <a:spLocks noChangeArrowheads="1"/>
            </p:cNvSpPr>
            <p:nvPr userDrawn="1"/>
          </p:nvSpPr>
          <p:spPr bwMode="auto">
            <a:xfrm>
              <a:off x="5475" y="126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2" name="Rectangle 50"/>
            <p:cNvSpPr>
              <a:spLocks noChangeArrowheads="1"/>
            </p:cNvSpPr>
            <p:nvPr userDrawn="1"/>
          </p:nvSpPr>
          <p:spPr bwMode="auto">
            <a:xfrm>
              <a:off x="5633" y="1323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3" name="Rectangle 51"/>
            <p:cNvSpPr>
              <a:spLocks noChangeArrowheads="1"/>
            </p:cNvSpPr>
            <p:nvPr userDrawn="1"/>
          </p:nvSpPr>
          <p:spPr bwMode="auto">
            <a:xfrm>
              <a:off x="5527" y="132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4" name="Rectangle 52"/>
            <p:cNvSpPr>
              <a:spLocks noChangeArrowheads="1"/>
            </p:cNvSpPr>
            <p:nvPr userDrawn="1"/>
          </p:nvSpPr>
          <p:spPr bwMode="auto">
            <a:xfrm>
              <a:off x="5633" y="137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5" name="Rectangle 53"/>
            <p:cNvSpPr>
              <a:spLocks noChangeArrowheads="1"/>
            </p:cNvSpPr>
            <p:nvPr userDrawn="1"/>
          </p:nvSpPr>
          <p:spPr bwMode="auto">
            <a:xfrm>
              <a:off x="5581" y="1375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6" name="Rectangle 54"/>
            <p:cNvSpPr>
              <a:spLocks noChangeArrowheads="1"/>
            </p:cNvSpPr>
            <p:nvPr userDrawn="1"/>
          </p:nvSpPr>
          <p:spPr bwMode="auto">
            <a:xfrm>
              <a:off x="5527" y="137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7" name="Rectangle 55"/>
            <p:cNvSpPr>
              <a:spLocks noChangeArrowheads="1"/>
            </p:cNvSpPr>
            <p:nvPr userDrawn="1"/>
          </p:nvSpPr>
          <p:spPr bwMode="auto">
            <a:xfrm>
              <a:off x="5633" y="1427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8" name="Rectangle 56"/>
            <p:cNvSpPr>
              <a:spLocks noChangeArrowheads="1"/>
            </p:cNvSpPr>
            <p:nvPr userDrawn="1"/>
          </p:nvSpPr>
          <p:spPr bwMode="auto">
            <a:xfrm>
              <a:off x="5581" y="1427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9" name="Rectangle 57"/>
            <p:cNvSpPr>
              <a:spLocks noChangeArrowheads="1"/>
            </p:cNvSpPr>
            <p:nvPr userDrawn="1"/>
          </p:nvSpPr>
          <p:spPr bwMode="auto">
            <a:xfrm>
              <a:off x="5633" y="148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0" name="Rectangle 58"/>
            <p:cNvSpPr>
              <a:spLocks noChangeArrowheads="1"/>
            </p:cNvSpPr>
            <p:nvPr userDrawn="1"/>
          </p:nvSpPr>
          <p:spPr bwMode="auto">
            <a:xfrm>
              <a:off x="5581" y="148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1" name="Rectangle 59"/>
            <p:cNvSpPr>
              <a:spLocks noChangeArrowheads="1"/>
            </p:cNvSpPr>
            <p:nvPr userDrawn="1"/>
          </p:nvSpPr>
          <p:spPr bwMode="auto">
            <a:xfrm>
              <a:off x="5527" y="148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2" name="Rectangle 60"/>
            <p:cNvSpPr>
              <a:spLocks noChangeArrowheads="1"/>
            </p:cNvSpPr>
            <p:nvPr userDrawn="1"/>
          </p:nvSpPr>
          <p:spPr bwMode="auto">
            <a:xfrm>
              <a:off x="5633" y="1533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3" name="Rectangle 61"/>
            <p:cNvSpPr>
              <a:spLocks noChangeArrowheads="1"/>
            </p:cNvSpPr>
            <p:nvPr userDrawn="1"/>
          </p:nvSpPr>
          <p:spPr bwMode="auto">
            <a:xfrm>
              <a:off x="5475" y="1533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4" name="Rectangle 62"/>
            <p:cNvSpPr>
              <a:spLocks noChangeArrowheads="1"/>
            </p:cNvSpPr>
            <p:nvPr userDrawn="1"/>
          </p:nvSpPr>
          <p:spPr bwMode="auto">
            <a:xfrm>
              <a:off x="5633" y="1586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5" name="Rectangle 63"/>
            <p:cNvSpPr>
              <a:spLocks noChangeArrowheads="1"/>
            </p:cNvSpPr>
            <p:nvPr userDrawn="1"/>
          </p:nvSpPr>
          <p:spPr bwMode="auto">
            <a:xfrm>
              <a:off x="5581" y="1586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6" name="Rectangle 64"/>
            <p:cNvSpPr>
              <a:spLocks noChangeArrowheads="1"/>
            </p:cNvSpPr>
            <p:nvPr userDrawn="1"/>
          </p:nvSpPr>
          <p:spPr bwMode="auto">
            <a:xfrm>
              <a:off x="5527" y="1586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7" name="Rectangle 65"/>
            <p:cNvSpPr>
              <a:spLocks noChangeArrowheads="1"/>
            </p:cNvSpPr>
            <p:nvPr userDrawn="1"/>
          </p:nvSpPr>
          <p:spPr bwMode="auto">
            <a:xfrm>
              <a:off x="5633" y="1639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8" name="Rectangle 66"/>
            <p:cNvSpPr>
              <a:spLocks noChangeArrowheads="1"/>
            </p:cNvSpPr>
            <p:nvPr userDrawn="1"/>
          </p:nvSpPr>
          <p:spPr bwMode="auto">
            <a:xfrm>
              <a:off x="5633" y="169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9" name="Rectangle 67"/>
            <p:cNvSpPr>
              <a:spLocks noChangeArrowheads="1"/>
            </p:cNvSpPr>
            <p:nvPr userDrawn="1"/>
          </p:nvSpPr>
          <p:spPr bwMode="auto">
            <a:xfrm>
              <a:off x="5581" y="1692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0" name="Rectangle 68"/>
            <p:cNvSpPr>
              <a:spLocks noChangeArrowheads="1"/>
            </p:cNvSpPr>
            <p:nvPr userDrawn="1"/>
          </p:nvSpPr>
          <p:spPr bwMode="auto">
            <a:xfrm>
              <a:off x="5527" y="169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1" name="Rectangle 69"/>
            <p:cNvSpPr>
              <a:spLocks noChangeArrowheads="1"/>
            </p:cNvSpPr>
            <p:nvPr userDrawn="1"/>
          </p:nvSpPr>
          <p:spPr bwMode="auto">
            <a:xfrm>
              <a:off x="5633" y="174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2" name="Rectangle 70"/>
            <p:cNvSpPr>
              <a:spLocks noChangeArrowheads="1"/>
            </p:cNvSpPr>
            <p:nvPr userDrawn="1"/>
          </p:nvSpPr>
          <p:spPr bwMode="auto">
            <a:xfrm>
              <a:off x="5581" y="1744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3" name="Rectangle 71"/>
            <p:cNvSpPr>
              <a:spLocks noChangeArrowheads="1"/>
            </p:cNvSpPr>
            <p:nvPr userDrawn="1"/>
          </p:nvSpPr>
          <p:spPr bwMode="auto">
            <a:xfrm>
              <a:off x="5527" y="174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4" name="Rectangle 72"/>
            <p:cNvSpPr>
              <a:spLocks noChangeArrowheads="1"/>
            </p:cNvSpPr>
            <p:nvPr userDrawn="1"/>
          </p:nvSpPr>
          <p:spPr bwMode="auto">
            <a:xfrm>
              <a:off x="5633" y="179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5" name="Rectangle 73"/>
            <p:cNvSpPr>
              <a:spLocks noChangeArrowheads="1"/>
            </p:cNvSpPr>
            <p:nvPr userDrawn="1"/>
          </p:nvSpPr>
          <p:spPr bwMode="auto">
            <a:xfrm>
              <a:off x="5527" y="185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6" name="Rectangle 74"/>
            <p:cNvSpPr>
              <a:spLocks noChangeArrowheads="1"/>
            </p:cNvSpPr>
            <p:nvPr userDrawn="1"/>
          </p:nvSpPr>
          <p:spPr bwMode="auto">
            <a:xfrm>
              <a:off x="5475" y="1798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7" name="Rectangle 75"/>
            <p:cNvSpPr>
              <a:spLocks noChangeArrowheads="1"/>
            </p:cNvSpPr>
            <p:nvPr userDrawn="1"/>
          </p:nvSpPr>
          <p:spPr bwMode="auto">
            <a:xfrm>
              <a:off x="5633" y="185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8" name="Rectangle 76"/>
            <p:cNvSpPr>
              <a:spLocks noChangeArrowheads="1"/>
            </p:cNvSpPr>
            <p:nvPr userDrawn="1"/>
          </p:nvSpPr>
          <p:spPr bwMode="auto">
            <a:xfrm>
              <a:off x="5633" y="1902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9" name="Rectangle 77"/>
            <p:cNvSpPr>
              <a:spLocks noChangeArrowheads="1"/>
            </p:cNvSpPr>
            <p:nvPr userDrawn="1"/>
          </p:nvSpPr>
          <p:spPr bwMode="auto">
            <a:xfrm>
              <a:off x="5581" y="1902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0" name="Rectangle 78"/>
            <p:cNvSpPr>
              <a:spLocks noChangeArrowheads="1"/>
            </p:cNvSpPr>
            <p:nvPr userDrawn="1"/>
          </p:nvSpPr>
          <p:spPr bwMode="auto">
            <a:xfrm>
              <a:off x="5633" y="243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1" name="Rectangle 79"/>
            <p:cNvSpPr>
              <a:spLocks noChangeArrowheads="1"/>
            </p:cNvSpPr>
            <p:nvPr userDrawn="1"/>
          </p:nvSpPr>
          <p:spPr bwMode="auto">
            <a:xfrm>
              <a:off x="5581" y="243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2" name="Rectangle 80"/>
            <p:cNvSpPr>
              <a:spLocks noChangeArrowheads="1"/>
            </p:cNvSpPr>
            <p:nvPr userDrawn="1"/>
          </p:nvSpPr>
          <p:spPr bwMode="auto">
            <a:xfrm>
              <a:off x="5527" y="243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3" name="Rectangle 81"/>
            <p:cNvSpPr>
              <a:spLocks noChangeArrowheads="1"/>
            </p:cNvSpPr>
            <p:nvPr userDrawn="1"/>
          </p:nvSpPr>
          <p:spPr bwMode="auto">
            <a:xfrm>
              <a:off x="5633" y="248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4" name="Rectangle 82"/>
            <p:cNvSpPr>
              <a:spLocks noChangeArrowheads="1"/>
            </p:cNvSpPr>
            <p:nvPr userDrawn="1"/>
          </p:nvSpPr>
          <p:spPr bwMode="auto">
            <a:xfrm>
              <a:off x="5581" y="2484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5" name="Rectangle 83"/>
            <p:cNvSpPr>
              <a:spLocks noChangeArrowheads="1"/>
            </p:cNvSpPr>
            <p:nvPr userDrawn="1"/>
          </p:nvSpPr>
          <p:spPr bwMode="auto">
            <a:xfrm>
              <a:off x="5633" y="2538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6" name="Rectangle 84"/>
            <p:cNvSpPr>
              <a:spLocks noChangeArrowheads="1"/>
            </p:cNvSpPr>
            <p:nvPr userDrawn="1"/>
          </p:nvSpPr>
          <p:spPr bwMode="auto">
            <a:xfrm>
              <a:off x="5527" y="253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7" name="Rectangle 85"/>
            <p:cNvSpPr>
              <a:spLocks noChangeArrowheads="1"/>
            </p:cNvSpPr>
            <p:nvPr userDrawn="1"/>
          </p:nvSpPr>
          <p:spPr bwMode="auto">
            <a:xfrm>
              <a:off x="5633" y="2590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8" name="Rectangle 86"/>
            <p:cNvSpPr>
              <a:spLocks noChangeArrowheads="1"/>
            </p:cNvSpPr>
            <p:nvPr userDrawn="1"/>
          </p:nvSpPr>
          <p:spPr bwMode="auto">
            <a:xfrm>
              <a:off x="5581" y="2590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9" name="Rectangle 87"/>
            <p:cNvSpPr>
              <a:spLocks noChangeArrowheads="1"/>
            </p:cNvSpPr>
            <p:nvPr userDrawn="1"/>
          </p:nvSpPr>
          <p:spPr bwMode="auto">
            <a:xfrm>
              <a:off x="5475" y="2590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0" name="Rectangle 88"/>
            <p:cNvSpPr>
              <a:spLocks noChangeArrowheads="1"/>
            </p:cNvSpPr>
            <p:nvPr userDrawn="1"/>
          </p:nvSpPr>
          <p:spPr bwMode="auto">
            <a:xfrm>
              <a:off x="5633" y="264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1" name="Rectangle 89"/>
            <p:cNvSpPr>
              <a:spLocks noChangeArrowheads="1"/>
            </p:cNvSpPr>
            <p:nvPr userDrawn="1"/>
          </p:nvSpPr>
          <p:spPr bwMode="auto">
            <a:xfrm>
              <a:off x="5581" y="264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2" name="Rectangle 90"/>
            <p:cNvSpPr>
              <a:spLocks noChangeArrowheads="1"/>
            </p:cNvSpPr>
            <p:nvPr userDrawn="1"/>
          </p:nvSpPr>
          <p:spPr bwMode="auto">
            <a:xfrm>
              <a:off x="5527" y="2643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3" name="Rectangle 91"/>
            <p:cNvSpPr>
              <a:spLocks noChangeArrowheads="1"/>
            </p:cNvSpPr>
            <p:nvPr userDrawn="1"/>
          </p:nvSpPr>
          <p:spPr bwMode="auto">
            <a:xfrm>
              <a:off x="5633" y="2695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4" name="Rectangle 92"/>
            <p:cNvSpPr>
              <a:spLocks noChangeArrowheads="1"/>
            </p:cNvSpPr>
            <p:nvPr userDrawn="1"/>
          </p:nvSpPr>
          <p:spPr bwMode="auto">
            <a:xfrm>
              <a:off x="5581" y="2695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5" name="Rectangle 93"/>
            <p:cNvSpPr>
              <a:spLocks noChangeArrowheads="1"/>
            </p:cNvSpPr>
            <p:nvPr userDrawn="1"/>
          </p:nvSpPr>
          <p:spPr bwMode="auto">
            <a:xfrm>
              <a:off x="5633" y="2748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6" name="Rectangle 94"/>
            <p:cNvSpPr>
              <a:spLocks noChangeArrowheads="1"/>
            </p:cNvSpPr>
            <p:nvPr userDrawn="1"/>
          </p:nvSpPr>
          <p:spPr bwMode="auto">
            <a:xfrm>
              <a:off x="5581" y="2748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7" name="Rectangle 95"/>
            <p:cNvSpPr>
              <a:spLocks noChangeArrowheads="1"/>
            </p:cNvSpPr>
            <p:nvPr userDrawn="1"/>
          </p:nvSpPr>
          <p:spPr bwMode="auto">
            <a:xfrm>
              <a:off x="5527" y="2748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8" name="Rectangle 96"/>
            <p:cNvSpPr>
              <a:spLocks noChangeArrowheads="1"/>
            </p:cNvSpPr>
            <p:nvPr userDrawn="1"/>
          </p:nvSpPr>
          <p:spPr bwMode="auto">
            <a:xfrm>
              <a:off x="5633" y="280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9" name="Rectangle 97"/>
            <p:cNvSpPr>
              <a:spLocks noChangeArrowheads="1"/>
            </p:cNvSpPr>
            <p:nvPr userDrawn="1"/>
          </p:nvSpPr>
          <p:spPr bwMode="auto">
            <a:xfrm>
              <a:off x="5581" y="280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0" name="Rectangle 98"/>
            <p:cNvSpPr>
              <a:spLocks noChangeArrowheads="1"/>
            </p:cNvSpPr>
            <p:nvPr userDrawn="1"/>
          </p:nvSpPr>
          <p:spPr bwMode="auto">
            <a:xfrm>
              <a:off x="5475" y="2801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1" name="Rectangle 99"/>
            <p:cNvSpPr>
              <a:spLocks noChangeArrowheads="1"/>
            </p:cNvSpPr>
            <p:nvPr userDrawn="1"/>
          </p:nvSpPr>
          <p:spPr bwMode="auto">
            <a:xfrm>
              <a:off x="5633" y="285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2" name="Rectangle 100"/>
            <p:cNvSpPr>
              <a:spLocks noChangeArrowheads="1"/>
            </p:cNvSpPr>
            <p:nvPr userDrawn="1"/>
          </p:nvSpPr>
          <p:spPr bwMode="auto">
            <a:xfrm>
              <a:off x="5527" y="2853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3" name="Rectangle 101"/>
            <p:cNvSpPr>
              <a:spLocks noChangeArrowheads="1"/>
            </p:cNvSpPr>
            <p:nvPr userDrawn="1"/>
          </p:nvSpPr>
          <p:spPr bwMode="auto">
            <a:xfrm>
              <a:off x="5633" y="290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4" name="Rectangle 102"/>
            <p:cNvSpPr>
              <a:spLocks noChangeArrowheads="1"/>
            </p:cNvSpPr>
            <p:nvPr userDrawn="1"/>
          </p:nvSpPr>
          <p:spPr bwMode="auto">
            <a:xfrm>
              <a:off x="5581" y="290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5" name="Rectangle 103"/>
            <p:cNvSpPr>
              <a:spLocks noChangeArrowheads="1"/>
            </p:cNvSpPr>
            <p:nvPr userDrawn="1"/>
          </p:nvSpPr>
          <p:spPr bwMode="auto">
            <a:xfrm>
              <a:off x="5475" y="290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6" name="Rectangle 104"/>
            <p:cNvSpPr>
              <a:spLocks noChangeArrowheads="1"/>
            </p:cNvSpPr>
            <p:nvPr userDrawn="1"/>
          </p:nvSpPr>
          <p:spPr bwMode="auto">
            <a:xfrm>
              <a:off x="5633" y="295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7" name="Rectangle 105"/>
            <p:cNvSpPr>
              <a:spLocks noChangeArrowheads="1"/>
            </p:cNvSpPr>
            <p:nvPr userDrawn="1"/>
          </p:nvSpPr>
          <p:spPr bwMode="auto">
            <a:xfrm>
              <a:off x="5581" y="295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8" name="Rectangle 106"/>
            <p:cNvSpPr>
              <a:spLocks noChangeArrowheads="1"/>
            </p:cNvSpPr>
            <p:nvPr userDrawn="1"/>
          </p:nvSpPr>
          <p:spPr bwMode="auto">
            <a:xfrm>
              <a:off x="5527" y="295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9" name="Rectangle 107"/>
            <p:cNvSpPr>
              <a:spLocks noChangeArrowheads="1"/>
            </p:cNvSpPr>
            <p:nvPr userDrawn="1"/>
          </p:nvSpPr>
          <p:spPr bwMode="auto">
            <a:xfrm>
              <a:off x="5633" y="301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0" name="Rectangle 108"/>
            <p:cNvSpPr>
              <a:spLocks noChangeArrowheads="1"/>
            </p:cNvSpPr>
            <p:nvPr userDrawn="1"/>
          </p:nvSpPr>
          <p:spPr bwMode="auto">
            <a:xfrm>
              <a:off x="5475" y="301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1" name="Rectangle 109"/>
            <p:cNvSpPr>
              <a:spLocks noChangeArrowheads="1"/>
            </p:cNvSpPr>
            <p:nvPr userDrawn="1"/>
          </p:nvSpPr>
          <p:spPr bwMode="auto">
            <a:xfrm>
              <a:off x="5633" y="3065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2" name="Rectangle 110"/>
            <p:cNvSpPr>
              <a:spLocks noChangeArrowheads="1"/>
            </p:cNvSpPr>
            <p:nvPr userDrawn="1"/>
          </p:nvSpPr>
          <p:spPr bwMode="auto">
            <a:xfrm>
              <a:off x="5581" y="3065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3" name="Rectangle 111"/>
            <p:cNvSpPr>
              <a:spLocks noChangeArrowheads="1"/>
            </p:cNvSpPr>
            <p:nvPr userDrawn="1"/>
          </p:nvSpPr>
          <p:spPr bwMode="auto">
            <a:xfrm>
              <a:off x="5527" y="306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4" name="Rectangle 112"/>
            <p:cNvSpPr>
              <a:spLocks noChangeArrowheads="1"/>
            </p:cNvSpPr>
            <p:nvPr userDrawn="1"/>
          </p:nvSpPr>
          <p:spPr bwMode="auto">
            <a:xfrm>
              <a:off x="5633" y="3117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5" name="Rectangle 113"/>
            <p:cNvSpPr>
              <a:spLocks noChangeArrowheads="1"/>
            </p:cNvSpPr>
            <p:nvPr userDrawn="1"/>
          </p:nvSpPr>
          <p:spPr bwMode="auto">
            <a:xfrm>
              <a:off x="5581" y="3117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6" name="Rectangle 114"/>
            <p:cNvSpPr>
              <a:spLocks noChangeArrowheads="1"/>
            </p:cNvSpPr>
            <p:nvPr userDrawn="1"/>
          </p:nvSpPr>
          <p:spPr bwMode="auto">
            <a:xfrm>
              <a:off x="5633" y="317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7" name="Rectangle 115"/>
            <p:cNvSpPr>
              <a:spLocks noChangeArrowheads="1"/>
            </p:cNvSpPr>
            <p:nvPr userDrawn="1"/>
          </p:nvSpPr>
          <p:spPr bwMode="auto">
            <a:xfrm>
              <a:off x="5527" y="317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8" name="Rectangle 116"/>
            <p:cNvSpPr>
              <a:spLocks noChangeArrowheads="1"/>
            </p:cNvSpPr>
            <p:nvPr userDrawn="1"/>
          </p:nvSpPr>
          <p:spPr bwMode="auto">
            <a:xfrm>
              <a:off x="5633" y="322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19" name="Rectangle 117"/>
            <p:cNvSpPr>
              <a:spLocks noChangeArrowheads="1"/>
            </p:cNvSpPr>
            <p:nvPr userDrawn="1"/>
          </p:nvSpPr>
          <p:spPr bwMode="auto">
            <a:xfrm>
              <a:off x="5581" y="3223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0" name="Rectangle 118"/>
            <p:cNvSpPr>
              <a:spLocks noChangeArrowheads="1"/>
            </p:cNvSpPr>
            <p:nvPr userDrawn="1"/>
          </p:nvSpPr>
          <p:spPr bwMode="auto">
            <a:xfrm>
              <a:off x="5475" y="3223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1" name="Rectangle 119"/>
            <p:cNvSpPr>
              <a:spLocks noChangeArrowheads="1"/>
            </p:cNvSpPr>
            <p:nvPr userDrawn="1"/>
          </p:nvSpPr>
          <p:spPr bwMode="auto">
            <a:xfrm>
              <a:off x="5633" y="327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2" name="Rectangle 120"/>
            <p:cNvSpPr>
              <a:spLocks noChangeArrowheads="1"/>
            </p:cNvSpPr>
            <p:nvPr userDrawn="1"/>
          </p:nvSpPr>
          <p:spPr bwMode="auto">
            <a:xfrm>
              <a:off x="5581" y="327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3" name="Rectangle 121"/>
            <p:cNvSpPr>
              <a:spLocks noChangeArrowheads="1"/>
            </p:cNvSpPr>
            <p:nvPr userDrawn="1"/>
          </p:nvSpPr>
          <p:spPr bwMode="auto">
            <a:xfrm>
              <a:off x="5527" y="327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4" name="Rectangle 122"/>
            <p:cNvSpPr>
              <a:spLocks noChangeArrowheads="1"/>
            </p:cNvSpPr>
            <p:nvPr userDrawn="1"/>
          </p:nvSpPr>
          <p:spPr bwMode="auto">
            <a:xfrm>
              <a:off x="5633" y="332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5" name="Rectangle 123"/>
            <p:cNvSpPr>
              <a:spLocks noChangeArrowheads="1"/>
            </p:cNvSpPr>
            <p:nvPr userDrawn="1"/>
          </p:nvSpPr>
          <p:spPr bwMode="auto">
            <a:xfrm>
              <a:off x="5581" y="3329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6" name="Rectangle 124"/>
            <p:cNvSpPr>
              <a:spLocks noChangeArrowheads="1"/>
            </p:cNvSpPr>
            <p:nvPr userDrawn="1"/>
          </p:nvSpPr>
          <p:spPr bwMode="auto">
            <a:xfrm>
              <a:off x="5475" y="3329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7" name="Rectangle 125"/>
            <p:cNvSpPr>
              <a:spLocks noChangeArrowheads="1"/>
            </p:cNvSpPr>
            <p:nvPr userDrawn="1"/>
          </p:nvSpPr>
          <p:spPr bwMode="auto">
            <a:xfrm>
              <a:off x="5633" y="338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8" name="Rectangle 126"/>
            <p:cNvSpPr>
              <a:spLocks noChangeArrowheads="1"/>
            </p:cNvSpPr>
            <p:nvPr userDrawn="1"/>
          </p:nvSpPr>
          <p:spPr bwMode="auto">
            <a:xfrm>
              <a:off x="5581" y="3383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29" name="Rectangle 127"/>
            <p:cNvSpPr>
              <a:spLocks noChangeArrowheads="1"/>
            </p:cNvSpPr>
            <p:nvPr userDrawn="1"/>
          </p:nvSpPr>
          <p:spPr bwMode="auto">
            <a:xfrm>
              <a:off x="5527" y="338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0" name="Rectangle 128"/>
            <p:cNvSpPr>
              <a:spLocks noChangeArrowheads="1"/>
            </p:cNvSpPr>
            <p:nvPr userDrawn="1"/>
          </p:nvSpPr>
          <p:spPr bwMode="auto">
            <a:xfrm>
              <a:off x="5633" y="3435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1" name="Rectangle 129"/>
            <p:cNvSpPr>
              <a:spLocks noChangeArrowheads="1"/>
            </p:cNvSpPr>
            <p:nvPr userDrawn="1"/>
          </p:nvSpPr>
          <p:spPr bwMode="auto">
            <a:xfrm>
              <a:off x="5633" y="3489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2" name="Rectangle 130"/>
            <p:cNvSpPr>
              <a:spLocks noChangeArrowheads="1"/>
            </p:cNvSpPr>
            <p:nvPr userDrawn="1"/>
          </p:nvSpPr>
          <p:spPr bwMode="auto">
            <a:xfrm>
              <a:off x="5581" y="3489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3" name="Rectangle 131"/>
            <p:cNvSpPr>
              <a:spLocks noChangeArrowheads="1"/>
            </p:cNvSpPr>
            <p:nvPr userDrawn="1"/>
          </p:nvSpPr>
          <p:spPr bwMode="auto">
            <a:xfrm>
              <a:off x="5527" y="3489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4" name="Rectangle 132"/>
            <p:cNvSpPr>
              <a:spLocks noChangeArrowheads="1"/>
            </p:cNvSpPr>
            <p:nvPr userDrawn="1"/>
          </p:nvSpPr>
          <p:spPr bwMode="auto">
            <a:xfrm>
              <a:off x="5633" y="354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5" name="Rectangle 133"/>
            <p:cNvSpPr>
              <a:spLocks noChangeArrowheads="1"/>
            </p:cNvSpPr>
            <p:nvPr userDrawn="1"/>
          </p:nvSpPr>
          <p:spPr bwMode="auto">
            <a:xfrm>
              <a:off x="5581" y="35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6" name="Rectangle 134"/>
            <p:cNvSpPr>
              <a:spLocks noChangeArrowheads="1"/>
            </p:cNvSpPr>
            <p:nvPr userDrawn="1"/>
          </p:nvSpPr>
          <p:spPr bwMode="auto">
            <a:xfrm>
              <a:off x="5475" y="35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7" name="Rectangle 135"/>
            <p:cNvSpPr>
              <a:spLocks noChangeArrowheads="1"/>
            </p:cNvSpPr>
            <p:nvPr userDrawn="1"/>
          </p:nvSpPr>
          <p:spPr bwMode="auto">
            <a:xfrm>
              <a:off x="5633" y="359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8" name="Rectangle 136"/>
            <p:cNvSpPr>
              <a:spLocks noChangeArrowheads="1"/>
            </p:cNvSpPr>
            <p:nvPr userDrawn="1"/>
          </p:nvSpPr>
          <p:spPr bwMode="auto">
            <a:xfrm>
              <a:off x="5527" y="3593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39" name="Rectangle 137"/>
            <p:cNvSpPr>
              <a:spLocks noChangeArrowheads="1"/>
            </p:cNvSpPr>
            <p:nvPr userDrawn="1"/>
          </p:nvSpPr>
          <p:spPr bwMode="auto">
            <a:xfrm>
              <a:off x="5633" y="364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0" name="Rectangle 138"/>
            <p:cNvSpPr>
              <a:spLocks noChangeArrowheads="1"/>
            </p:cNvSpPr>
            <p:nvPr userDrawn="1"/>
          </p:nvSpPr>
          <p:spPr bwMode="auto">
            <a:xfrm>
              <a:off x="5581" y="364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1" name="Rectangle 139"/>
            <p:cNvSpPr>
              <a:spLocks noChangeArrowheads="1"/>
            </p:cNvSpPr>
            <p:nvPr userDrawn="1"/>
          </p:nvSpPr>
          <p:spPr bwMode="auto">
            <a:xfrm>
              <a:off x="5475" y="3699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2" name="Rectangle 140"/>
            <p:cNvSpPr>
              <a:spLocks noChangeArrowheads="1"/>
            </p:cNvSpPr>
            <p:nvPr userDrawn="1"/>
          </p:nvSpPr>
          <p:spPr bwMode="auto">
            <a:xfrm>
              <a:off x="5633" y="3699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3" name="Rectangle 141"/>
            <p:cNvSpPr>
              <a:spLocks noChangeArrowheads="1"/>
            </p:cNvSpPr>
            <p:nvPr userDrawn="1"/>
          </p:nvSpPr>
          <p:spPr bwMode="auto">
            <a:xfrm>
              <a:off x="5581" y="3699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4" name="Rectangle 142"/>
            <p:cNvSpPr>
              <a:spLocks noChangeArrowheads="1"/>
            </p:cNvSpPr>
            <p:nvPr userDrawn="1"/>
          </p:nvSpPr>
          <p:spPr bwMode="auto">
            <a:xfrm>
              <a:off x="5633" y="375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5" name="Rectangle 143"/>
            <p:cNvSpPr>
              <a:spLocks noChangeArrowheads="1"/>
            </p:cNvSpPr>
            <p:nvPr userDrawn="1"/>
          </p:nvSpPr>
          <p:spPr bwMode="auto">
            <a:xfrm>
              <a:off x="5527" y="375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6" name="Rectangle 144"/>
            <p:cNvSpPr>
              <a:spLocks noChangeArrowheads="1"/>
            </p:cNvSpPr>
            <p:nvPr userDrawn="1"/>
          </p:nvSpPr>
          <p:spPr bwMode="auto">
            <a:xfrm>
              <a:off x="5633" y="380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7" name="Rectangle 145"/>
            <p:cNvSpPr>
              <a:spLocks noChangeArrowheads="1"/>
            </p:cNvSpPr>
            <p:nvPr userDrawn="1"/>
          </p:nvSpPr>
          <p:spPr bwMode="auto">
            <a:xfrm>
              <a:off x="5581" y="3804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8" name="Rectangle 146"/>
            <p:cNvSpPr>
              <a:spLocks noChangeArrowheads="1"/>
            </p:cNvSpPr>
            <p:nvPr userDrawn="1"/>
          </p:nvSpPr>
          <p:spPr bwMode="auto">
            <a:xfrm>
              <a:off x="5527" y="380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49" name="Rectangle 147"/>
            <p:cNvSpPr>
              <a:spLocks noChangeArrowheads="1"/>
            </p:cNvSpPr>
            <p:nvPr userDrawn="1"/>
          </p:nvSpPr>
          <p:spPr bwMode="auto">
            <a:xfrm>
              <a:off x="5633" y="385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0" name="Rectangle 148"/>
            <p:cNvSpPr>
              <a:spLocks noChangeArrowheads="1"/>
            </p:cNvSpPr>
            <p:nvPr userDrawn="1"/>
          </p:nvSpPr>
          <p:spPr bwMode="auto">
            <a:xfrm>
              <a:off x="5581" y="3858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1" name="Rectangle 149"/>
            <p:cNvSpPr>
              <a:spLocks noChangeArrowheads="1"/>
            </p:cNvSpPr>
            <p:nvPr userDrawn="1"/>
          </p:nvSpPr>
          <p:spPr bwMode="auto">
            <a:xfrm>
              <a:off x="5527" y="385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2" name="Rectangle 150"/>
            <p:cNvSpPr>
              <a:spLocks noChangeArrowheads="1"/>
            </p:cNvSpPr>
            <p:nvPr userDrawn="1"/>
          </p:nvSpPr>
          <p:spPr bwMode="auto">
            <a:xfrm>
              <a:off x="5475" y="3858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3" name="Rectangle 151"/>
            <p:cNvSpPr>
              <a:spLocks noChangeArrowheads="1"/>
            </p:cNvSpPr>
            <p:nvPr userDrawn="1"/>
          </p:nvSpPr>
          <p:spPr bwMode="auto">
            <a:xfrm>
              <a:off x="5633" y="195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4" name="Rectangle 152"/>
            <p:cNvSpPr>
              <a:spLocks noChangeArrowheads="1"/>
            </p:cNvSpPr>
            <p:nvPr userDrawn="1"/>
          </p:nvSpPr>
          <p:spPr bwMode="auto">
            <a:xfrm>
              <a:off x="5581" y="1956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5" name="Rectangle 153"/>
            <p:cNvSpPr>
              <a:spLocks noChangeArrowheads="1"/>
            </p:cNvSpPr>
            <p:nvPr userDrawn="1"/>
          </p:nvSpPr>
          <p:spPr bwMode="auto">
            <a:xfrm>
              <a:off x="5527" y="195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6" name="Rectangle 154"/>
            <p:cNvSpPr>
              <a:spLocks noChangeArrowheads="1"/>
            </p:cNvSpPr>
            <p:nvPr userDrawn="1"/>
          </p:nvSpPr>
          <p:spPr bwMode="auto">
            <a:xfrm>
              <a:off x="5633" y="200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7" name="Rectangle 155"/>
            <p:cNvSpPr>
              <a:spLocks noChangeArrowheads="1"/>
            </p:cNvSpPr>
            <p:nvPr userDrawn="1"/>
          </p:nvSpPr>
          <p:spPr bwMode="auto">
            <a:xfrm>
              <a:off x="5527" y="2114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8" name="Rectangle 156"/>
            <p:cNvSpPr>
              <a:spLocks noChangeArrowheads="1"/>
            </p:cNvSpPr>
            <p:nvPr userDrawn="1"/>
          </p:nvSpPr>
          <p:spPr bwMode="auto">
            <a:xfrm>
              <a:off x="5527" y="200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59" name="Rectangle 157"/>
            <p:cNvSpPr>
              <a:spLocks noChangeArrowheads="1"/>
            </p:cNvSpPr>
            <p:nvPr userDrawn="1"/>
          </p:nvSpPr>
          <p:spPr bwMode="auto">
            <a:xfrm>
              <a:off x="5633" y="206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0" name="Rectangle 158"/>
            <p:cNvSpPr>
              <a:spLocks noChangeArrowheads="1"/>
            </p:cNvSpPr>
            <p:nvPr userDrawn="1"/>
          </p:nvSpPr>
          <p:spPr bwMode="auto">
            <a:xfrm>
              <a:off x="5581" y="206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1" name="Rectangle 159"/>
            <p:cNvSpPr>
              <a:spLocks noChangeArrowheads="1"/>
            </p:cNvSpPr>
            <p:nvPr userDrawn="1"/>
          </p:nvSpPr>
          <p:spPr bwMode="auto">
            <a:xfrm>
              <a:off x="5475" y="206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2" name="Rectangle 160"/>
            <p:cNvSpPr>
              <a:spLocks noChangeArrowheads="1"/>
            </p:cNvSpPr>
            <p:nvPr userDrawn="1"/>
          </p:nvSpPr>
          <p:spPr bwMode="auto">
            <a:xfrm>
              <a:off x="5633" y="2114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3" name="Rectangle 161"/>
            <p:cNvSpPr>
              <a:spLocks noChangeArrowheads="1"/>
            </p:cNvSpPr>
            <p:nvPr userDrawn="1"/>
          </p:nvSpPr>
          <p:spPr bwMode="auto">
            <a:xfrm>
              <a:off x="5633" y="216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4" name="Rectangle 162"/>
            <p:cNvSpPr>
              <a:spLocks noChangeArrowheads="1"/>
            </p:cNvSpPr>
            <p:nvPr userDrawn="1"/>
          </p:nvSpPr>
          <p:spPr bwMode="auto">
            <a:xfrm>
              <a:off x="5581" y="2168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5" name="Rectangle 163"/>
            <p:cNvSpPr>
              <a:spLocks noChangeArrowheads="1"/>
            </p:cNvSpPr>
            <p:nvPr userDrawn="1"/>
          </p:nvSpPr>
          <p:spPr bwMode="auto">
            <a:xfrm>
              <a:off x="5633" y="222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6" name="Rectangle 164"/>
            <p:cNvSpPr>
              <a:spLocks noChangeArrowheads="1"/>
            </p:cNvSpPr>
            <p:nvPr userDrawn="1"/>
          </p:nvSpPr>
          <p:spPr bwMode="auto">
            <a:xfrm>
              <a:off x="5581" y="2220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7" name="Rectangle 165"/>
            <p:cNvSpPr>
              <a:spLocks noChangeArrowheads="1"/>
            </p:cNvSpPr>
            <p:nvPr userDrawn="1"/>
          </p:nvSpPr>
          <p:spPr bwMode="auto">
            <a:xfrm>
              <a:off x="5527" y="222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8" name="Rectangle 166"/>
            <p:cNvSpPr>
              <a:spLocks noChangeArrowheads="1"/>
            </p:cNvSpPr>
            <p:nvPr userDrawn="1"/>
          </p:nvSpPr>
          <p:spPr bwMode="auto">
            <a:xfrm>
              <a:off x="5633" y="2272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69" name="Rectangle 167"/>
            <p:cNvSpPr>
              <a:spLocks noChangeArrowheads="1"/>
            </p:cNvSpPr>
            <p:nvPr userDrawn="1"/>
          </p:nvSpPr>
          <p:spPr bwMode="auto">
            <a:xfrm>
              <a:off x="5633" y="232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0" name="Rectangle 168"/>
            <p:cNvSpPr>
              <a:spLocks noChangeArrowheads="1"/>
            </p:cNvSpPr>
            <p:nvPr userDrawn="1"/>
          </p:nvSpPr>
          <p:spPr bwMode="auto">
            <a:xfrm>
              <a:off x="5581" y="2272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1" name="Rectangle 169"/>
            <p:cNvSpPr>
              <a:spLocks noChangeArrowheads="1"/>
            </p:cNvSpPr>
            <p:nvPr userDrawn="1"/>
          </p:nvSpPr>
          <p:spPr bwMode="auto">
            <a:xfrm>
              <a:off x="5527" y="2326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2" name="Rectangle 170"/>
            <p:cNvSpPr>
              <a:spLocks noChangeArrowheads="1"/>
            </p:cNvSpPr>
            <p:nvPr userDrawn="1"/>
          </p:nvSpPr>
          <p:spPr bwMode="auto">
            <a:xfrm>
              <a:off x="5633" y="237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3" name="Rectangle 171"/>
            <p:cNvSpPr>
              <a:spLocks noChangeArrowheads="1"/>
            </p:cNvSpPr>
            <p:nvPr userDrawn="1"/>
          </p:nvSpPr>
          <p:spPr bwMode="auto">
            <a:xfrm>
              <a:off x="5581" y="2378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4" name="Rectangle 172"/>
            <p:cNvSpPr>
              <a:spLocks noChangeArrowheads="1"/>
            </p:cNvSpPr>
            <p:nvPr userDrawn="1"/>
          </p:nvSpPr>
          <p:spPr bwMode="auto">
            <a:xfrm>
              <a:off x="5475" y="2378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5" name="Rectangle 173"/>
            <p:cNvSpPr>
              <a:spLocks noChangeArrowheads="1"/>
            </p:cNvSpPr>
            <p:nvPr userDrawn="1"/>
          </p:nvSpPr>
          <p:spPr bwMode="auto">
            <a:xfrm>
              <a:off x="5581" y="1798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6" name="Rectangle 174"/>
            <p:cNvSpPr>
              <a:spLocks noChangeArrowheads="1"/>
            </p:cNvSpPr>
            <p:nvPr userDrawn="1"/>
          </p:nvSpPr>
          <p:spPr bwMode="auto">
            <a:xfrm>
              <a:off x="5581" y="477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7" name="Rectangle 175"/>
            <p:cNvSpPr>
              <a:spLocks noChangeArrowheads="1"/>
            </p:cNvSpPr>
            <p:nvPr userDrawn="1"/>
          </p:nvSpPr>
          <p:spPr bwMode="auto">
            <a:xfrm>
              <a:off x="5633" y="477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8" name="Rectangle 176"/>
            <p:cNvSpPr>
              <a:spLocks noChangeArrowheads="1"/>
            </p:cNvSpPr>
            <p:nvPr userDrawn="1"/>
          </p:nvSpPr>
          <p:spPr bwMode="auto">
            <a:xfrm>
              <a:off x="5527" y="42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79" name="Rectangle 177"/>
            <p:cNvSpPr>
              <a:spLocks noChangeArrowheads="1"/>
            </p:cNvSpPr>
            <p:nvPr userDrawn="1"/>
          </p:nvSpPr>
          <p:spPr bwMode="auto">
            <a:xfrm>
              <a:off x="5581" y="42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0" name="Rectangle 178"/>
            <p:cNvSpPr>
              <a:spLocks noChangeArrowheads="1"/>
            </p:cNvSpPr>
            <p:nvPr userDrawn="1"/>
          </p:nvSpPr>
          <p:spPr bwMode="auto">
            <a:xfrm>
              <a:off x="5633" y="42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1" name="Rectangle 179"/>
            <p:cNvSpPr>
              <a:spLocks noChangeArrowheads="1"/>
            </p:cNvSpPr>
            <p:nvPr userDrawn="1"/>
          </p:nvSpPr>
          <p:spPr bwMode="auto">
            <a:xfrm>
              <a:off x="5633" y="37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2" name="Rectangle 180"/>
            <p:cNvSpPr>
              <a:spLocks noChangeArrowheads="1"/>
            </p:cNvSpPr>
            <p:nvPr userDrawn="1"/>
          </p:nvSpPr>
          <p:spPr bwMode="auto">
            <a:xfrm>
              <a:off x="5475" y="37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3" name="Rectangle 181"/>
            <p:cNvSpPr>
              <a:spLocks noChangeArrowheads="1"/>
            </p:cNvSpPr>
            <p:nvPr userDrawn="1"/>
          </p:nvSpPr>
          <p:spPr bwMode="auto">
            <a:xfrm>
              <a:off x="5527" y="318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4" name="Rectangle 182"/>
            <p:cNvSpPr>
              <a:spLocks noChangeArrowheads="1"/>
            </p:cNvSpPr>
            <p:nvPr userDrawn="1"/>
          </p:nvSpPr>
          <p:spPr bwMode="auto">
            <a:xfrm>
              <a:off x="5581" y="318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5" name="Rectangle 183"/>
            <p:cNvSpPr>
              <a:spLocks noChangeArrowheads="1"/>
            </p:cNvSpPr>
            <p:nvPr userDrawn="1"/>
          </p:nvSpPr>
          <p:spPr bwMode="auto">
            <a:xfrm>
              <a:off x="5633" y="318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6" name="Rectangle 184"/>
            <p:cNvSpPr>
              <a:spLocks noChangeArrowheads="1"/>
            </p:cNvSpPr>
            <p:nvPr userDrawn="1"/>
          </p:nvSpPr>
          <p:spPr bwMode="auto">
            <a:xfrm>
              <a:off x="5581" y="266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7" name="Rectangle 185"/>
            <p:cNvSpPr>
              <a:spLocks noChangeArrowheads="1"/>
            </p:cNvSpPr>
            <p:nvPr userDrawn="1"/>
          </p:nvSpPr>
          <p:spPr bwMode="auto">
            <a:xfrm>
              <a:off x="5633" y="26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8" name="Rectangle 186"/>
            <p:cNvSpPr>
              <a:spLocks noChangeArrowheads="1"/>
            </p:cNvSpPr>
            <p:nvPr userDrawn="1"/>
          </p:nvSpPr>
          <p:spPr bwMode="auto">
            <a:xfrm>
              <a:off x="5527" y="212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89" name="Rectangle 187"/>
            <p:cNvSpPr>
              <a:spLocks noChangeArrowheads="1"/>
            </p:cNvSpPr>
            <p:nvPr userDrawn="1"/>
          </p:nvSpPr>
          <p:spPr bwMode="auto">
            <a:xfrm>
              <a:off x="5581" y="212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0" name="Rectangle 188"/>
            <p:cNvSpPr>
              <a:spLocks noChangeArrowheads="1"/>
            </p:cNvSpPr>
            <p:nvPr userDrawn="1"/>
          </p:nvSpPr>
          <p:spPr bwMode="auto">
            <a:xfrm>
              <a:off x="5633" y="212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1" name="Rectangle 189"/>
            <p:cNvSpPr>
              <a:spLocks noChangeArrowheads="1"/>
            </p:cNvSpPr>
            <p:nvPr userDrawn="1"/>
          </p:nvSpPr>
          <p:spPr bwMode="auto">
            <a:xfrm>
              <a:off x="5476" y="21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2" name="Rectangle 190"/>
            <p:cNvSpPr>
              <a:spLocks noChangeArrowheads="1"/>
            </p:cNvSpPr>
            <p:nvPr userDrawn="1"/>
          </p:nvSpPr>
          <p:spPr bwMode="auto">
            <a:xfrm>
              <a:off x="5527" y="16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3" name="Rectangle 191"/>
            <p:cNvSpPr>
              <a:spLocks noChangeArrowheads="1"/>
            </p:cNvSpPr>
            <p:nvPr userDrawn="1"/>
          </p:nvSpPr>
          <p:spPr bwMode="auto">
            <a:xfrm>
              <a:off x="5581" y="160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4" name="Rectangle 192"/>
            <p:cNvSpPr>
              <a:spLocks noChangeArrowheads="1"/>
            </p:cNvSpPr>
            <p:nvPr userDrawn="1"/>
          </p:nvSpPr>
          <p:spPr bwMode="auto">
            <a:xfrm>
              <a:off x="5633" y="16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5" name="Rectangle 193"/>
            <p:cNvSpPr>
              <a:spLocks noChangeArrowheads="1"/>
            </p:cNvSpPr>
            <p:nvPr userDrawn="1"/>
          </p:nvSpPr>
          <p:spPr bwMode="auto">
            <a:xfrm>
              <a:off x="5581" y="106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6" name="Rectangle 194"/>
            <p:cNvSpPr>
              <a:spLocks noChangeArrowheads="1"/>
            </p:cNvSpPr>
            <p:nvPr userDrawn="1"/>
          </p:nvSpPr>
          <p:spPr bwMode="auto">
            <a:xfrm>
              <a:off x="5633" y="106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7" name="Rectangle 195"/>
            <p:cNvSpPr>
              <a:spLocks noChangeArrowheads="1"/>
            </p:cNvSpPr>
            <p:nvPr userDrawn="1"/>
          </p:nvSpPr>
          <p:spPr bwMode="auto">
            <a:xfrm>
              <a:off x="5527" y="5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8" name="Rectangle 196"/>
            <p:cNvSpPr>
              <a:spLocks noChangeArrowheads="1"/>
            </p:cNvSpPr>
            <p:nvPr userDrawn="1"/>
          </p:nvSpPr>
          <p:spPr bwMode="auto">
            <a:xfrm>
              <a:off x="5581" y="5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99" name="Rectangle 197"/>
            <p:cNvSpPr>
              <a:spLocks noChangeArrowheads="1"/>
            </p:cNvSpPr>
            <p:nvPr userDrawn="1"/>
          </p:nvSpPr>
          <p:spPr bwMode="auto">
            <a:xfrm>
              <a:off x="5633" y="5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00" name="Rectangle 198"/>
            <p:cNvSpPr>
              <a:spLocks noChangeArrowheads="1"/>
            </p:cNvSpPr>
            <p:nvPr userDrawn="1"/>
          </p:nvSpPr>
          <p:spPr bwMode="auto">
            <a:xfrm>
              <a:off x="5475" y="5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</p:grpSp>
      <p:sp>
        <p:nvSpPr>
          <p:cNvPr id="273607" name="Rectangle 199"/>
          <p:cNvSpPr>
            <a:spLocks noGrp="1" noChangeArrowheads="1"/>
          </p:cNvSpPr>
          <p:nvPr>
            <p:ph type="ctrTitle"/>
          </p:nvPr>
        </p:nvSpPr>
        <p:spPr>
          <a:xfrm>
            <a:off x="179388" y="115888"/>
            <a:ext cx="8424862" cy="2736850"/>
          </a:xfrm>
        </p:spPr>
        <p:txBody>
          <a:bodyPr anchor="b" anchorCtr="1"/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de-AT"/>
              <a:t>Click to edit Master title style</a:t>
            </a:r>
          </a:p>
        </p:txBody>
      </p:sp>
      <p:sp>
        <p:nvSpPr>
          <p:cNvPr id="273608" name="Rectangle 200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424862" cy="1439863"/>
          </a:xfrm>
        </p:spPr>
        <p:txBody>
          <a:bodyPr anchor="ctr"/>
          <a:lstStyle>
            <a:lvl1pPr marL="0" indent="0" algn="ctr">
              <a:buFont typeface="Arial" charset="0"/>
              <a:buNone/>
              <a:defRPr sz="3600"/>
            </a:lvl1pPr>
          </a:lstStyle>
          <a:p>
            <a:r>
              <a:rPr lang="de-AT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3075" y="44450"/>
            <a:ext cx="2212975" cy="6337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44450"/>
            <a:ext cx="6491287" cy="6337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450"/>
            <a:ext cx="7761287" cy="757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79388" y="908050"/>
            <a:ext cx="8856662" cy="5473700"/>
          </a:xfrm>
        </p:spPr>
        <p:txBody>
          <a:bodyPr/>
          <a:lstStyle/>
          <a:p>
            <a:pPr lvl="0"/>
            <a:endParaRPr lang="de-AT" noProof="0" smtClean="0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450"/>
            <a:ext cx="7761287" cy="757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908050"/>
            <a:ext cx="4351337" cy="54737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908050"/>
            <a:ext cx="4352925" cy="5473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63" y="908050"/>
            <a:ext cx="4376737" cy="54737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908050"/>
            <a:ext cx="4378325" cy="54737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534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908050"/>
            <a:ext cx="4351337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908050"/>
            <a:ext cx="4352925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693150" y="6327775"/>
            <a:ext cx="361950" cy="406400"/>
            <a:chOff x="5494" y="4030"/>
            <a:chExt cx="179" cy="201"/>
          </a:xfrm>
        </p:grpSpPr>
        <p:sp>
          <p:nvSpPr>
            <p:cNvPr id="272387" name="Freeform 3"/>
            <p:cNvSpPr>
              <a:spLocks/>
            </p:cNvSpPr>
            <p:nvPr userDrawn="1"/>
          </p:nvSpPr>
          <p:spPr bwMode="auto">
            <a:xfrm>
              <a:off x="5494" y="4030"/>
              <a:ext cx="160" cy="201"/>
            </a:xfrm>
            <a:custGeom>
              <a:avLst/>
              <a:gdLst/>
              <a:ahLst/>
              <a:cxnLst>
                <a:cxn ang="0">
                  <a:pos x="116" y="318"/>
                </a:cxn>
                <a:cxn ang="0">
                  <a:pos x="108" y="299"/>
                </a:cxn>
                <a:cxn ang="0">
                  <a:pos x="93" y="298"/>
                </a:cxn>
                <a:cxn ang="0">
                  <a:pos x="83" y="309"/>
                </a:cxn>
                <a:cxn ang="0">
                  <a:pos x="66" y="306"/>
                </a:cxn>
                <a:cxn ang="0">
                  <a:pos x="69" y="282"/>
                </a:cxn>
                <a:cxn ang="0">
                  <a:pos x="51" y="276"/>
                </a:cxn>
                <a:cxn ang="0">
                  <a:pos x="19" y="294"/>
                </a:cxn>
                <a:cxn ang="0">
                  <a:pos x="2" y="287"/>
                </a:cxn>
                <a:cxn ang="0">
                  <a:pos x="5" y="271"/>
                </a:cxn>
                <a:cxn ang="0">
                  <a:pos x="36" y="256"/>
                </a:cxn>
                <a:cxn ang="0">
                  <a:pos x="42" y="234"/>
                </a:cxn>
                <a:cxn ang="0">
                  <a:pos x="31" y="219"/>
                </a:cxn>
                <a:cxn ang="0">
                  <a:pos x="7" y="208"/>
                </a:cxn>
                <a:cxn ang="0">
                  <a:pos x="14" y="193"/>
                </a:cxn>
                <a:cxn ang="0">
                  <a:pos x="39" y="187"/>
                </a:cxn>
                <a:cxn ang="0">
                  <a:pos x="49" y="168"/>
                </a:cxn>
                <a:cxn ang="0">
                  <a:pos x="47" y="145"/>
                </a:cxn>
                <a:cxn ang="0">
                  <a:pos x="63" y="136"/>
                </a:cxn>
                <a:cxn ang="0">
                  <a:pos x="83" y="124"/>
                </a:cxn>
                <a:cxn ang="0">
                  <a:pos x="73" y="104"/>
                </a:cxn>
                <a:cxn ang="0">
                  <a:pos x="76" y="86"/>
                </a:cxn>
                <a:cxn ang="0">
                  <a:pos x="93" y="89"/>
                </a:cxn>
                <a:cxn ang="0">
                  <a:pos x="118" y="99"/>
                </a:cxn>
                <a:cxn ang="0">
                  <a:pos x="131" y="82"/>
                </a:cxn>
                <a:cxn ang="0">
                  <a:pos x="126" y="47"/>
                </a:cxn>
                <a:cxn ang="0">
                  <a:pos x="120" y="19"/>
                </a:cxn>
                <a:cxn ang="0">
                  <a:pos x="126" y="3"/>
                </a:cxn>
                <a:cxn ang="0">
                  <a:pos x="147" y="2"/>
                </a:cxn>
                <a:cxn ang="0">
                  <a:pos x="158" y="19"/>
                </a:cxn>
                <a:cxn ang="0">
                  <a:pos x="150" y="51"/>
                </a:cxn>
                <a:cxn ang="0">
                  <a:pos x="145" y="94"/>
                </a:cxn>
                <a:cxn ang="0">
                  <a:pos x="155" y="109"/>
                </a:cxn>
                <a:cxn ang="0">
                  <a:pos x="182" y="111"/>
                </a:cxn>
                <a:cxn ang="0">
                  <a:pos x="189" y="99"/>
                </a:cxn>
                <a:cxn ang="0">
                  <a:pos x="205" y="66"/>
                </a:cxn>
                <a:cxn ang="0">
                  <a:pos x="221" y="66"/>
                </a:cxn>
                <a:cxn ang="0">
                  <a:pos x="221" y="86"/>
                </a:cxn>
                <a:cxn ang="0">
                  <a:pos x="199" y="119"/>
                </a:cxn>
                <a:cxn ang="0">
                  <a:pos x="205" y="136"/>
                </a:cxn>
                <a:cxn ang="0">
                  <a:pos x="224" y="136"/>
                </a:cxn>
                <a:cxn ang="0">
                  <a:pos x="242" y="123"/>
                </a:cxn>
                <a:cxn ang="0">
                  <a:pos x="252" y="131"/>
                </a:cxn>
                <a:cxn ang="0">
                  <a:pos x="251" y="145"/>
                </a:cxn>
                <a:cxn ang="0">
                  <a:pos x="231" y="165"/>
                </a:cxn>
                <a:cxn ang="0">
                  <a:pos x="232" y="224"/>
                </a:cxn>
                <a:cxn ang="0">
                  <a:pos x="246" y="240"/>
                </a:cxn>
                <a:cxn ang="0">
                  <a:pos x="247" y="259"/>
                </a:cxn>
                <a:cxn ang="0">
                  <a:pos x="232" y="262"/>
                </a:cxn>
                <a:cxn ang="0">
                  <a:pos x="222" y="276"/>
                </a:cxn>
                <a:cxn ang="0">
                  <a:pos x="231" y="298"/>
                </a:cxn>
                <a:cxn ang="0">
                  <a:pos x="217" y="303"/>
                </a:cxn>
                <a:cxn ang="0">
                  <a:pos x="199" y="284"/>
                </a:cxn>
                <a:cxn ang="0">
                  <a:pos x="182" y="291"/>
                </a:cxn>
                <a:cxn ang="0">
                  <a:pos x="170" y="306"/>
                </a:cxn>
                <a:cxn ang="0">
                  <a:pos x="143" y="308"/>
                </a:cxn>
                <a:cxn ang="0">
                  <a:pos x="128" y="318"/>
                </a:cxn>
              </a:cxnLst>
              <a:rect l="0" t="0" r="r" b="b"/>
              <a:pathLst>
                <a:path w="254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  <a:lnTo>
                    <a:pt x="155" y="109"/>
                  </a:lnTo>
                  <a:lnTo>
                    <a:pt x="158" y="109"/>
                  </a:lnTo>
                  <a:lnTo>
                    <a:pt x="165" y="113"/>
                  </a:lnTo>
                  <a:lnTo>
                    <a:pt x="172" y="113"/>
                  </a:lnTo>
                  <a:lnTo>
                    <a:pt x="175" y="113"/>
                  </a:lnTo>
                  <a:lnTo>
                    <a:pt x="180" y="111"/>
                  </a:lnTo>
                  <a:lnTo>
                    <a:pt x="182" y="111"/>
                  </a:lnTo>
                  <a:lnTo>
                    <a:pt x="184" y="109"/>
                  </a:lnTo>
                  <a:lnTo>
                    <a:pt x="184" y="109"/>
                  </a:lnTo>
                  <a:lnTo>
                    <a:pt x="187" y="108"/>
                  </a:lnTo>
                  <a:lnTo>
                    <a:pt x="187" y="104"/>
                  </a:lnTo>
                  <a:lnTo>
                    <a:pt x="189" y="103"/>
                  </a:lnTo>
                  <a:lnTo>
                    <a:pt x="189" y="99"/>
                  </a:lnTo>
                  <a:lnTo>
                    <a:pt x="190" y="89"/>
                  </a:lnTo>
                  <a:lnTo>
                    <a:pt x="195" y="79"/>
                  </a:lnTo>
                  <a:lnTo>
                    <a:pt x="199" y="74"/>
                  </a:lnTo>
                  <a:lnTo>
                    <a:pt x="200" y="71"/>
                  </a:lnTo>
                  <a:lnTo>
                    <a:pt x="204" y="67"/>
                  </a:lnTo>
                  <a:lnTo>
                    <a:pt x="205" y="66"/>
                  </a:lnTo>
                  <a:lnTo>
                    <a:pt x="207" y="64"/>
                  </a:lnTo>
                  <a:lnTo>
                    <a:pt x="212" y="62"/>
                  </a:lnTo>
                  <a:lnTo>
                    <a:pt x="215" y="62"/>
                  </a:lnTo>
                  <a:lnTo>
                    <a:pt x="217" y="62"/>
                  </a:lnTo>
                  <a:lnTo>
                    <a:pt x="219" y="64"/>
                  </a:lnTo>
                  <a:lnTo>
                    <a:pt x="221" y="66"/>
                  </a:lnTo>
                  <a:lnTo>
                    <a:pt x="222" y="67"/>
                  </a:lnTo>
                  <a:lnTo>
                    <a:pt x="224" y="71"/>
                  </a:lnTo>
                  <a:lnTo>
                    <a:pt x="224" y="76"/>
                  </a:lnTo>
                  <a:lnTo>
                    <a:pt x="224" y="81"/>
                  </a:lnTo>
                  <a:lnTo>
                    <a:pt x="222" y="82"/>
                  </a:lnTo>
                  <a:lnTo>
                    <a:pt x="221" y="86"/>
                  </a:lnTo>
                  <a:lnTo>
                    <a:pt x="219" y="94"/>
                  </a:lnTo>
                  <a:lnTo>
                    <a:pt x="212" y="101"/>
                  </a:lnTo>
                  <a:lnTo>
                    <a:pt x="204" y="108"/>
                  </a:lnTo>
                  <a:lnTo>
                    <a:pt x="202" y="109"/>
                  </a:lnTo>
                  <a:lnTo>
                    <a:pt x="202" y="113"/>
                  </a:lnTo>
                  <a:lnTo>
                    <a:pt x="199" y="119"/>
                  </a:lnTo>
                  <a:lnTo>
                    <a:pt x="199" y="124"/>
                  </a:lnTo>
                  <a:lnTo>
                    <a:pt x="199" y="128"/>
                  </a:lnTo>
                  <a:lnTo>
                    <a:pt x="200" y="131"/>
                  </a:lnTo>
                  <a:lnTo>
                    <a:pt x="202" y="133"/>
                  </a:lnTo>
                  <a:lnTo>
                    <a:pt x="204" y="135"/>
                  </a:lnTo>
                  <a:lnTo>
                    <a:pt x="205" y="136"/>
                  </a:lnTo>
                  <a:lnTo>
                    <a:pt x="210" y="140"/>
                  </a:lnTo>
                  <a:lnTo>
                    <a:pt x="212" y="140"/>
                  </a:lnTo>
                  <a:lnTo>
                    <a:pt x="215" y="141"/>
                  </a:lnTo>
                  <a:lnTo>
                    <a:pt x="219" y="140"/>
                  </a:lnTo>
                  <a:lnTo>
                    <a:pt x="221" y="140"/>
                  </a:lnTo>
                  <a:lnTo>
                    <a:pt x="224" y="136"/>
                  </a:lnTo>
                  <a:lnTo>
                    <a:pt x="227" y="131"/>
                  </a:lnTo>
                  <a:lnTo>
                    <a:pt x="231" y="130"/>
                  </a:lnTo>
                  <a:lnTo>
                    <a:pt x="232" y="128"/>
                  </a:lnTo>
                  <a:lnTo>
                    <a:pt x="236" y="124"/>
                  </a:lnTo>
                  <a:lnTo>
                    <a:pt x="239" y="124"/>
                  </a:lnTo>
                  <a:lnTo>
                    <a:pt x="242" y="123"/>
                  </a:lnTo>
                  <a:lnTo>
                    <a:pt x="244" y="123"/>
                  </a:lnTo>
                  <a:lnTo>
                    <a:pt x="247" y="124"/>
                  </a:lnTo>
                  <a:lnTo>
                    <a:pt x="247" y="124"/>
                  </a:lnTo>
                  <a:lnTo>
                    <a:pt x="249" y="124"/>
                  </a:lnTo>
                  <a:lnTo>
                    <a:pt x="251" y="128"/>
                  </a:lnTo>
                  <a:lnTo>
                    <a:pt x="252" y="131"/>
                  </a:lnTo>
                  <a:lnTo>
                    <a:pt x="254" y="133"/>
                  </a:lnTo>
                  <a:lnTo>
                    <a:pt x="254" y="136"/>
                  </a:lnTo>
                  <a:lnTo>
                    <a:pt x="254" y="138"/>
                  </a:lnTo>
                  <a:lnTo>
                    <a:pt x="254" y="140"/>
                  </a:lnTo>
                  <a:lnTo>
                    <a:pt x="252" y="143"/>
                  </a:lnTo>
                  <a:lnTo>
                    <a:pt x="251" y="145"/>
                  </a:lnTo>
                  <a:lnTo>
                    <a:pt x="247" y="148"/>
                  </a:lnTo>
                  <a:lnTo>
                    <a:pt x="242" y="153"/>
                  </a:lnTo>
                  <a:lnTo>
                    <a:pt x="239" y="156"/>
                  </a:lnTo>
                  <a:lnTo>
                    <a:pt x="234" y="160"/>
                  </a:lnTo>
                  <a:lnTo>
                    <a:pt x="231" y="163"/>
                  </a:lnTo>
                  <a:lnTo>
                    <a:pt x="231" y="165"/>
                  </a:lnTo>
                  <a:lnTo>
                    <a:pt x="229" y="166"/>
                  </a:lnTo>
                  <a:lnTo>
                    <a:pt x="229" y="175"/>
                  </a:lnTo>
                  <a:lnTo>
                    <a:pt x="227" y="187"/>
                  </a:lnTo>
                  <a:lnTo>
                    <a:pt x="229" y="200"/>
                  </a:lnTo>
                  <a:lnTo>
                    <a:pt x="231" y="212"/>
                  </a:lnTo>
                  <a:lnTo>
                    <a:pt x="232" y="224"/>
                  </a:lnTo>
                  <a:lnTo>
                    <a:pt x="232" y="229"/>
                  </a:lnTo>
                  <a:lnTo>
                    <a:pt x="236" y="232"/>
                  </a:lnTo>
                  <a:lnTo>
                    <a:pt x="237" y="235"/>
                  </a:lnTo>
                  <a:lnTo>
                    <a:pt x="239" y="237"/>
                  </a:lnTo>
                  <a:lnTo>
                    <a:pt x="242" y="239"/>
                  </a:lnTo>
                  <a:lnTo>
                    <a:pt x="246" y="240"/>
                  </a:lnTo>
                  <a:lnTo>
                    <a:pt x="247" y="244"/>
                  </a:lnTo>
                  <a:lnTo>
                    <a:pt x="249" y="247"/>
                  </a:lnTo>
                  <a:lnTo>
                    <a:pt x="249" y="249"/>
                  </a:lnTo>
                  <a:lnTo>
                    <a:pt x="249" y="252"/>
                  </a:lnTo>
                  <a:lnTo>
                    <a:pt x="249" y="256"/>
                  </a:lnTo>
                  <a:lnTo>
                    <a:pt x="247" y="259"/>
                  </a:lnTo>
                  <a:lnTo>
                    <a:pt x="244" y="261"/>
                  </a:lnTo>
                  <a:lnTo>
                    <a:pt x="244" y="262"/>
                  </a:lnTo>
                  <a:lnTo>
                    <a:pt x="241" y="262"/>
                  </a:lnTo>
                  <a:lnTo>
                    <a:pt x="239" y="264"/>
                  </a:lnTo>
                  <a:lnTo>
                    <a:pt x="236" y="262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7" y="264"/>
                  </a:lnTo>
                  <a:lnTo>
                    <a:pt x="224" y="267"/>
                  </a:lnTo>
                  <a:lnTo>
                    <a:pt x="222" y="271"/>
                  </a:lnTo>
                  <a:lnTo>
                    <a:pt x="221" y="272"/>
                  </a:lnTo>
                  <a:lnTo>
                    <a:pt x="222" y="276"/>
                  </a:lnTo>
                  <a:lnTo>
                    <a:pt x="224" y="281"/>
                  </a:lnTo>
                  <a:lnTo>
                    <a:pt x="227" y="286"/>
                  </a:lnTo>
                  <a:lnTo>
                    <a:pt x="231" y="289"/>
                  </a:lnTo>
                  <a:lnTo>
                    <a:pt x="232" y="293"/>
                  </a:lnTo>
                  <a:lnTo>
                    <a:pt x="232" y="298"/>
                  </a:lnTo>
                  <a:lnTo>
                    <a:pt x="231" y="298"/>
                  </a:lnTo>
                  <a:lnTo>
                    <a:pt x="231" y="299"/>
                  </a:lnTo>
                  <a:lnTo>
                    <a:pt x="227" y="303"/>
                  </a:lnTo>
                  <a:lnTo>
                    <a:pt x="224" y="303"/>
                  </a:lnTo>
                  <a:lnTo>
                    <a:pt x="222" y="304"/>
                  </a:lnTo>
                  <a:lnTo>
                    <a:pt x="219" y="303"/>
                  </a:lnTo>
                  <a:lnTo>
                    <a:pt x="217" y="303"/>
                  </a:lnTo>
                  <a:lnTo>
                    <a:pt x="215" y="299"/>
                  </a:lnTo>
                  <a:lnTo>
                    <a:pt x="210" y="294"/>
                  </a:lnTo>
                  <a:lnTo>
                    <a:pt x="205" y="289"/>
                  </a:lnTo>
                  <a:lnTo>
                    <a:pt x="204" y="287"/>
                  </a:lnTo>
                  <a:lnTo>
                    <a:pt x="200" y="286"/>
                  </a:lnTo>
                  <a:lnTo>
                    <a:pt x="199" y="284"/>
                  </a:lnTo>
                  <a:lnTo>
                    <a:pt x="195" y="284"/>
                  </a:lnTo>
                  <a:lnTo>
                    <a:pt x="192" y="284"/>
                  </a:lnTo>
                  <a:lnTo>
                    <a:pt x="187" y="286"/>
                  </a:lnTo>
                  <a:lnTo>
                    <a:pt x="185" y="286"/>
                  </a:lnTo>
                  <a:lnTo>
                    <a:pt x="184" y="287"/>
                  </a:lnTo>
                  <a:lnTo>
                    <a:pt x="182" y="291"/>
                  </a:lnTo>
                  <a:lnTo>
                    <a:pt x="178" y="294"/>
                  </a:lnTo>
                  <a:lnTo>
                    <a:pt x="178" y="298"/>
                  </a:lnTo>
                  <a:lnTo>
                    <a:pt x="175" y="301"/>
                  </a:lnTo>
                  <a:lnTo>
                    <a:pt x="173" y="303"/>
                  </a:lnTo>
                  <a:lnTo>
                    <a:pt x="172" y="304"/>
                  </a:lnTo>
                  <a:lnTo>
                    <a:pt x="170" y="306"/>
                  </a:lnTo>
                  <a:lnTo>
                    <a:pt x="163" y="306"/>
                  </a:lnTo>
                  <a:lnTo>
                    <a:pt x="158" y="304"/>
                  </a:lnTo>
                  <a:lnTo>
                    <a:pt x="153" y="304"/>
                  </a:lnTo>
                  <a:lnTo>
                    <a:pt x="150" y="306"/>
                  </a:lnTo>
                  <a:lnTo>
                    <a:pt x="147" y="306"/>
                  </a:lnTo>
                  <a:lnTo>
                    <a:pt x="143" y="308"/>
                  </a:lnTo>
                  <a:lnTo>
                    <a:pt x="142" y="311"/>
                  </a:lnTo>
                  <a:lnTo>
                    <a:pt x="138" y="313"/>
                  </a:lnTo>
                  <a:lnTo>
                    <a:pt x="136" y="316"/>
                  </a:lnTo>
                  <a:lnTo>
                    <a:pt x="133" y="318"/>
                  </a:lnTo>
                  <a:lnTo>
                    <a:pt x="131" y="318"/>
                  </a:lnTo>
                  <a:lnTo>
                    <a:pt x="128" y="318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72388" name="Freeform 4"/>
            <p:cNvSpPr>
              <a:spLocks/>
            </p:cNvSpPr>
            <p:nvPr userDrawn="1"/>
          </p:nvSpPr>
          <p:spPr bwMode="auto">
            <a:xfrm>
              <a:off x="5494" y="4030"/>
              <a:ext cx="100" cy="201"/>
            </a:xfrm>
            <a:custGeom>
              <a:avLst/>
              <a:gdLst/>
              <a:ahLst/>
              <a:cxnLst>
                <a:cxn ang="0">
                  <a:pos x="120" y="319"/>
                </a:cxn>
                <a:cxn ang="0">
                  <a:pos x="113" y="311"/>
                </a:cxn>
                <a:cxn ang="0">
                  <a:pos x="108" y="299"/>
                </a:cxn>
                <a:cxn ang="0">
                  <a:pos x="96" y="298"/>
                </a:cxn>
                <a:cxn ang="0">
                  <a:pos x="89" y="301"/>
                </a:cxn>
                <a:cxn ang="0">
                  <a:pos x="83" y="309"/>
                </a:cxn>
                <a:cxn ang="0">
                  <a:pos x="71" y="309"/>
                </a:cxn>
                <a:cxn ang="0">
                  <a:pos x="64" y="301"/>
                </a:cxn>
                <a:cxn ang="0">
                  <a:pos x="69" y="282"/>
                </a:cxn>
                <a:cxn ang="0">
                  <a:pos x="61" y="276"/>
                </a:cxn>
                <a:cxn ang="0">
                  <a:pos x="42" y="279"/>
                </a:cxn>
                <a:cxn ang="0">
                  <a:pos x="19" y="294"/>
                </a:cxn>
                <a:cxn ang="0">
                  <a:pos x="5" y="293"/>
                </a:cxn>
                <a:cxn ang="0">
                  <a:pos x="0" y="282"/>
                </a:cxn>
                <a:cxn ang="0">
                  <a:pos x="5" y="271"/>
                </a:cxn>
                <a:cxn ang="0">
                  <a:pos x="31" y="259"/>
                </a:cxn>
                <a:cxn ang="0">
                  <a:pos x="39" y="249"/>
                </a:cxn>
                <a:cxn ang="0">
                  <a:pos x="42" y="234"/>
                </a:cxn>
                <a:cxn ang="0">
                  <a:pos x="36" y="222"/>
                </a:cxn>
                <a:cxn ang="0">
                  <a:pos x="17" y="215"/>
                </a:cxn>
                <a:cxn ang="0">
                  <a:pos x="7" y="208"/>
                </a:cxn>
                <a:cxn ang="0">
                  <a:pos x="9" y="195"/>
                </a:cxn>
                <a:cxn ang="0">
                  <a:pos x="22" y="193"/>
                </a:cxn>
                <a:cxn ang="0">
                  <a:pos x="39" y="187"/>
                </a:cxn>
                <a:cxn ang="0">
                  <a:pos x="49" y="172"/>
                </a:cxn>
                <a:cxn ang="0">
                  <a:pos x="44" y="156"/>
                </a:cxn>
                <a:cxn ang="0">
                  <a:pos x="47" y="145"/>
                </a:cxn>
                <a:cxn ang="0">
                  <a:pos x="56" y="136"/>
                </a:cxn>
                <a:cxn ang="0">
                  <a:pos x="71" y="136"/>
                </a:cxn>
                <a:cxn ang="0">
                  <a:pos x="83" y="124"/>
                </a:cxn>
                <a:cxn ang="0">
                  <a:pos x="81" y="114"/>
                </a:cxn>
                <a:cxn ang="0">
                  <a:pos x="71" y="98"/>
                </a:cxn>
                <a:cxn ang="0">
                  <a:pos x="76" y="86"/>
                </a:cxn>
                <a:cxn ang="0">
                  <a:pos x="88" y="86"/>
                </a:cxn>
                <a:cxn ang="0">
                  <a:pos x="105" y="98"/>
                </a:cxn>
                <a:cxn ang="0">
                  <a:pos x="118" y="99"/>
                </a:cxn>
                <a:cxn ang="0">
                  <a:pos x="130" y="91"/>
                </a:cxn>
                <a:cxn ang="0">
                  <a:pos x="133" y="72"/>
                </a:cxn>
                <a:cxn ang="0">
                  <a:pos x="126" y="47"/>
                </a:cxn>
                <a:cxn ang="0">
                  <a:pos x="120" y="27"/>
                </a:cxn>
                <a:cxn ang="0">
                  <a:pos x="121" y="14"/>
                </a:cxn>
                <a:cxn ang="0">
                  <a:pos x="126" y="3"/>
                </a:cxn>
                <a:cxn ang="0">
                  <a:pos x="142" y="0"/>
                </a:cxn>
                <a:cxn ang="0">
                  <a:pos x="153" y="5"/>
                </a:cxn>
                <a:cxn ang="0">
                  <a:pos x="158" y="19"/>
                </a:cxn>
                <a:cxn ang="0">
                  <a:pos x="155" y="39"/>
                </a:cxn>
                <a:cxn ang="0">
                  <a:pos x="147" y="59"/>
                </a:cxn>
                <a:cxn ang="0">
                  <a:pos x="145" y="94"/>
                </a:cxn>
                <a:cxn ang="0">
                  <a:pos x="150" y="106"/>
                </a:cxn>
              </a:cxnLst>
              <a:rect l="0" t="0" r="r" b="b"/>
              <a:pathLst>
                <a:path w="158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72389" name="Freeform 5"/>
            <p:cNvSpPr>
              <a:spLocks/>
            </p:cNvSpPr>
            <p:nvPr userDrawn="1"/>
          </p:nvSpPr>
          <p:spPr bwMode="auto">
            <a:xfrm>
              <a:off x="5575" y="4069"/>
              <a:ext cx="79" cy="162"/>
            </a:xfrm>
            <a:custGeom>
              <a:avLst/>
              <a:gdLst/>
              <a:ahLst/>
              <a:cxnLst>
                <a:cxn ang="0">
                  <a:pos x="30" y="47"/>
                </a:cxn>
                <a:cxn ang="0">
                  <a:pos x="47" y="51"/>
                </a:cxn>
                <a:cxn ang="0">
                  <a:pos x="56" y="47"/>
                </a:cxn>
                <a:cxn ang="0">
                  <a:pos x="59" y="42"/>
                </a:cxn>
                <a:cxn ang="0">
                  <a:pos x="62" y="27"/>
                </a:cxn>
                <a:cxn ang="0">
                  <a:pos x="72" y="9"/>
                </a:cxn>
                <a:cxn ang="0">
                  <a:pos x="79" y="2"/>
                </a:cxn>
                <a:cxn ang="0">
                  <a:pos x="89" y="0"/>
                </a:cxn>
                <a:cxn ang="0">
                  <a:pos x="94" y="5"/>
                </a:cxn>
                <a:cxn ang="0">
                  <a:pos x="96" y="19"/>
                </a:cxn>
                <a:cxn ang="0">
                  <a:pos x="91" y="32"/>
                </a:cxn>
                <a:cxn ang="0">
                  <a:pos x="74" y="47"/>
                </a:cxn>
                <a:cxn ang="0">
                  <a:pos x="71" y="62"/>
                </a:cxn>
                <a:cxn ang="0">
                  <a:pos x="74" y="71"/>
                </a:cxn>
                <a:cxn ang="0">
                  <a:pos x="82" y="78"/>
                </a:cxn>
                <a:cxn ang="0">
                  <a:pos x="91" y="78"/>
                </a:cxn>
                <a:cxn ang="0">
                  <a:pos x="99" y="69"/>
                </a:cxn>
                <a:cxn ang="0">
                  <a:pos x="108" y="62"/>
                </a:cxn>
                <a:cxn ang="0">
                  <a:pos x="116" y="61"/>
                </a:cxn>
                <a:cxn ang="0">
                  <a:pos x="121" y="62"/>
                </a:cxn>
                <a:cxn ang="0">
                  <a:pos x="126" y="71"/>
                </a:cxn>
                <a:cxn ang="0">
                  <a:pos x="126" y="78"/>
                </a:cxn>
                <a:cxn ang="0">
                  <a:pos x="119" y="86"/>
                </a:cxn>
                <a:cxn ang="0">
                  <a:pos x="106" y="98"/>
                </a:cxn>
                <a:cxn ang="0">
                  <a:pos x="101" y="104"/>
                </a:cxn>
                <a:cxn ang="0">
                  <a:pos x="101" y="138"/>
                </a:cxn>
                <a:cxn ang="0">
                  <a:pos x="104" y="167"/>
                </a:cxn>
                <a:cxn ang="0">
                  <a:pos x="111" y="175"/>
                </a:cxn>
                <a:cxn ang="0">
                  <a:pos x="119" y="182"/>
                </a:cxn>
                <a:cxn ang="0">
                  <a:pos x="121" y="190"/>
                </a:cxn>
                <a:cxn ang="0">
                  <a:pos x="116" y="199"/>
                </a:cxn>
                <a:cxn ang="0">
                  <a:pos x="111" y="202"/>
                </a:cxn>
                <a:cxn ang="0">
                  <a:pos x="103" y="200"/>
                </a:cxn>
                <a:cxn ang="0">
                  <a:pos x="94" y="209"/>
                </a:cxn>
                <a:cxn ang="0">
                  <a:pos x="96" y="219"/>
                </a:cxn>
                <a:cxn ang="0">
                  <a:pos x="104" y="231"/>
                </a:cxn>
                <a:cxn ang="0">
                  <a:pos x="103" y="237"/>
                </a:cxn>
                <a:cxn ang="0">
                  <a:pos x="94" y="242"/>
                </a:cxn>
                <a:cxn ang="0">
                  <a:pos x="87" y="237"/>
                </a:cxn>
                <a:cxn ang="0">
                  <a:pos x="76" y="225"/>
                </a:cxn>
                <a:cxn ang="0">
                  <a:pos x="67" y="222"/>
                </a:cxn>
                <a:cxn ang="0">
                  <a:pos x="57" y="224"/>
                </a:cxn>
                <a:cxn ang="0">
                  <a:pos x="50" y="232"/>
                </a:cxn>
                <a:cxn ang="0">
                  <a:pos x="45" y="241"/>
                </a:cxn>
                <a:cxn ang="0">
                  <a:pos x="35" y="244"/>
                </a:cxn>
                <a:cxn ang="0">
                  <a:pos x="22" y="244"/>
                </a:cxn>
                <a:cxn ang="0">
                  <a:pos x="14" y="249"/>
                </a:cxn>
                <a:cxn ang="0">
                  <a:pos x="5" y="256"/>
                </a:cxn>
              </a:cxnLst>
              <a:rect l="0" t="0" r="r" b="b"/>
              <a:pathLst>
                <a:path w="126" h="256">
                  <a:moveTo>
                    <a:pt x="25" y="46"/>
                  </a:moveTo>
                  <a:lnTo>
                    <a:pt x="27" y="47"/>
                  </a:lnTo>
                  <a:lnTo>
                    <a:pt x="30" y="47"/>
                  </a:lnTo>
                  <a:lnTo>
                    <a:pt x="37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2" y="49"/>
                  </a:lnTo>
                  <a:lnTo>
                    <a:pt x="54" y="49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59" y="46"/>
                  </a:lnTo>
                  <a:lnTo>
                    <a:pt x="59" y="42"/>
                  </a:lnTo>
                  <a:lnTo>
                    <a:pt x="61" y="41"/>
                  </a:lnTo>
                  <a:lnTo>
                    <a:pt x="61" y="37"/>
                  </a:lnTo>
                  <a:lnTo>
                    <a:pt x="62" y="27"/>
                  </a:lnTo>
                  <a:lnTo>
                    <a:pt x="67" y="17"/>
                  </a:lnTo>
                  <a:lnTo>
                    <a:pt x="71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9" y="2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4"/>
                  </a:lnTo>
                  <a:lnTo>
                    <a:pt x="94" y="5"/>
                  </a:lnTo>
                  <a:lnTo>
                    <a:pt x="96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4" y="20"/>
                  </a:lnTo>
                  <a:lnTo>
                    <a:pt x="93" y="24"/>
                  </a:lnTo>
                  <a:lnTo>
                    <a:pt x="91" y="32"/>
                  </a:lnTo>
                  <a:lnTo>
                    <a:pt x="84" y="39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51"/>
                  </a:lnTo>
                  <a:lnTo>
                    <a:pt x="71" y="57"/>
                  </a:lnTo>
                  <a:lnTo>
                    <a:pt x="71" y="62"/>
                  </a:lnTo>
                  <a:lnTo>
                    <a:pt x="71" y="66"/>
                  </a:lnTo>
                  <a:lnTo>
                    <a:pt x="72" y="69"/>
                  </a:lnTo>
                  <a:lnTo>
                    <a:pt x="74" y="71"/>
                  </a:lnTo>
                  <a:lnTo>
                    <a:pt x="76" y="73"/>
                  </a:lnTo>
                  <a:lnTo>
                    <a:pt x="77" y="74"/>
                  </a:lnTo>
                  <a:lnTo>
                    <a:pt x="82" y="78"/>
                  </a:lnTo>
                  <a:lnTo>
                    <a:pt x="84" y="78"/>
                  </a:lnTo>
                  <a:lnTo>
                    <a:pt x="87" y="79"/>
                  </a:lnTo>
                  <a:lnTo>
                    <a:pt x="91" y="78"/>
                  </a:lnTo>
                  <a:lnTo>
                    <a:pt x="93" y="78"/>
                  </a:lnTo>
                  <a:lnTo>
                    <a:pt x="96" y="74"/>
                  </a:lnTo>
                  <a:lnTo>
                    <a:pt x="99" y="69"/>
                  </a:lnTo>
                  <a:lnTo>
                    <a:pt x="103" y="68"/>
                  </a:lnTo>
                  <a:lnTo>
                    <a:pt x="104" y="66"/>
                  </a:lnTo>
                  <a:lnTo>
                    <a:pt x="108" y="62"/>
                  </a:lnTo>
                  <a:lnTo>
                    <a:pt x="111" y="62"/>
                  </a:lnTo>
                  <a:lnTo>
                    <a:pt x="114" y="61"/>
                  </a:lnTo>
                  <a:lnTo>
                    <a:pt x="116" y="61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3" y="66"/>
                  </a:lnTo>
                  <a:lnTo>
                    <a:pt x="124" y="69"/>
                  </a:lnTo>
                  <a:lnTo>
                    <a:pt x="126" y="71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126" y="78"/>
                  </a:lnTo>
                  <a:lnTo>
                    <a:pt x="124" y="81"/>
                  </a:lnTo>
                  <a:lnTo>
                    <a:pt x="123" y="83"/>
                  </a:lnTo>
                  <a:lnTo>
                    <a:pt x="119" y="86"/>
                  </a:lnTo>
                  <a:lnTo>
                    <a:pt x="114" y="91"/>
                  </a:lnTo>
                  <a:lnTo>
                    <a:pt x="111" y="94"/>
                  </a:lnTo>
                  <a:lnTo>
                    <a:pt x="106" y="98"/>
                  </a:lnTo>
                  <a:lnTo>
                    <a:pt x="103" y="101"/>
                  </a:lnTo>
                  <a:lnTo>
                    <a:pt x="103" y="103"/>
                  </a:lnTo>
                  <a:lnTo>
                    <a:pt x="101" y="104"/>
                  </a:lnTo>
                  <a:lnTo>
                    <a:pt x="101" y="113"/>
                  </a:lnTo>
                  <a:lnTo>
                    <a:pt x="99" y="125"/>
                  </a:lnTo>
                  <a:lnTo>
                    <a:pt x="101" y="138"/>
                  </a:lnTo>
                  <a:lnTo>
                    <a:pt x="103" y="150"/>
                  </a:lnTo>
                  <a:lnTo>
                    <a:pt x="104" y="162"/>
                  </a:lnTo>
                  <a:lnTo>
                    <a:pt x="104" y="167"/>
                  </a:lnTo>
                  <a:lnTo>
                    <a:pt x="108" y="170"/>
                  </a:lnTo>
                  <a:lnTo>
                    <a:pt x="109" y="173"/>
                  </a:lnTo>
                  <a:lnTo>
                    <a:pt x="111" y="175"/>
                  </a:lnTo>
                  <a:lnTo>
                    <a:pt x="114" y="177"/>
                  </a:lnTo>
                  <a:lnTo>
                    <a:pt x="118" y="178"/>
                  </a:lnTo>
                  <a:lnTo>
                    <a:pt x="119" y="182"/>
                  </a:lnTo>
                  <a:lnTo>
                    <a:pt x="121" y="185"/>
                  </a:lnTo>
                  <a:lnTo>
                    <a:pt x="121" y="187"/>
                  </a:lnTo>
                  <a:lnTo>
                    <a:pt x="121" y="190"/>
                  </a:lnTo>
                  <a:lnTo>
                    <a:pt x="121" y="194"/>
                  </a:lnTo>
                  <a:lnTo>
                    <a:pt x="119" y="197"/>
                  </a:lnTo>
                  <a:lnTo>
                    <a:pt x="116" y="199"/>
                  </a:lnTo>
                  <a:lnTo>
                    <a:pt x="116" y="200"/>
                  </a:lnTo>
                  <a:lnTo>
                    <a:pt x="113" y="200"/>
                  </a:lnTo>
                  <a:lnTo>
                    <a:pt x="111" y="202"/>
                  </a:lnTo>
                  <a:lnTo>
                    <a:pt x="108" y="200"/>
                  </a:lnTo>
                  <a:lnTo>
                    <a:pt x="104" y="200"/>
                  </a:lnTo>
                  <a:lnTo>
                    <a:pt x="103" y="200"/>
                  </a:lnTo>
                  <a:lnTo>
                    <a:pt x="99" y="202"/>
                  </a:lnTo>
                  <a:lnTo>
                    <a:pt x="96" y="205"/>
                  </a:lnTo>
                  <a:lnTo>
                    <a:pt x="94" y="209"/>
                  </a:lnTo>
                  <a:lnTo>
                    <a:pt x="93" y="210"/>
                  </a:lnTo>
                  <a:lnTo>
                    <a:pt x="94" y="214"/>
                  </a:lnTo>
                  <a:lnTo>
                    <a:pt x="96" y="219"/>
                  </a:lnTo>
                  <a:lnTo>
                    <a:pt x="99" y="224"/>
                  </a:lnTo>
                  <a:lnTo>
                    <a:pt x="103" y="227"/>
                  </a:lnTo>
                  <a:lnTo>
                    <a:pt x="104" y="231"/>
                  </a:lnTo>
                  <a:lnTo>
                    <a:pt x="104" y="236"/>
                  </a:lnTo>
                  <a:lnTo>
                    <a:pt x="103" y="236"/>
                  </a:lnTo>
                  <a:lnTo>
                    <a:pt x="103" y="237"/>
                  </a:lnTo>
                  <a:lnTo>
                    <a:pt x="99" y="241"/>
                  </a:lnTo>
                  <a:lnTo>
                    <a:pt x="96" y="241"/>
                  </a:lnTo>
                  <a:lnTo>
                    <a:pt x="94" y="242"/>
                  </a:lnTo>
                  <a:lnTo>
                    <a:pt x="91" y="241"/>
                  </a:lnTo>
                  <a:lnTo>
                    <a:pt x="89" y="241"/>
                  </a:lnTo>
                  <a:lnTo>
                    <a:pt x="87" y="237"/>
                  </a:lnTo>
                  <a:lnTo>
                    <a:pt x="82" y="232"/>
                  </a:lnTo>
                  <a:lnTo>
                    <a:pt x="77" y="227"/>
                  </a:lnTo>
                  <a:lnTo>
                    <a:pt x="76" y="225"/>
                  </a:lnTo>
                  <a:lnTo>
                    <a:pt x="72" y="224"/>
                  </a:lnTo>
                  <a:lnTo>
                    <a:pt x="71" y="222"/>
                  </a:lnTo>
                  <a:lnTo>
                    <a:pt x="67" y="222"/>
                  </a:lnTo>
                  <a:lnTo>
                    <a:pt x="64" y="222"/>
                  </a:lnTo>
                  <a:lnTo>
                    <a:pt x="59" y="224"/>
                  </a:lnTo>
                  <a:lnTo>
                    <a:pt x="57" y="224"/>
                  </a:lnTo>
                  <a:lnTo>
                    <a:pt x="56" y="225"/>
                  </a:lnTo>
                  <a:lnTo>
                    <a:pt x="54" y="229"/>
                  </a:lnTo>
                  <a:lnTo>
                    <a:pt x="50" y="232"/>
                  </a:lnTo>
                  <a:lnTo>
                    <a:pt x="50" y="236"/>
                  </a:lnTo>
                  <a:lnTo>
                    <a:pt x="47" y="239"/>
                  </a:lnTo>
                  <a:lnTo>
                    <a:pt x="45" y="241"/>
                  </a:lnTo>
                  <a:lnTo>
                    <a:pt x="44" y="242"/>
                  </a:lnTo>
                  <a:lnTo>
                    <a:pt x="42" y="244"/>
                  </a:lnTo>
                  <a:lnTo>
                    <a:pt x="35" y="244"/>
                  </a:lnTo>
                  <a:lnTo>
                    <a:pt x="30" y="242"/>
                  </a:lnTo>
                  <a:lnTo>
                    <a:pt x="25" y="242"/>
                  </a:lnTo>
                  <a:lnTo>
                    <a:pt x="22" y="244"/>
                  </a:lnTo>
                  <a:lnTo>
                    <a:pt x="19" y="244"/>
                  </a:lnTo>
                  <a:lnTo>
                    <a:pt x="15" y="246"/>
                  </a:lnTo>
                  <a:lnTo>
                    <a:pt x="14" y="249"/>
                  </a:lnTo>
                  <a:lnTo>
                    <a:pt x="10" y="251"/>
                  </a:lnTo>
                  <a:lnTo>
                    <a:pt x="8" y="254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0" y="256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72390" name="Freeform 6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72391" name="Freeform 7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72392" name="Freeform 8"/>
            <p:cNvSpPr>
              <a:spLocks/>
            </p:cNvSpPr>
            <p:nvPr userDrawn="1"/>
          </p:nvSpPr>
          <p:spPr bwMode="auto">
            <a:xfrm>
              <a:off x="5643" y="4044"/>
              <a:ext cx="7" cy="1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8" y="12"/>
                </a:cxn>
                <a:cxn ang="0">
                  <a:pos x="8" y="10"/>
                </a:cxn>
                <a:cxn ang="0">
                  <a:pos x="6" y="7"/>
                </a:cxn>
                <a:cxn ang="0">
                  <a:pos x="5" y="5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8" y="5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11" y="10"/>
                </a:cxn>
                <a:cxn ang="0">
                  <a:pos x="11" y="12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3" y="18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3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72393" name="Freeform 9"/>
            <p:cNvSpPr>
              <a:spLocks/>
            </p:cNvSpPr>
            <p:nvPr userDrawn="1"/>
          </p:nvSpPr>
          <p:spPr bwMode="auto">
            <a:xfrm>
              <a:off x="5550" y="4145"/>
              <a:ext cx="80" cy="68"/>
            </a:xfrm>
            <a:custGeom>
              <a:avLst/>
              <a:gdLst/>
              <a:ahLst/>
              <a:cxnLst>
                <a:cxn ang="0">
                  <a:pos x="29" y="99"/>
                </a:cxn>
                <a:cxn ang="0">
                  <a:pos x="34" y="104"/>
                </a:cxn>
                <a:cxn ang="0">
                  <a:pos x="41" y="106"/>
                </a:cxn>
                <a:cxn ang="0">
                  <a:pos x="49" y="104"/>
                </a:cxn>
                <a:cxn ang="0">
                  <a:pos x="56" y="99"/>
                </a:cxn>
                <a:cxn ang="0">
                  <a:pos x="58" y="99"/>
                </a:cxn>
                <a:cxn ang="0">
                  <a:pos x="64" y="101"/>
                </a:cxn>
                <a:cxn ang="0">
                  <a:pos x="69" y="99"/>
                </a:cxn>
                <a:cxn ang="0">
                  <a:pos x="81" y="93"/>
                </a:cxn>
                <a:cxn ang="0">
                  <a:pos x="88" y="84"/>
                </a:cxn>
                <a:cxn ang="0">
                  <a:pos x="95" y="81"/>
                </a:cxn>
                <a:cxn ang="0">
                  <a:pos x="101" y="83"/>
                </a:cxn>
                <a:cxn ang="0">
                  <a:pos x="110" y="83"/>
                </a:cxn>
                <a:cxn ang="0">
                  <a:pos x="115" y="79"/>
                </a:cxn>
                <a:cxn ang="0">
                  <a:pos x="115" y="76"/>
                </a:cxn>
                <a:cxn ang="0">
                  <a:pos x="115" y="73"/>
                </a:cxn>
                <a:cxn ang="0">
                  <a:pos x="118" y="69"/>
                </a:cxn>
                <a:cxn ang="0">
                  <a:pos x="123" y="64"/>
                </a:cxn>
                <a:cxn ang="0">
                  <a:pos x="125" y="61"/>
                </a:cxn>
                <a:cxn ang="0">
                  <a:pos x="126" y="54"/>
                </a:cxn>
                <a:cxn ang="0">
                  <a:pos x="121" y="41"/>
                </a:cxn>
                <a:cxn ang="0">
                  <a:pos x="120" y="34"/>
                </a:cxn>
                <a:cxn ang="0">
                  <a:pos x="120" y="14"/>
                </a:cxn>
                <a:cxn ang="0">
                  <a:pos x="118" y="5"/>
                </a:cxn>
                <a:cxn ang="0">
                  <a:pos x="115" y="22"/>
                </a:cxn>
                <a:cxn ang="0">
                  <a:pos x="113" y="39"/>
                </a:cxn>
                <a:cxn ang="0">
                  <a:pos x="113" y="52"/>
                </a:cxn>
                <a:cxn ang="0">
                  <a:pos x="111" y="57"/>
                </a:cxn>
                <a:cxn ang="0">
                  <a:pos x="106" y="64"/>
                </a:cxn>
                <a:cxn ang="0">
                  <a:pos x="101" y="69"/>
                </a:cxn>
                <a:cxn ang="0">
                  <a:pos x="98" y="71"/>
                </a:cxn>
                <a:cxn ang="0">
                  <a:pos x="95" y="69"/>
                </a:cxn>
                <a:cxn ang="0">
                  <a:pos x="88" y="69"/>
                </a:cxn>
                <a:cxn ang="0">
                  <a:pos x="81" y="79"/>
                </a:cxn>
                <a:cxn ang="0">
                  <a:pos x="73" y="84"/>
                </a:cxn>
                <a:cxn ang="0">
                  <a:pos x="69" y="84"/>
                </a:cxn>
                <a:cxn ang="0">
                  <a:pos x="58" y="84"/>
                </a:cxn>
                <a:cxn ang="0">
                  <a:pos x="53" y="86"/>
                </a:cxn>
                <a:cxn ang="0">
                  <a:pos x="46" y="91"/>
                </a:cxn>
                <a:cxn ang="0">
                  <a:pos x="41" y="93"/>
                </a:cxn>
                <a:cxn ang="0">
                  <a:pos x="32" y="93"/>
                </a:cxn>
                <a:cxn ang="0">
                  <a:pos x="27" y="91"/>
                </a:cxn>
                <a:cxn ang="0">
                  <a:pos x="17" y="89"/>
                </a:cxn>
                <a:cxn ang="0">
                  <a:pos x="7" y="91"/>
                </a:cxn>
                <a:cxn ang="0">
                  <a:pos x="11" y="93"/>
                </a:cxn>
                <a:cxn ang="0">
                  <a:pos x="26" y="98"/>
                </a:cxn>
              </a:cxnLst>
              <a:rect l="0" t="0" r="r" b="b"/>
              <a:pathLst>
                <a:path w="126" h="106">
                  <a:moveTo>
                    <a:pt x="26" y="98"/>
                  </a:moveTo>
                  <a:lnTo>
                    <a:pt x="29" y="99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7" y="104"/>
                  </a:lnTo>
                  <a:lnTo>
                    <a:pt x="41" y="106"/>
                  </a:lnTo>
                  <a:lnTo>
                    <a:pt x="46" y="104"/>
                  </a:lnTo>
                  <a:lnTo>
                    <a:pt x="49" y="104"/>
                  </a:lnTo>
                  <a:lnTo>
                    <a:pt x="53" y="103"/>
                  </a:lnTo>
                  <a:lnTo>
                    <a:pt x="56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63" y="101"/>
                  </a:lnTo>
                  <a:lnTo>
                    <a:pt x="64" y="101"/>
                  </a:lnTo>
                  <a:lnTo>
                    <a:pt x="66" y="101"/>
                  </a:lnTo>
                  <a:lnTo>
                    <a:pt x="69" y="99"/>
                  </a:lnTo>
                  <a:lnTo>
                    <a:pt x="74" y="98"/>
                  </a:lnTo>
                  <a:lnTo>
                    <a:pt x="81" y="93"/>
                  </a:lnTo>
                  <a:lnTo>
                    <a:pt x="86" y="89"/>
                  </a:lnTo>
                  <a:lnTo>
                    <a:pt x="88" y="84"/>
                  </a:lnTo>
                  <a:lnTo>
                    <a:pt x="93" y="81"/>
                  </a:lnTo>
                  <a:lnTo>
                    <a:pt x="95" y="81"/>
                  </a:lnTo>
                  <a:lnTo>
                    <a:pt x="96" y="81"/>
                  </a:lnTo>
                  <a:lnTo>
                    <a:pt x="101" y="83"/>
                  </a:lnTo>
                  <a:lnTo>
                    <a:pt x="106" y="84"/>
                  </a:lnTo>
                  <a:lnTo>
                    <a:pt x="110" y="83"/>
                  </a:lnTo>
                  <a:lnTo>
                    <a:pt x="111" y="81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6"/>
                  </a:lnTo>
                  <a:lnTo>
                    <a:pt x="115" y="73"/>
                  </a:lnTo>
                  <a:lnTo>
                    <a:pt x="116" y="71"/>
                  </a:lnTo>
                  <a:lnTo>
                    <a:pt x="118" y="69"/>
                  </a:lnTo>
                  <a:lnTo>
                    <a:pt x="121" y="66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5" y="61"/>
                  </a:lnTo>
                  <a:lnTo>
                    <a:pt x="126" y="57"/>
                  </a:lnTo>
                  <a:lnTo>
                    <a:pt x="126" y="54"/>
                  </a:lnTo>
                  <a:lnTo>
                    <a:pt x="125" y="49"/>
                  </a:lnTo>
                  <a:lnTo>
                    <a:pt x="121" y="41"/>
                  </a:lnTo>
                  <a:lnTo>
                    <a:pt x="121" y="37"/>
                  </a:lnTo>
                  <a:lnTo>
                    <a:pt x="120" y="34"/>
                  </a:lnTo>
                  <a:lnTo>
                    <a:pt x="120" y="24"/>
                  </a:lnTo>
                  <a:lnTo>
                    <a:pt x="120" y="14"/>
                  </a:lnTo>
                  <a:lnTo>
                    <a:pt x="120" y="0"/>
                  </a:lnTo>
                  <a:lnTo>
                    <a:pt x="118" y="5"/>
                  </a:lnTo>
                  <a:lnTo>
                    <a:pt x="115" y="15"/>
                  </a:lnTo>
                  <a:lnTo>
                    <a:pt x="115" y="22"/>
                  </a:lnTo>
                  <a:lnTo>
                    <a:pt x="113" y="31"/>
                  </a:lnTo>
                  <a:lnTo>
                    <a:pt x="113" y="39"/>
                  </a:lnTo>
                  <a:lnTo>
                    <a:pt x="113" y="49"/>
                  </a:lnTo>
                  <a:lnTo>
                    <a:pt x="113" y="52"/>
                  </a:lnTo>
                  <a:lnTo>
                    <a:pt x="113" y="56"/>
                  </a:lnTo>
                  <a:lnTo>
                    <a:pt x="111" y="57"/>
                  </a:lnTo>
                  <a:lnTo>
                    <a:pt x="110" y="61"/>
                  </a:lnTo>
                  <a:lnTo>
                    <a:pt x="106" y="64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98" y="71"/>
                  </a:lnTo>
                  <a:lnTo>
                    <a:pt x="96" y="69"/>
                  </a:lnTo>
                  <a:lnTo>
                    <a:pt x="95" y="69"/>
                  </a:lnTo>
                  <a:lnTo>
                    <a:pt x="89" y="69"/>
                  </a:lnTo>
                  <a:lnTo>
                    <a:pt x="88" y="69"/>
                  </a:lnTo>
                  <a:lnTo>
                    <a:pt x="86" y="71"/>
                  </a:lnTo>
                  <a:lnTo>
                    <a:pt x="81" y="79"/>
                  </a:lnTo>
                  <a:lnTo>
                    <a:pt x="76" y="83"/>
                  </a:lnTo>
                  <a:lnTo>
                    <a:pt x="73" y="84"/>
                  </a:lnTo>
                  <a:lnTo>
                    <a:pt x="71" y="84"/>
                  </a:lnTo>
                  <a:lnTo>
                    <a:pt x="69" y="84"/>
                  </a:lnTo>
                  <a:lnTo>
                    <a:pt x="66" y="84"/>
                  </a:lnTo>
                  <a:lnTo>
                    <a:pt x="58" y="84"/>
                  </a:lnTo>
                  <a:lnTo>
                    <a:pt x="54" y="86"/>
                  </a:lnTo>
                  <a:lnTo>
                    <a:pt x="53" y="86"/>
                  </a:lnTo>
                  <a:lnTo>
                    <a:pt x="49" y="88"/>
                  </a:lnTo>
                  <a:lnTo>
                    <a:pt x="46" y="91"/>
                  </a:lnTo>
                  <a:lnTo>
                    <a:pt x="42" y="93"/>
                  </a:lnTo>
                  <a:lnTo>
                    <a:pt x="41" y="93"/>
                  </a:lnTo>
                  <a:lnTo>
                    <a:pt x="37" y="93"/>
                  </a:lnTo>
                  <a:lnTo>
                    <a:pt x="32" y="93"/>
                  </a:lnTo>
                  <a:lnTo>
                    <a:pt x="31" y="93"/>
                  </a:lnTo>
                  <a:lnTo>
                    <a:pt x="27" y="91"/>
                  </a:lnTo>
                  <a:lnTo>
                    <a:pt x="21" y="91"/>
                  </a:lnTo>
                  <a:lnTo>
                    <a:pt x="17" y="89"/>
                  </a:lnTo>
                  <a:lnTo>
                    <a:pt x="12" y="91"/>
                  </a:lnTo>
                  <a:lnTo>
                    <a:pt x="7" y="91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16" y="94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272394" name="Freeform 10"/>
            <p:cNvSpPr>
              <a:spLocks/>
            </p:cNvSpPr>
            <p:nvPr userDrawn="1"/>
          </p:nvSpPr>
          <p:spPr bwMode="auto">
            <a:xfrm>
              <a:off x="5656" y="4187"/>
              <a:ext cx="17" cy="17"/>
            </a:xfrm>
            <a:custGeom>
              <a:avLst/>
              <a:gdLst/>
              <a:ahLst/>
              <a:cxnLst>
                <a:cxn ang="0">
                  <a:pos x="12" y="27"/>
                </a:cxn>
                <a:cxn ang="0">
                  <a:pos x="11" y="27"/>
                </a:cxn>
                <a:cxn ang="0">
                  <a:pos x="7" y="27"/>
                </a:cxn>
                <a:cxn ang="0">
                  <a:pos x="4" y="23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3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4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7" y="12"/>
                </a:cxn>
                <a:cxn ang="0">
                  <a:pos x="27" y="15"/>
                </a:cxn>
                <a:cxn ang="0">
                  <a:pos x="27" y="18"/>
                </a:cxn>
                <a:cxn ang="0">
                  <a:pos x="26" y="20"/>
                </a:cxn>
                <a:cxn ang="0">
                  <a:pos x="24" y="25"/>
                </a:cxn>
                <a:cxn ang="0">
                  <a:pos x="21" y="25"/>
                </a:cxn>
                <a:cxn ang="0">
                  <a:pos x="19" y="27"/>
                </a:cxn>
                <a:cxn ang="0">
                  <a:pos x="16" y="27"/>
                </a:cxn>
                <a:cxn ang="0">
                  <a:pos x="12" y="27"/>
                </a:cxn>
              </a:cxnLst>
              <a:rect l="0" t="0" r="r" b="b"/>
              <a:pathLst>
                <a:path w="27" h="27">
                  <a:moveTo>
                    <a:pt x="12" y="27"/>
                  </a:moveTo>
                  <a:lnTo>
                    <a:pt x="11" y="27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4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7" y="12"/>
                  </a:lnTo>
                  <a:lnTo>
                    <a:pt x="27" y="15"/>
                  </a:lnTo>
                  <a:lnTo>
                    <a:pt x="27" y="18"/>
                  </a:lnTo>
                  <a:lnTo>
                    <a:pt x="26" y="20"/>
                  </a:lnTo>
                  <a:lnTo>
                    <a:pt x="24" y="25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6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</p:grpSp>
      <p:sp>
        <p:nvSpPr>
          <p:cNvPr id="272395" name="Freeform 11"/>
          <p:cNvSpPr>
            <a:spLocks/>
          </p:cNvSpPr>
          <p:nvPr/>
        </p:nvSpPr>
        <p:spPr bwMode="auto">
          <a:xfrm>
            <a:off x="115888" y="85725"/>
            <a:ext cx="8912225" cy="669925"/>
          </a:xfrm>
          <a:custGeom>
            <a:avLst/>
            <a:gdLst/>
            <a:ahLst/>
            <a:cxnLst>
              <a:cxn ang="0">
                <a:pos x="5614" y="422"/>
              </a:cxn>
              <a:cxn ang="0">
                <a:pos x="202" y="422"/>
              </a:cxn>
              <a:cxn ang="0">
                <a:pos x="202" y="422"/>
              </a:cxn>
              <a:cxn ang="0">
                <a:pos x="180" y="422"/>
              </a:cxn>
              <a:cxn ang="0">
                <a:pos x="161" y="418"/>
              </a:cxn>
              <a:cxn ang="0">
                <a:pos x="141" y="413"/>
              </a:cxn>
              <a:cxn ang="0">
                <a:pos x="123" y="407"/>
              </a:cxn>
              <a:cxn ang="0">
                <a:pos x="106" y="397"/>
              </a:cxn>
              <a:cxn ang="0">
                <a:pos x="89" y="387"/>
              </a:cxn>
              <a:cxn ang="0">
                <a:pos x="74" y="375"/>
              </a:cxn>
              <a:cxn ang="0">
                <a:pos x="59" y="361"/>
              </a:cxn>
              <a:cxn ang="0">
                <a:pos x="45" y="346"/>
              </a:cxn>
              <a:cxn ang="0">
                <a:pos x="34" y="329"/>
              </a:cxn>
              <a:cxn ang="0">
                <a:pos x="24" y="313"/>
              </a:cxn>
              <a:cxn ang="0">
                <a:pos x="15" y="294"/>
              </a:cxn>
              <a:cxn ang="0">
                <a:pos x="8" y="274"/>
              </a:cxn>
              <a:cxn ang="0">
                <a:pos x="3" y="254"/>
              </a:cxn>
              <a:cxn ang="0">
                <a:pos x="2" y="234"/>
              </a:cxn>
              <a:cxn ang="0">
                <a:pos x="0" y="212"/>
              </a:cxn>
              <a:cxn ang="0">
                <a:pos x="0" y="212"/>
              </a:cxn>
              <a:cxn ang="0">
                <a:pos x="2" y="190"/>
              </a:cxn>
              <a:cxn ang="0">
                <a:pos x="3" y="168"/>
              </a:cxn>
              <a:cxn ang="0">
                <a:pos x="8" y="148"/>
              </a:cxn>
              <a:cxn ang="0">
                <a:pos x="15" y="129"/>
              </a:cxn>
              <a:cxn ang="0">
                <a:pos x="24" y="111"/>
              </a:cxn>
              <a:cxn ang="0">
                <a:pos x="34" y="92"/>
              </a:cxn>
              <a:cxn ang="0">
                <a:pos x="45" y="77"/>
              </a:cxn>
              <a:cxn ang="0">
                <a:pos x="59" y="62"/>
              </a:cxn>
              <a:cxn ang="0">
                <a:pos x="72" y="49"/>
              </a:cxn>
              <a:cxn ang="0">
                <a:pos x="89" y="37"/>
              </a:cxn>
              <a:cxn ang="0">
                <a:pos x="106" y="25"/>
              </a:cxn>
              <a:cxn ang="0">
                <a:pos x="123" y="17"/>
              </a:cxn>
              <a:cxn ang="0">
                <a:pos x="141" y="10"/>
              </a:cxn>
              <a:cxn ang="0">
                <a:pos x="160" y="5"/>
              </a:cxn>
              <a:cxn ang="0">
                <a:pos x="180" y="2"/>
              </a:cxn>
              <a:cxn ang="0">
                <a:pos x="200" y="0"/>
              </a:cxn>
              <a:cxn ang="0">
                <a:pos x="5614" y="0"/>
              </a:cxn>
              <a:cxn ang="0">
                <a:pos x="5614" y="422"/>
              </a:cxn>
            </a:cxnLst>
            <a:rect l="0" t="0" r="r" b="b"/>
            <a:pathLst>
              <a:path w="5614" h="422">
                <a:moveTo>
                  <a:pt x="5614" y="422"/>
                </a:moveTo>
                <a:lnTo>
                  <a:pt x="202" y="422"/>
                </a:lnTo>
                <a:lnTo>
                  <a:pt x="202" y="422"/>
                </a:lnTo>
                <a:lnTo>
                  <a:pt x="180" y="422"/>
                </a:lnTo>
                <a:lnTo>
                  <a:pt x="161" y="418"/>
                </a:lnTo>
                <a:lnTo>
                  <a:pt x="141" y="413"/>
                </a:lnTo>
                <a:lnTo>
                  <a:pt x="123" y="407"/>
                </a:lnTo>
                <a:lnTo>
                  <a:pt x="106" y="397"/>
                </a:lnTo>
                <a:lnTo>
                  <a:pt x="89" y="387"/>
                </a:lnTo>
                <a:lnTo>
                  <a:pt x="74" y="375"/>
                </a:lnTo>
                <a:lnTo>
                  <a:pt x="59" y="361"/>
                </a:lnTo>
                <a:lnTo>
                  <a:pt x="45" y="346"/>
                </a:lnTo>
                <a:lnTo>
                  <a:pt x="34" y="329"/>
                </a:lnTo>
                <a:lnTo>
                  <a:pt x="24" y="313"/>
                </a:lnTo>
                <a:lnTo>
                  <a:pt x="15" y="294"/>
                </a:lnTo>
                <a:lnTo>
                  <a:pt x="8" y="274"/>
                </a:lnTo>
                <a:lnTo>
                  <a:pt x="3" y="254"/>
                </a:lnTo>
                <a:lnTo>
                  <a:pt x="2" y="234"/>
                </a:lnTo>
                <a:lnTo>
                  <a:pt x="0" y="212"/>
                </a:lnTo>
                <a:lnTo>
                  <a:pt x="0" y="212"/>
                </a:lnTo>
                <a:lnTo>
                  <a:pt x="2" y="190"/>
                </a:lnTo>
                <a:lnTo>
                  <a:pt x="3" y="168"/>
                </a:lnTo>
                <a:lnTo>
                  <a:pt x="8" y="148"/>
                </a:lnTo>
                <a:lnTo>
                  <a:pt x="15" y="129"/>
                </a:lnTo>
                <a:lnTo>
                  <a:pt x="24" y="111"/>
                </a:lnTo>
                <a:lnTo>
                  <a:pt x="34" y="92"/>
                </a:lnTo>
                <a:lnTo>
                  <a:pt x="45" y="77"/>
                </a:lnTo>
                <a:lnTo>
                  <a:pt x="59" y="62"/>
                </a:lnTo>
                <a:lnTo>
                  <a:pt x="72" y="49"/>
                </a:lnTo>
                <a:lnTo>
                  <a:pt x="89" y="37"/>
                </a:lnTo>
                <a:lnTo>
                  <a:pt x="106" y="25"/>
                </a:lnTo>
                <a:lnTo>
                  <a:pt x="123" y="17"/>
                </a:lnTo>
                <a:lnTo>
                  <a:pt x="141" y="10"/>
                </a:lnTo>
                <a:lnTo>
                  <a:pt x="160" y="5"/>
                </a:lnTo>
                <a:lnTo>
                  <a:pt x="180" y="2"/>
                </a:lnTo>
                <a:lnTo>
                  <a:pt x="200" y="0"/>
                </a:lnTo>
                <a:lnTo>
                  <a:pt x="5614" y="0"/>
                </a:lnTo>
                <a:lnTo>
                  <a:pt x="5614" y="422"/>
                </a:lnTo>
                <a:close/>
              </a:path>
            </a:pathLst>
          </a:custGeom>
          <a:solidFill>
            <a:srgbClr val="2AA3D8"/>
          </a:solidFill>
          <a:ln w="15875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272409" name="Freeform 25"/>
          <p:cNvSpPr>
            <a:spLocks/>
          </p:cNvSpPr>
          <p:nvPr/>
        </p:nvSpPr>
        <p:spPr bwMode="auto">
          <a:xfrm>
            <a:off x="8470900" y="531813"/>
            <a:ext cx="4318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2" y="0"/>
              </a:cxn>
              <a:cxn ang="0">
                <a:pos x="0" y="0"/>
              </a:cxn>
            </a:cxnLst>
            <a:rect l="0" t="0" r="r" b="b"/>
            <a:pathLst>
              <a:path w="272">
                <a:moveTo>
                  <a:pt x="0" y="0"/>
                </a:moveTo>
                <a:lnTo>
                  <a:pt x="2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8198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7761287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Click to edit Master title style</a:t>
            </a:r>
          </a:p>
        </p:txBody>
      </p:sp>
      <p:sp>
        <p:nvSpPr>
          <p:cNvPr id="8199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08050"/>
            <a:ext cx="8856662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 smtClean="0"/>
              <a:t>Text</a:t>
            </a:r>
          </a:p>
          <a:p>
            <a:pPr lvl="1"/>
            <a:r>
              <a:rPr lang="de-AT" dirty="0" smtClean="0"/>
              <a:t>Text</a:t>
            </a:r>
          </a:p>
          <a:p>
            <a:pPr lvl="2"/>
            <a:r>
              <a:rPr lang="de-AT" dirty="0" smtClean="0"/>
              <a:t>Text</a:t>
            </a:r>
          </a:p>
          <a:p>
            <a:pPr lvl="3"/>
            <a:r>
              <a:rPr lang="de-AT" dirty="0" smtClean="0"/>
              <a:t>Text</a:t>
            </a:r>
          </a:p>
          <a:p>
            <a:pPr lvl="4"/>
            <a:r>
              <a:rPr lang="de-AT" dirty="0" smtClean="0"/>
              <a:t>Text</a:t>
            </a:r>
          </a:p>
        </p:txBody>
      </p:sp>
      <p:sp>
        <p:nvSpPr>
          <p:cNvPr id="27241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511925"/>
            <a:ext cx="367188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5F5F5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  <p:sp>
        <p:nvSpPr>
          <p:cNvPr id="272413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30663" y="6507163"/>
            <a:ext cx="10795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5F5F5F"/>
                </a:solidFill>
                <a:latin typeface="Arial" charset="0"/>
              </a:defRPr>
            </a:lvl1pPr>
          </a:lstStyle>
          <a:p>
            <a:pPr>
              <a:defRPr/>
            </a:pPr>
            <a:fld id="{63707275-EA33-4C2C-A96C-B80BEB93EE54}" type="slidenum">
              <a:rPr lang="de-AT" smtClean="0"/>
              <a:t>‹#›</a:t>
            </a:fld>
            <a:endParaRPr lang="de-AT" dirty="0"/>
          </a:p>
        </p:txBody>
      </p:sp>
      <p:pic>
        <p:nvPicPr>
          <p:cNvPr id="30" name="Picture 31" descr="TU_Signet_white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795" y="156368"/>
            <a:ext cx="52705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60363" indent="-360363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0113" indent="-360363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6"/>
        </a:buBlip>
        <a:defRPr sz="3000">
          <a:solidFill>
            <a:schemeClr val="tx1"/>
          </a:solidFill>
          <a:latin typeface="+mn-lt"/>
        </a:defRPr>
      </a:lvl2pPr>
      <a:lvl3pPr marL="1346200" indent="-266700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6"/>
        </a:buBlip>
        <a:defRPr sz="2800">
          <a:solidFill>
            <a:schemeClr val="tx1"/>
          </a:solidFill>
          <a:latin typeface="+mn-lt"/>
        </a:defRPr>
      </a:lvl3pPr>
      <a:lvl4pPr marL="1792288" indent="-266700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6"/>
        </a:buBlip>
        <a:defRPr sz="2600">
          <a:solidFill>
            <a:schemeClr val="tx1"/>
          </a:solidFill>
          <a:latin typeface="+mn-lt"/>
        </a:defRPr>
      </a:lvl4pPr>
      <a:lvl5pPr marL="2239963" indent="-268288" algn="l" rtl="0" eaLnBrk="0" fontAlgn="base" hangingPunct="0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6"/>
        </a:buBlip>
        <a:defRPr sz="2400">
          <a:solidFill>
            <a:schemeClr val="tx1"/>
          </a:solidFill>
          <a:latin typeface="+mn-lt"/>
        </a:defRPr>
      </a:lvl5pPr>
      <a:lvl6pPr marL="26971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6"/>
        </a:buBlip>
        <a:defRPr sz="2400">
          <a:solidFill>
            <a:schemeClr val="tx1"/>
          </a:solidFill>
          <a:latin typeface="+mn-lt"/>
        </a:defRPr>
      </a:lvl6pPr>
      <a:lvl7pPr marL="31543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6"/>
        </a:buBlip>
        <a:defRPr sz="2400">
          <a:solidFill>
            <a:schemeClr val="tx1"/>
          </a:solidFill>
          <a:latin typeface="+mn-lt"/>
        </a:defRPr>
      </a:lvl7pPr>
      <a:lvl8pPr marL="36115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6"/>
        </a:buBlip>
        <a:defRPr sz="2400">
          <a:solidFill>
            <a:schemeClr val="tx1"/>
          </a:solidFill>
          <a:latin typeface="+mn-lt"/>
        </a:defRPr>
      </a:lvl8pPr>
      <a:lvl9pPr marL="40687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6"/>
        </a:buBlip>
        <a:defRPr sz="2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to Customize This Template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Choose an appropriate </a:t>
            </a:r>
            <a:r>
              <a:rPr lang="en-US" dirty="0" smtClean="0">
                <a:solidFill>
                  <a:schemeClr val="accent2"/>
                </a:solidFill>
              </a:rPr>
              <a:t>title slide</a:t>
            </a:r>
            <a:r>
              <a:rPr lang="en-US" dirty="0" smtClean="0"/>
              <a:t> and delete the others</a:t>
            </a:r>
          </a:p>
          <a:p>
            <a:pPr eaLnBrk="1" hangingPunct="1"/>
            <a:r>
              <a:rPr lang="en-US" dirty="0" smtClean="0"/>
              <a:t>Edit </a:t>
            </a:r>
            <a:r>
              <a:rPr lang="en-US" dirty="0" smtClean="0">
                <a:solidFill>
                  <a:schemeClr val="accent2"/>
                </a:solidFill>
              </a:rPr>
              <a:t>presentation title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author names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chemeClr val="accent2"/>
                </a:solidFill>
              </a:rPr>
              <a:t>affiliation(s)</a:t>
            </a:r>
          </a:p>
          <a:p>
            <a:pPr eaLnBrk="1" hangingPunct="1"/>
            <a:r>
              <a:rPr lang="en-US" dirty="0" smtClean="0"/>
              <a:t>Choose </a:t>
            </a:r>
            <a:r>
              <a:rPr lang="en-US" dirty="0" smtClean="0"/>
              <a:t>„Insert </a:t>
            </a:r>
            <a:r>
              <a:rPr lang="en-US" dirty="0" smtClean="0"/>
              <a:t>/ Header and Footer...“ and edit the footer to display </a:t>
            </a:r>
            <a:r>
              <a:rPr lang="en-US" dirty="0" smtClean="0">
                <a:solidFill>
                  <a:schemeClr val="accent2"/>
                </a:solidFill>
              </a:rPr>
              <a:t>your name</a:t>
            </a:r>
          </a:p>
          <a:p>
            <a:pPr eaLnBrk="1" hangingPunct="1"/>
            <a:r>
              <a:rPr lang="en-US" dirty="0" smtClean="0"/>
              <a:t>Delete this slide and start working on your presentation</a:t>
            </a:r>
          </a:p>
          <a:p>
            <a:pPr lvl="1" eaLnBrk="1" hangingPunct="1"/>
            <a:endParaRPr lang="en-US" dirty="0" smtClean="0"/>
          </a:p>
        </p:txBody>
      </p:sp>
      <p:grpSp>
        <p:nvGrpSpPr>
          <p:cNvPr id="3078" name="Group 4"/>
          <p:cNvGrpSpPr>
            <a:grpSpLocks/>
          </p:cNvGrpSpPr>
          <p:nvPr/>
        </p:nvGrpSpPr>
        <p:grpSpPr bwMode="auto">
          <a:xfrm>
            <a:off x="3132138" y="5516563"/>
            <a:ext cx="2879725" cy="360362"/>
            <a:chOff x="1973" y="3521"/>
            <a:chExt cx="1814" cy="227"/>
          </a:xfrm>
        </p:grpSpPr>
        <p:sp>
          <p:nvSpPr>
            <p:cNvPr id="3079" name="Rectangle 5"/>
            <p:cNvSpPr>
              <a:spLocks noChangeArrowheads="1"/>
            </p:cNvSpPr>
            <p:nvPr/>
          </p:nvSpPr>
          <p:spPr bwMode="auto">
            <a:xfrm>
              <a:off x="1973" y="3521"/>
              <a:ext cx="226" cy="22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0" name="Rectangle 6"/>
            <p:cNvSpPr>
              <a:spLocks noChangeArrowheads="1"/>
            </p:cNvSpPr>
            <p:nvPr/>
          </p:nvSpPr>
          <p:spPr bwMode="auto">
            <a:xfrm>
              <a:off x="2199" y="3521"/>
              <a:ext cx="227" cy="227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2426" y="3521"/>
              <a:ext cx="22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2" name="Rectangle 8"/>
            <p:cNvSpPr>
              <a:spLocks noChangeArrowheads="1"/>
            </p:cNvSpPr>
            <p:nvPr/>
          </p:nvSpPr>
          <p:spPr bwMode="auto">
            <a:xfrm>
              <a:off x="2653" y="3521"/>
              <a:ext cx="227" cy="227"/>
            </a:xfrm>
            <a:prstGeom prst="rect">
              <a:avLst/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3" name="Rectangle 9"/>
            <p:cNvSpPr>
              <a:spLocks noChangeArrowheads="1"/>
            </p:cNvSpPr>
            <p:nvPr/>
          </p:nvSpPr>
          <p:spPr bwMode="auto">
            <a:xfrm>
              <a:off x="2880" y="3521"/>
              <a:ext cx="227" cy="227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4" name="Rectangle 10"/>
            <p:cNvSpPr>
              <a:spLocks noChangeArrowheads="1"/>
            </p:cNvSpPr>
            <p:nvPr/>
          </p:nvSpPr>
          <p:spPr bwMode="auto">
            <a:xfrm>
              <a:off x="3107" y="3521"/>
              <a:ext cx="226" cy="227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5" name="Rectangle 11"/>
            <p:cNvSpPr>
              <a:spLocks noChangeArrowheads="1"/>
            </p:cNvSpPr>
            <p:nvPr/>
          </p:nvSpPr>
          <p:spPr bwMode="auto">
            <a:xfrm>
              <a:off x="3333" y="3521"/>
              <a:ext cx="227" cy="227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6" name="Rectangle 12"/>
            <p:cNvSpPr>
              <a:spLocks noChangeArrowheads="1"/>
            </p:cNvSpPr>
            <p:nvPr/>
          </p:nvSpPr>
          <p:spPr bwMode="auto">
            <a:xfrm>
              <a:off x="3560" y="3521"/>
              <a:ext cx="227" cy="227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1</a:t>
            </a:fld>
            <a:endParaRPr lang="de-A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77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quick brown fox jumps over the lazy dog</a:t>
            </a:r>
          </a:p>
          <a:p>
            <a:pPr eaLnBrk="1" hangingPunct="1"/>
            <a:r>
              <a:rPr lang="en-US" smtClean="0"/>
              <a:t>The quick brown master jumps over the lazy dog</a:t>
            </a:r>
          </a:p>
          <a:p>
            <a:pPr eaLnBrk="1" hangingPunct="1"/>
            <a:r>
              <a:rPr lang="en-US" smtClean="0"/>
              <a:t>The quick brown fox jumps over the lazy dog</a:t>
            </a:r>
          </a:p>
          <a:p>
            <a:pPr eaLnBrk="1" hangingPunct="1"/>
            <a:r>
              <a:rPr lang="en-US" smtClean="0"/>
              <a:t>The quick brown master jumps over the lazy dog</a:t>
            </a:r>
          </a:p>
          <a:p>
            <a:pPr eaLnBrk="1" hangingPunct="1"/>
            <a:r>
              <a:rPr lang="en-US" smtClean="0"/>
              <a:t>The quick brown fox jumps over the lazy dog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10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6525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Light Background Slides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standard color scheme is light background with dark text – it should be used by default</a:t>
            </a:r>
          </a:p>
        </p:txBody>
      </p:sp>
      <p:grpSp>
        <p:nvGrpSpPr>
          <p:cNvPr id="4102" name="Group 4"/>
          <p:cNvGrpSpPr>
            <a:grpSpLocks/>
          </p:cNvGrpSpPr>
          <p:nvPr/>
        </p:nvGrpSpPr>
        <p:grpSpPr bwMode="auto">
          <a:xfrm>
            <a:off x="3132138" y="5516563"/>
            <a:ext cx="2879725" cy="360362"/>
            <a:chOff x="1973" y="3521"/>
            <a:chExt cx="1814" cy="227"/>
          </a:xfrm>
        </p:grpSpPr>
        <p:sp>
          <p:nvSpPr>
            <p:cNvPr id="4103" name="Rectangle 5"/>
            <p:cNvSpPr>
              <a:spLocks noChangeArrowheads="1"/>
            </p:cNvSpPr>
            <p:nvPr/>
          </p:nvSpPr>
          <p:spPr bwMode="auto">
            <a:xfrm>
              <a:off x="1973" y="3521"/>
              <a:ext cx="226" cy="22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4" name="Rectangle 6"/>
            <p:cNvSpPr>
              <a:spLocks noChangeArrowheads="1"/>
            </p:cNvSpPr>
            <p:nvPr/>
          </p:nvSpPr>
          <p:spPr bwMode="auto">
            <a:xfrm>
              <a:off x="2199" y="3521"/>
              <a:ext cx="227" cy="227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5" name="Rectangle 7"/>
            <p:cNvSpPr>
              <a:spLocks noChangeArrowheads="1"/>
            </p:cNvSpPr>
            <p:nvPr/>
          </p:nvSpPr>
          <p:spPr bwMode="auto">
            <a:xfrm>
              <a:off x="2426" y="3521"/>
              <a:ext cx="22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6" name="Rectangle 8"/>
            <p:cNvSpPr>
              <a:spLocks noChangeArrowheads="1"/>
            </p:cNvSpPr>
            <p:nvPr/>
          </p:nvSpPr>
          <p:spPr bwMode="auto">
            <a:xfrm>
              <a:off x="2653" y="3521"/>
              <a:ext cx="227" cy="227"/>
            </a:xfrm>
            <a:prstGeom prst="rect">
              <a:avLst/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7" name="Rectangle 9"/>
            <p:cNvSpPr>
              <a:spLocks noChangeArrowheads="1"/>
            </p:cNvSpPr>
            <p:nvPr/>
          </p:nvSpPr>
          <p:spPr bwMode="auto">
            <a:xfrm>
              <a:off x="2880" y="3521"/>
              <a:ext cx="227" cy="227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8" name="Rectangle 10"/>
            <p:cNvSpPr>
              <a:spLocks noChangeArrowheads="1"/>
            </p:cNvSpPr>
            <p:nvPr/>
          </p:nvSpPr>
          <p:spPr bwMode="auto">
            <a:xfrm>
              <a:off x="3107" y="3521"/>
              <a:ext cx="226" cy="227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9" name="Rectangle 11"/>
            <p:cNvSpPr>
              <a:spLocks noChangeArrowheads="1"/>
            </p:cNvSpPr>
            <p:nvPr/>
          </p:nvSpPr>
          <p:spPr bwMode="auto">
            <a:xfrm>
              <a:off x="3333" y="3521"/>
              <a:ext cx="227" cy="227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0" name="Rectangle 12"/>
            <p:cNvSpPr>
              <a:spLocks noChangeArrowheads="1"/>
            </p:cNvSpPr>
            <p:nvPr/>
          </p:nvSpPr>
          <p:spPr bwMode="auto">
            <a:xfrm>
              <a:off x="3560" y="3521"/>
              <a:ext cx="227" cy="227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2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5124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Dark Background Slides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An alternate color scheme for dark background slides is provided – use it only if it’s </a:t>
            </a:r>
            <a:r>
              <a:rPr lang="en-US" sz="2800" dirty="0" smtClean="0"/>
              <a:t>unavoidable</a:t>
            </a:r>
          </a:p>
          <a:p>
            <a:r>
              <a:rPr lang="en-US" sz="2800" dirty="0" smtClean="0"/>
              <a:t>Option 1: Select “Design</a:t>
            </a:r>
            <a:r>
              <a:rPr lang="en-US" sz="2800" dirty="0"/>
              <a:t>…” and “</a:t>
            </a:r>
            <a:r>
              <a:rPr lang="en-US" sz="2800" dirty="0" smtClean="0"/>
              <a:t>Colors” </a:t>
            </a:r>
            <a:endParaRPr lang="en-US" sz="2800" dirty="0"/>
          </a:p>
          <a:p>
            <a:r>
              <a:rPr lang="en-US" sz="2800" dirty="0" smtClean="0"/>
              <a:t>By right-clicking </a:t>
            </a:r>
            <a:r>
              <a:rPr lang="en-US" sz="2800" dirty="0"/>
              <a:t>on </a:t>
            </a:r>
            <a:r>
              <a:rPr lang="en-US" sz="2800" dirty="0" smtClean="0"/>
              <a:t>“Dark background” you </a:t>
            </a:r>
            <a:r>
              <a:rPr lang="en-US" sz="2800" dirty="0"/>
              <a:t>can apply it to the current </a:t>
            </a:r>
            <a:r>
              <a:rPr lang="en-US" sz="2800" dirty="0" smtClean="0"/>
              <a:t>slide, then right-click the rightmost “Background Style”</a:t>
            </a:r>
            <a:endParaRPr lang="en-US" sz="2800" dirty="0"/>
          </a:p>
          <a:p>
            <a:pPr eaLnBrk="1" hangingPunct="1"/>
            <a:r>
              <a:rPr lang="en-US" sz="2800" dirty="0" smtClean="0"/>
              <a:t>Option 2: just select the rightmost Background Style (some colors might not adapt correctly)</a:t>
            </a:r>
            <a:endParaRPr lang="en-US" sz="2800" dirty="0" smtClean="0"/>
          </a:p>
        </p:txBody>
      </p:sp>
      <p:grpSp>
        <p:nvGrpSpPr>
          <p:cNvPr id="5126" name="Group 4"/>
          <p:cNvGrpSpPr>
            <a:grpSpLocks/>
          </p:cNvGrpSpPr>
          <p:nvPr/>
        </p:nvGrpSpPr>
        <p:grpSpPr bwMode="auto">
          <a:xfrm>
            <a:off x="3132138" y="5516563"/>
            <a:ext cx="2879725" cy="360362"/>
            <a:chOff x="1973" y="3521"/>
            <a:chExt cx="1814" cy="227"/>
          </a:xfrm>
        </p:grpSpPr>
        <p:sp>
          <p:nvSpPr>
            <p:cNvPr id="5127" name="Rectangle 5"/>
            <p:cNvSpPr>
              <a:spLocks noChangeArrowheads="1"/>
            </p:cNvSpPr>
            <p:nvPr/>
          </p:nvSpPr>
          <p:spPr bwMode="auto">
            <a:xfrm>
              <a:off x="1973" y="3521"/>
              <a:ext cx="226" cy="22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8" name="Rectangle 6"/>
            <p:cNvSpPr>
              <a:spLocks noChangeArrowheads="1"/>
            </p:cNvSpPr>
            <p:nvPr/>
          </p:nvSpPr>
          <p:spPr bwMode="auto">
            <a:xfrm>
              <a:off x="2199" y="3521"/>
              <a:ext cx="227" cy="227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9" name="Rectangle 7"/>
            <p:cNvSpPr>
              <a:spLocks noChangeArrowheads="1"/>
            </p:cNvSpPr>
            <p:nvPr/>
          </p:nvSpPr>
          <p:spPr bwMode="auto">
            <a:xfrm>
              <a:off x="2426" y="3521"/>
              <a:ext cx="227" cy="2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0" name="Rectangle 8"/>
            <p:cNvSpPr>
              <a:spLocks noChangeArrowheads="1"/>
            </p:cNvSpPr>
            <p:nvPr/>
          </p:nvSpPr>
          <p:spPr bwMode="auto">
            <a:xfrm>
              <a:off x="2653" y="3521"/>
              <a:ext cx="227" cy="227"/>
            </a:xfrm>
            <a:prstGeom prst="rect">
              <a:avLst/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1" name="Rectangle 9"/>
            <p:cNvSpPr>
              <a:spLocks noChangeArrowheads="1"/>
            </p:cNvSpPr>
            <p:nvPr/>
          </p:nvSpPr>
          <p:spPr bwMode="auto">
            <a:xfrm>
              <a:off x="2880" y="3521"/>
              <a:ext cx="227" cy="227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2" name="Rectangle 10"/>
            <p:cNvSpPr>
              <a:spLocks noChangeArrowheads="1"/>
            </p:cNvSpPr>
            <p:nvPr/>
          </p:nvSpPr>
          <p:spPr bwMode="auto">
            <a:xfrm>
              <a:off x="3107" y="3521"/>
              <a:ext cx="226" cy="227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3" name="Rectangle 11"/>
            <p:cNvSpPr>
              <a:spLocks noChangeArrowheads="1"/>
            </p:cNvSpPr>
            <p:nvPr/>
          </p:nvSpPr>
          <p:spPr bwMode="auto">
            <a:xfrm>
              <a:off x="3333" y="3521"/>
              <a:ext cx="227" cy="227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4" name="Rectangle 12"/>
            <p:cNvSpPr>
              <a:spLocks noChangeArrowheads="1"/>
            </p:cNvSpPr>
            <p:nvPr/>
          </p:nvSpPr>
          <p:spPr bwMode="auto">
            <a:xfrm>
              <a:off x="3560" y="3521"/>
              <a:ext cx="227" cy="227"/>
            </a:xfrm>
            <a:prstGeom prst="rect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3</a:t>
            </a:fld>
            <a:endParaRPr lang="de-A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93153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&lt;insert presentation title here&gt;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&lt;insert author names here&gt;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79388" y="4652963"/>
            <a:ext cx="8424862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</a:rPr>
              <a:t>Institute of Computer Graphics and Algorithms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</a:rPr>
              <a:t>Vienna University of Technology</a:t>
            </a:r>
          </a:p>
        </p:txBody>
      </p:sp>
    </p:spTree>
    <p:extLst>
      <p:ext uri="{BB962C8B-B14F-4D97-AF65-F5344CB8AC3E}">
        <p14:creationId xmlns:p14="http://schemas.microsoft.com/office/powerpoint/2010/main" val="36700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&lt;insert presentation title here&gt;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&lt;1st author&gt;</a:t>
            </a:r>
            <a:r>
              <a:rPr lang="en-US" baseline="30000" smtClean="0"/>
              <a:t>1</a:t>
            </a:r>
            <a:r>
              <a:rPr lang="en-US" smtClean="0"/>
              <a:t> and &lt;2nd author&gt;</a:t>
            </a:r>
            <a:r>
              <a:rPr lang="en-US" baseline="30000" smtClean="0"/>
              <a:t>2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79388" y="4652963"/>
            <a:ext cx="4176712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aseline="30000">
                <a:solidFill>
                  <a:schemeClr val="bg2"/>
                </a:solidFill>
              </a:rPr>
              <a:t>1 </a:t>
            </a:r>
            <a:r>
              <a:rPr lang="en-US" sz="2000">
                <a:solidFill>
                  <a:schemeClr val="bg2"/>
                </a:solidFill>
              </a:rPr>
              <a:t>Institute of Computer Graphics and Algorithms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chemeClr val="bg2"/>
                </a:solidFill>
              </a:rPr>
              <a:t>Vienna University of Technology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427538" y="4652963"/>
            <a:ext cx="4176712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aseline="30000">
                <a:solidFill>
                  <a:schemeClr val="bg2"/>
                </a:solidFill>
              </a:rPr>
              <a:t>2 </a:t>
            </a:r>
            <a:r>
              <a:rPr lang="en-US" sz="2000">
                <a:solidFill>
                  <a:schemeClr val="bg2"/>
                </a:solidFill>
              </a:rPr>
              <a:t>&lt;insert 2nd affiliation </a:t>
            </a:r>
            <a:br>
              <a:rPr lang="en-US" sz="2000">
                <a:solidFill>
                  <a:schemeClr val="bg2"/>
                </a:solidFill>
              </a:rPr>
            </a:br>
            <a:r>
              <a:rPr lang="en-US" sz="2000">
                <a:solidFill>
                  <a:schemeClr val="bg2"/>
                </a:solidFill>
              </a:rPr>
              <a:t>(institute) here&gt;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chemeClr val="bg2"/>
                </a:solidFill>
              </a:rPr>
              <a:t>&lt;insert 2nd affiliation </a:t>
            </a:r>
            <a:br>
              <a:rPr lang="en-US" sz="2000" b="1">
                <a:solidFill>
                  <a:schemeClr val="bg2"/>
                </a:solidFill>
              </a:rPr>
            </a:br>
            <a:r>
              <a:rPr lang="en-US" sz="2000" b="1">
                <a:solidFill>
                  <a:schemeClr val="bg2"/>
                </a:solidFill>
              </a:rPr>
              <a:t>(university) here&gt;</a:t>
            </a:r>
          </a:p>
        </p:txBody>
      </p:sp>
    </p:spTree>
    <p:extLst>
      <p:ext uri="{BB962C8B-B14F-4D97-AF65-F5344CB8AC3E}">
        <p14:creationId xmlns:p14="http://schemas.microsoft.com/office/powerpoint/2010/main" val="223134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&lt;insert presentation title here&gt;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&lt;1st author&gt;</a:t>
            </a:r>
            <a:r>
              <a:rPr lang="en-US" baseline="30000" smtClean="0"/>
              <a:t>1</a:t>
            </a:r>
            <a:r>
              <a:rPr lang="en-US" smtClean="0"/>
              <a:t>, &lt;2nd author&gt;</a:t>
            </a:r>
            <a:r>
              <a:rPr lang="en-US" baseline="30000" smtClean="0"/>
              <a:t>2</a:t>
            </a:r>
            <a:r>
              <a:rPr lang="en-US" smtClean="0"/>
              <a:t> and</a:t>
            </a:r>
            <a:br>
              <a:rPr lang="en-US" smtClean="0"/>
            </a:br>
            <a:r>
              <a:rPr lang="en-US" smtClean="0"/>
              <a:t>&lt;3rd author&gt;</a:t>
            </a:r>
            <a:r>
              <a:rPr lang="en-US" baseline="30000" smtClean="0"/>
              <a:t>3</a:t>
            </a:r>
          </a:p>
          <a:p>
            <a:pPr eaLnBrk="1" hangingPunct="1"/>
            <a:endParaRPr lang="en-US" baseline="30000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79388" y="4652963"/>
            <a:ext cx="4176712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aseline="30000">
                <a:solidFill>
                  <a:schemeClr val="bg2"/>
                </a:solidFill>
              </a:rPr>
              <a:t>1</a:t>
            </a:r>
            <a:r>
              <a:rPr lang="en-US" sz="1600">
                <a:solidFill>
                  <a:schemeClr val="bg2"/>
                </a:solidFill>
              </a:rPr>
              <a:t> Institute of Computer Graphics</a:t>
            </a:r>
            <a:br>
              <a:rPr lang="en-US" sz="1600">
                <a:solidFill>
                  <a:schemeClr val="bg2"/>
                </a:solidFill>
              </a:rPr>
            </a:br>
            <a:r>
              <a:rPr lang="en-US" sz="1600">
                <a:solidFill>
                  <a:schemeClr val="bg2"/>
                </a:solidFill>
              </a:rPr>
              <a:t>and Algorithms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</a:rPr>
              <a:t>Vienna University of Technology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427538" y="4652963"/>
            <a:ext cx="4176712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aseline="30000">
                <a:solidFill>
                  <a:schemeClr val="bg2"/>
                </a:solidFill>
              </a:rPr>
              <a:t>2 </a:t>
            </a:r>
            <a:r>
              <a:rPr lang="en-US" sz="1600">
                <a:solidFill>
                  <a:schemeClr val="bg2"/>
                </a:solidFill>
              </a:rPr>
              <a:t>&lt;insert 2nd affiliation (institute) here&gt;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</a:rPr>
              <a:t>&lt;insert 2nd affiliation</a:t>
            </a:r>
            <a:br>
              <a:rPr lang="en-US" sz="1600" b="1">
                <a:solidFill>
                  <a:schemeClr val="bg2"/>
                </a:solidFill>
              </a:rPr>
            </a:br>
            <a:r>
              <a:rPr lang="en-US" sz="1600" b="1">
                <a:solidFill>
                  <a:schemeClr val="bg2"/>
                </a:solidFill>
              </a:rPr>
              <a:t>(university) here&gt;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266950" y="5865813"/>
            <a:ext cx="4176713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aseline="30000">
                <a:solidFill>
                  <a:schemeClr val="bg2"/>
                </a:solidFill>
              </a:rPr>
              <a:t>3 </a:t>
            </a:r>
            <a:r>
              <a:rPr lang="en-US" sz="1600">
                <a:solidFill>
                  <a:schemeClr val="bg2"/>
                </a:solidFill>
              </a:rPr>
              <a:t>&lt;insert 3rd affiliation (institute) here&gt;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</a:rPr>
              <a:t>&lt;insert 3rd affiliation </a:t>
            </a:r>
            <a:br>
              <a:rPr lang="en-US" sz="1600" b="1">
                <a:solidFill>
                  <a:schemeClr val="bg2"/>
                </a:solidFill>
              </a:rPr>
            </a:br>
            <a:r>
              <a:rPr lang="en-US" sz="1600" b="1">
                <a:solidFill>
                  <a:schemeClr val="bg2"/>
                </a:solidFill>
              </a:rPr>
              <a:t>(university) here&gt;</a:t>
            </a:r>
          </a:p>
        </p:txBody>
      </p:sp>
    </p:spTree>
    <p:extLst>
      <p:ext uri="{BB962C8B-B14F-4D97-AF65-F5344CB8AC3E}">
        <p14:creationId xmlns:p14="http://schemas.microsoft.com/office/powerpoint/2010/main" val="386716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&lt;insert presentation title here&gt;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&lt;1st author&gt;</a:t>
            </a:r>
            <a:r>
              <a:rPr lang="en-US" baseline="30000" smtClean="0"/>
              <a:t>1</a:t>
            </a:r>
            <a:r>
              <a:rPr lang="en-US" smtClean="0"/>
              <a:t>, &lt;2nd author&gt;</a:t>
            </a:r>
            <a:r>
              <a:rPr lang="en-US" baseline="30000" smtClean="0"/>
              <a:t>2</a:t>
            </a:r>
            <a:r>
              <a:rPr lang="en-US" smtClean="0"/>
              <a:t>,</a:t>
            </a:r>
            <a:br>
              <a:rPr lang="en-US" smtClean="0"/>
            </a:br>
            <a:r>
              <a:rPr lang="en-US" smtClean="0"/>
              <a:t>&lt;3rd author&gt;</a:t>
            </a:r>
            <a:r>
              <a:rPr lang="en-US" baseline="30000" smtClean="0"/>
              <a:t>3</a:t>
            </a:r>
            <a:r>
              <a:rPr lang="en-US" smtClean="0"/>
              <a:t> and &lt;4th author&gt;</a:t>
            </a:r>
            <a:r>
              <a:rPr lang="en-US" baseline="30000" smtClean="0"/>
              <a:t>4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427538" y="4652963"/>
            <a:ext cx="4176712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aseline="30000">
                <a:solidFill>
                  <a:schemeClr val="bg2"/>
                </a:solidFill>
              </a:rPr>
              <a:t>2 </a:t>
            </a:r>
            <a:r>
              <a:rPr lang="en-US" sz="1600">
                <a:solidFill>
                  <a:schemeClr val="bg2"/>
                </a:solidFill>
              </a:rPr>
              <a:t>&lt;insert 2nd affiliation (institute) here&gt;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</a:rPr>
              <a:t>&lt;insert 2nd affiliation</a:t>
            </a:r>
            <a:br>
              <a:rPr lang="en-US" sz="1600" b="1">
                <a:solidFill>
                  <a:schemeClr val="bg2"/>
                </a:solidFill>
              </a:rPr>
            </a:br>
            <a:r>
              <a:rPr lang="en-US" sz="1600" b="1">
                <a:solidFill>
                  <a:schemeClr val="bg2"/>
                </a:solidFill>
              </a:rPr>
              <a:t>(university) here&gt;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79388" y="5865813"/>
            <a:ext cx="4176712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aseline="30000">
                <a:solidFill>
                  <a:schemeClr val="bg2"/>
                </a:solidFill>
              </a:rPr>
              <a:t>3 </a:t>
            </a:r>
            <a:r>
              <a:rPr lang="en-US" sz="1600">
                <a:solidFill>
                  <a:schemeClr val="bg2"/>
                </a:solidFill>
              </a:rPr>
              <a:t>&lt;insert 3rd affiliation (institute) here&gt;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</a:rPr>
              <a:t>&lt;insert 3rd affiliation </a:t>
            </a:r>
            <a:br>
              <a:rPr lang="en-US" sz="1600" b="1">
                <a:solidFill>
                  <a:schemeClr val="bg2"/>
                </a:solidFill>
              </a:rPr>
            </a:br>
            <a:r>
              <a:rPr lang="en-US" sz="1600" b="1">
                <a:solidFill>
                  <a:schemeClr val="bg2"/>
                </a:solidFill>
              </a:rPr>
              <a:t>(university) here&gt;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25950" y="5864225"/>
            <a:ext cx="4176713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aseline="30000">
                <a:solidFill>
                  <a:schemeClr val="bg2"/>
                </a:solidFill>
              </a:rPr>
              <a:t>4 </a:t>
            </a:r>
            <a:r>
              <a:rPr lang="en-US" sz="1600">
                <a:solidFill>
                  <a:schemeClr val="bg2"/>
                </a:solidFill>
              </a:rPr>
              <a:t>&lt;insert 2nd affiliation (institute) here&gt;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</a:rPr>
              <a:t>&lt;insert 2nd affiliation</a:t>
            </a:r>
            <a:br>
              <a:rPr lang="en-US" sz="1600" b="1">
                <a:solidFill>
                  <a:schemeClr val="bg2"/>
                </a:solidFill>
              </a:rPr>
            </a:br>
            <a:r>
              <a:rPr lang="en-US" sz="1600" b="1">
                <a:solidFill>
                  <a:schemeClr val="bg2"/>
                </a:solidFill>
              </a:rPr>
              <a:t>(university) here&gt;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79388" y="4652963"/>
            <a:ext cx="4176712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aseline="30000">
                <a:solidFill>
                  <a:schemeClr val="bg2"/>
                </a:solidFill>
              </a:rPr>
              <a:t>1</a:t>
            </a:r>
            <a:r>
              <a:rPr lang="en-US" sz="1600">
                <a:solidFill>
                  <a:schemeClr val="bg2"/>
                </a:solidFill>
              </a:rPr>
              <a:t> Institute of Computer Graphics</a:t>
            </a:r>
            <a:br>
              <a:rPr lang="en-US" sz="1600">
                <a:solidFill>
                  <a:schemeClr val="bg2"/>
                </a:solidFill>
              </a:rPr>
            </a:br>
            <a:r>
              <a:rPr lang="en-US" sz="1600">
                <a:solidFill>
                  <a:schemeClr val="bg2"/>
                </a:solidFill>
              </a:rPr>
              <a:t>and Algorithms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chemeClr val="bg2"/>
                </a:solidFill>
              </a:rPr>
              <a:t>Vienna University of Technology</a:t>
            </a:r>
          </a:p>
        </p:txBody>
      </p:sp>
    </p:spTree>
    <p:extLst>
      <p:ext uri="{BB962C8B-B14F-4D97-AF65-F5344CB8AC3E}">
        <p14:creationId xmlns:p14="http://schemas.microsoft.com/office/powerpoint/2010/main" val="387623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7761287" cy="757238"/>
          </a:xfrm>
        </p:spPr>
        <p:txBody>
          <a:bodyPr/>
          <a:lstStyle/>
          <a:p>
            <a:pPr eaLnBrk="1" hangingPunct="1"/>
            <a:r>
              <a:rPr lang="en-US" smtClean="0"/>
              <a:t>Motivation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908050"/>
            <a:ext cx="4371975" cy="5473700"/>
          </a:xfrm>
        </p:spPr>
        <p:txBody>
          <a:bodyPr/>
          <a:lstStyle/>
          <a:p>
            <a:pPr eaLnBrk="1" hangingPunct="1"/>
            <a:r>
              <a:rPr lang="en-US" sz="2800" smtClean="0"/>
              <a:t>The quick brown fox jumps over the lazy master</a:t>
            </a:r>
          </a:p>
          <a:p>
            <a:pPr eaLnBrk="1" hangingPunct="1"/>
            <a:r>
              <a:rPr lang="en-US" sz="2800" smtClean="0"/>
              <a:t>The quick brown fox jumps over the lazy dog</a:t>
            </a:r>
          </a:p>
          <a:p>
            <a:pPr eaLnBrk="1" hangingPunct="1"/>
            <a:r>
              <a:rPr lang="en-US" sz="2800" smtClean="0"/>
              <a:t>The quick brown master jumps over the lazy dog</a:t>
            </a:r>
          </a:p>
        </p:txBody>
      </p:sp>
      <p:pic>
        <p:nvPicPr>
          <p:cNvPr id="10246" name="Picture 4" descr="motivation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063" y="908050"/>
            <a:ext cx="3860800" cy="5473700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8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4894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quick brown fox jumps over the lazy dog</a:t>
            </a:r>
          </a:p>
          <a:p>
            <a:pPr lvl="1" eaLnBrk="1" hangingPunct="1"/>
            <a:r>
              <a:rPr lang="en-US" smtClean="0"/>
              <a:t>The quick brown fox jumps over the lazy master</a:t>
            </a:r>
          </a:p>
          <a:p>
            <a:pPr lvl="2" eaLnBrk="1" hangingPunct="1"/>
            <a:r>
              <a:rPr lang="en-US" smtClean="0"/>
              <a:t>The quick brown fox jumps over the lazy dog</a:t>
            </a:r>
          </a:p>
          <a:p>
            <a:pPr lvl="3" eaLnBrk="1" hangingPunct="1"/>
            <a:r>
              <a:rPr lang="en-US" smtClean="0"/>
              <a:t>The quick brown fox jumps over the lazy dog</a:t>
            </a:r>
          </a:p>
          <a:p>
            <a:pPr eaLnBrk="1" hangingPunct="1"/>
            <a:r>
              <a:rPr lang="en-US" smtClean="0"/>
              <a:t>The quick brown fox jumps over the lazy master</a:t>
            </a:r>
          </a:p>
          <a:p>
            <a:pPr lvl="1" eaLnBrk="1" hangingPunct="1"/>
            <a:r>
              <a:rPr lang="en-US" smtClean="0"/>
              <a:t>The quick brown fox jumps over the lazy dog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707275-EA33-4C2C-A96C-B80BEB93EE54}" type="slidenum">
              <a:rPr lang="de-AT" smtClean="0"/>
              <a:t>9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&lt;insert your name here&gt;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1780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PROFILE" val="D:\WINNT\System32\spool\DRIVERS\COLOR\c840i1_sams_d65_fb_2.icc"/>
  <p:tag name="DESTINATIONPROFILE" val="D:\WINNT\System32\spool\DRIVERS\COLOR\Projector_16.08.2005_3_hab.icc"/>
  <p:tag name="RI" val="0"/>
  <p:tag name="VIEW" val="MONITOR"/>
</p:tagLst>
</file>

<file path=ppt/theme/theme1.xml><?xml version="1.0" encoding="utf-8"?>
<a:theme xmlns:a="http://schemas.openxmlformats.org/drawingml/2006/main" name="Blends">
  <a:themeElements>
    <a:clrScheme name="General Insti Colors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2AA3D8"/>
      </a:accent1>
      <a:accent2>
        <a:srgbClr val="C32D9B"/>
      </a:accent2>
      <a:accent3>
        <a:srgbClr val="FFFFFF"/>
      </a:accent3>
      <a:accent4>
        <a:srgbClr val="000000"/>
      </a:accent4>
      <a:accent5>
        <a:srgbClr val="ACCEE9"/>
      </a:accent5>
      <a:accent6>
        <a:srgbClr val="B0288C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FFFFFF"/>
        </a:dk2>
        <a:lt2>
          <a:srgbClr val="5F5F5F"/>
        </a:lt2>
        <a:accent1>
          <a:srgbClr val="2AA3D8"/>
        </a:accent1>
        <a:accent2>
          <a:srgbClr val="C32D9B"/>
        </a:accent2>
        <a:accent3>
          <a:srgbClr val="FFFFFF"/>
        </a:accent3>
        <a:accent4>
          <a:srgbClr val="000000"/>
        </a:accent4>
        <a:accent5>
          <a:srgbClr val="ACCEE9"/>
        </a:accent5>
        <a:accent6>
          <a:srgbClr val="B0288C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11</Pages>
  <Words>471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Blends</vt:lpstr>
      <vt:lpstr>How to Customize This Template</vt:lpstr>
      <vt:lpstr>Light Background Slides</vt:lpstr>
      <vt:lpstr>Dark Background Slides</vt:lpstr>
      <vt:lpstr>&lt;insert presentation title here&gt;</vt:lpstr>
      <vt:lpstr>&lt;insert presentation title here&gt;</vt:lpstr>
      <vt:lpstr>&lt;insert presentation title here&gt;</vt:lpstr>
      <vt:lpstr>&lt;insert presentation title here&gt;</vt:lpstr>
      <vt:lpstr>Motivation</vt:lpstr>
      <vt:lpstr>Outline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2009-05-18T22:11:47Z</dcterms:created>
  <dcterms:modified xsi:type="dcterms:W3CDTF">2013-03-15T09:32:37Z</dcterms:modified>
</cp:coreProperties>
</file>