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2" r:id="rId5"/>
    <p:sldId id="258" r:id="rId6"/>
    <p:sldId id="259" r:id="rId7"/>
    <p:sldId id="264" r:id="rId8"/>
    <p:sldId id="261" r:id="rId9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19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A1770-420B-4201-8801-077DDAD919BE}" type="datetimeFigureOut">
              <a:rPr lang="de-AT" smtClean="0"/>
              <a:pPr/>
              <a:t>21.06.2010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C80C5-4030-4EC1-A440-C2A1AEF7B16E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A1770-420B-4201-8801-077DDAD919BE}" type="datetimeFigureOut">
              <a:rPr lang="de-AT" smtClean="0"/>
              <a:pPr/>
              <a:t>21.06.2010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C80C5-4030-4EC1-A440-C2A1AEF7B16E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A1770-420B-4201-8801-077DDAD919BE}" type="datetimeFigureOut">
              <a:rPr lang="de-AT" smtClean="0"/>
              <a:pPr/>
              <a:t>21.06.2010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C80C5-4030-4EC1-A440-C2A1AEF7B16E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A1770-420B-4201-8801-077DDAD919BE}" type="datetimeFigureOut">
              <a:rPr lang="de-AT" smtClean="0"/>
              <a:pPr/>
              <a:t>21.06.2010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C80C5-4030-4EC1-A440-C2A1AEF7B16E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A1770-420B-4201-8801-077DDAD919BE}" type="datetimeFigureOut">
              <a:rPr lang="de-AT" smtClean="0"/>
              <a:pPr/>
              <a:t>21.06.2010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C80C5-4030-4EC1-A440-C2A1AEF7B16E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A1770-420B-4201-8801-077DDAD919BE}" type="datetimeFigureOut">
              <a:rPr lang="de-AT" smtClean="0"/>
              <a:pPr/>
              <a:t>21.06.2010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C80C5-4030-4EC1-A440-C2A1AEF7B16E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A1770-420B-4201-8801-077DDAD919BE}" type="datetimeFigureOut">
              <a:rPr lang="de-AT" smtClean="0"/>
              <a:pPr/>
              <a:t>21.06.2010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C80C5-4030-4EC1-A440-C2A1AEF7B16E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A1770-420B-4201-8801-077DDAD919BE}" type="datetimeFigureOut">
              <a:rPr lang="de-AT" smtClean="0"/>
              <a:pPr/>
              <a:t>21.06.2010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C80C5-4030-4EC1-A440-C2A1AEF7B16E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A1770-420B-4201-8801-077DDAD919BE}" type="datetimeFigureOut">
              <a:rPr lang="de-AT" smtClean="0"/>
              <a:pPr/>
              <a:t>21.06.2010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C80C5-4030-4EC1-A440-C2A1AEF7B16E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A1770-420B-4201-8801-077DDAD919BE}" type="datetimeFigureOut">
              <a:rPr lang="de-AT" smtClean="0"/>
              <a:pPr/>
              <a:t>21.06.2010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C80C5-4030-4EC1-A440-C2A1AEF7B16E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A1770-420B-4201-8801-077DDAD919BE}" type="datetimeFigureOut">
              <a:rPr lang="de-AT" smtClean="0"/>
              <a:pPr/>
              <a:t>21.06.2010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C80C5-4030-4EC1-A440-C2A1AEF7B16E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A1770-420B-4201-8801-077DDAD919BE}" type="datetimeFigureOut">
              <a:rPr lang="de-AT" smtClean="0"/>
              <a:pPr/>
              <a:t>21.06.2010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EC80C5-4030-4EC1-A440-C2A1AEF7B16E}" type="slidenum">
              <a:rPr lang="de-AT" smtClean="0"/>
              <a:pPr/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AT" sz="8800" dirty="0" smtClean="0"/>
              <a:t>Heldenhelfer</a:t>
            </a:r>
            <a:endParaRPr lang="de-AT" sz="88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4509120"/>
            <a:ext cx="6400800" cy="1752600"/>
          </a:xfrm>
        </p:spPr>
        <p:txBody>
          <a:bodyPr/>
          <a:lstStyle/>
          <a:p>
            <a:r>
              <a:rPr lang="de-AT" dirty="0" smtClean="0"/>
              <a:t>Martin Knecht, Wolfgang Knecht</a:t>
            </a:r>
            <a:endParaRPr lang="de-AT" dirty="0"/>
          </a:p>
        </p:txBody>
      </p:sp>
      <p:pic>
        <p:nvPicPr>
          <p:cNvPr id="4" name="Picture 3" descr="C:\Users\wolfgang\Documents\Studium\11. Semester\CGMD\workspace\BIFTH\res\drawable\l55_has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529867">
            <a:off x="5034695" y="3233624"/>
            <a:ext cx="812800" cy="812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Story</a:t>
            </a:r>
            <a:endParaRPr lang="de-AT" dirty="0"/>
          </a:p>
        </p:txBody>
      </p:sp>
      <p:pic>
        <p:nvPicPr>
          <p:cNvPr id="1026" name="Picture 2" descr="C:\Users\wolfgang\Documents\Studium\11. Semester\CGMD\präsentation\mari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836712"/>
            <a:ext cx="3266282" cy="56827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Story</a:t>
            </a:r>
            <a:endParaRPr lang="de-AT" dirty="0"/>
          </a:p>
        </p:txBody>
      </p:sp>
      <p:pic>
        <p:nvPicPr>
          <p:cNvPr id="1026" name="Picture 2" descr="C:\Users\wolfgang\Documents\Studium\11. Semester\CGMD\präsentation\mari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836712"/>
            <a:ext cx="3266282" cy="5682725"/>
          </a:xfrm>
          <a:prstGeom prst="rect">
            <a:avLst/>
          </a:prstGeom>
          <a:noFill/>
        </p:spPr>
      </p:pic>
      <p:pic>
        <p:nvPicPr>
          <p:cNvPr id="1027" name="Picture 3" descr="C:\Users\wolfgang\Documents\Studium\11. Semester\CGMD\workspace\BIFTH\res\drawable\l55_hase.png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4572000" y="1412776"/>
            <a:ext cx="812800" cy="812800"/>
          </a:xfrm>
          <a:prstGeom prst="rect">
            <a:avLst/>
          </a:prstGeom>
          <a:noFill/>
        </p:spPr>
      </p:pic>
      <p:pic>
        <p:nvPicPr>
          <p:cNvPr id="6" name="Picture 3" descr="C:\Users\wolfgang\Documents\Studium\11. Semester\CGMD\workspace\BIFTH\res\drawable\l55_hase.png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6156176" y="1340768"/>
            <a:ext cx="812800" cy="812800"/>
          </a:xfrm>
          <a:prstGeom prst="rect">
            <a:avLst/>
          </a:prstGeom>
          <a:noFill/>
        </p:spPr>
      </p:pic>
      <p:pic>
        <p:nvPicPr>
          <p:cNvPr id="7" name="Picture 3" descr="C:\Users\wolfgang\Documents\Studium\11. Semester\CGMD\workspace\BIFTH\res\drawable\l55_hase.png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5580112" y="2060848"/>
            <a:ext cx="812800" cy="812800"/>
          </a:xfrm>
          <a:prstGeom prst="rect">
            <a:avLst/>
          </a:prstGeom>
          <a:noFill/>
        </p:spPr>
      </p:pic>
      <p:pic>
        <p:nvPicPr>
          <p:cNvPr id="8" name="Picture 3" descr="C:\Users\wolfgang\Documents\Studium\11. Semester\CGMD\workspace\BIFTH\res\drawable\l55_hase.png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020272" y="2132856"/>
            <a:ext cx="812800" cy="812800"/>
          </a:xfrm>
          <a:prstGeom prst="rect">
            <a:avLst/>
          </a:prstGeom>
          <a:noFill/>
        </p:spPr>
      </p:pic>
      <p:pic>
        <p:nvPicPr>
          <p:cNvPr id="9" name="Picture 3" descr="C:\Users\wolfgang\Documents\Studium\11. Semester\CGMD\workspace\BIFTH\res\drawable\l55_has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2280" y="1052736"/>
            <a:ext cx="812800" cy="812800"/>
          </a:xfrm>
          <a:prstGeom prst="rect">
            <a:avLst/>
          </a:prstGeom>
          <a:noFill/>
        </p:spPr>
      </p:pic>
      <p:sp>
        <p:nvSpPr>
          <p:cNvPr id="10" name="Pfeil nach rechts 9"/>
          <p:cNvSpPr/>
          <p:nvPr/>
        </p:nvSpPr>
        <p:spPr>
          <a:xfrm>
            <a:off x="3347864" y="1700808"/>
            <a:ext cx="936104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Story</a:t>
            </a:r>
            <a:endParaRPr lang="de-AT" dirty="0"/>
          </a:p>
        </p:txBody>
      </p:sp>
      <p:pic>
        <p:nvPicPr>
          <p:cNvPr id="1026" name="Picture 2" descr="C:\Users\wolfgang\Documents\Studium\11. Semester\CGMD\präsentation\mari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836712"/>
            <a:ext cx="3266282" cy="5682725"/>
          </a:xfrm>
          <a:prstGeom prst="rect">
            <a:avLst/>
          </a:prstGeom>
          <a:noFill/>
        </p:spPr>
      </p:pic>
      <p:pic>
        <p:nvPicPr>
          <p:cNvPr id="1027" name="Picture 3" descr="C:\Users\wolfgang\Documents\Studium\11. Semester\CGMD\workspace\BIFTH\res\drawable\l55_hase.png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4572000" y="1412776"/>
            <a:ext cx="812800" cy="812800"/>
          </a:xfrm>
          <a:prstGeom prst="rect">
            <a:avLst/>
          </a:prstGeom>
          <a:noFill/>
        </p:spPr>
      </p:pic>
      <p:pic>
        <p:nvPicPr>
          <p:cNvPr id="6" name="Picture 3" descr="C:\Users\wolfgang\Documents\Studium\11. Semester\CGMD\workspace\BIFTH\res\drawable\l55_hase.png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6156176" y="1340768"/>
            <a:ext cx="812800" cy="812800"/>
          </a:xfrm>
          <a:prstGeom prst="rect">
            <a:avLst/>
          </a:prstGeom>
          <a:noFill/>
        </p:spPr>
      </p:pic>
      <p:pic>
        <p:nvPicPr>
          <p:cNvPr id="7" name="Picture 3" descr="C:\Users\wolfgang\Documents\Studium\11. Semester\CGMD\workspace\BIFTH\res\drawable\l55_hase.png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5580112" y="2060848"/>
            <a:ext cx="812800" cy="812800"/>
          </a:xfrm>
          <a:prstGeom prst="rect">
            <a:avLst/>
          </a:prstGeom>
          <a:noFill/>
        </p:spPr>
      </p:pic>
      <p:pic>
        <p:nvPicPr>
          <p:cNvPr id="8" name="Picture 3" descr="C:\Users\wolfgang\Documents\Studium\11. Semester\CGMD\workspace\BIFTH\res\drawable\l55_hase.png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020272" y="2132856"/>
            <a:ext cx="812800" cy="812800"/>
          </a:xfrm>
          <a:prstGeom prst="rect">
            <a:avLst/>
          </a:prstGeom>
          <a:noFill/>
        </p:spPr>
      </p:pic>
      <p:pic>
        <p:nvPicPr>
          <p:cNvPr id="9" name="Picture 3" descr="C:\Users\wolfgang\Documents\Studium\11. Semester\CGMD\workspace\BIFTH\res\drawable\l55_has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2280" y="1052736"/>
            <a:ext cx="812800" cy="812800"/>
          </a:xfrm>
          <a:prstGeom prst="rect">
            <a:avLst/>
          </a:prstGeom>
          <a:noFill/>
        </p:spPr>
      </p:pic>
      <p:sp>
        <p:nvSpPr>
          <p:cNvPr id="10" name="Pfeil nach rechts 9"/>
          <p:cNvSpPr/>
          <p:nvPr/>
        </p:nvSpPr>
        <p:spPr>
          <a:xfrm>
            <a:off x="3347864" y="1700808"/>
            <a:ext cx="936104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1" name="Pfeil nach unten 10"/>
          <p:cNvSpPr/>
          <p:nvPr/>
        </p:nvSpPr>
        <p:spPr>
          <a:xfrm>
            <a:off x="6444208" y="2636912"/>
            <a:ext cx="504056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23928" y="3645024"/>
            <a:ext cx="4878159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Features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AT" dirty="0" smtClean="0"/>
              <a:t>Münzen</a:t>
            </a:r>
          </a:p>
          <a:p>
            <a:endParaRPr lang="de-AT" dirty="0" smtClean="0"/>
          </a:p>
          <a:p>
            <a:r>
              <a:rPr lang="de-AT" dirty="0" smtClean="0"/>
              <a:t>Diamanten</a:t>
            </a:r>
          </a:p>
          <a:p>
            <a:endParaRPr lang="de-AT" dirty="0" smtClean="0"/>
          </a:p>
          <a:p>
            <a:endParaRPr lang="de-AT" dirty="0" smtClean="0"/>
          </a:p>
          <a:p>
            <a:r>
              <a:rPr lang="de-AT" dirty="0" smtClean="0"/>
              <a:t>Stacheln</a:t>
            </a:r>
          </a:p>
          <a:p>
            <a:endParaRPr lang="de-AT" dirty="0" smtClean="0"/>
          </a:p>
          <a:p>
            <a:r>
              <a:rPr lang="de-AT" dirty="0" smtClean="0"/>
              <a:t>2 Minuten Zeit</a:t>
            </a:r>
            <a:endParaRPr lang="de-AT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18496" y="1628800"/>
            <a:ext cx="1117600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084" y="4221088"/>
            <a:ext cx="194310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83968" y="2852936"/>
            <a:ext cx="1219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Features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smtClean="0"/>
              <a:t>Mehrere </a:t>
            </a:r>
            <a:r>
              <a:rPr lang="de-AT" dirty="0" smtClean="0"/>
              <a:t>Layer</a:t>
            </a:r>
            <a:endParaRPr lang="de-AT" dirty="0"/>
          </a:p>
          <a:p>
            <a:endParaRPr lang="de-AT" dirty="0" smtClean="0"/>
          </a:p>
          <a:p>
            <a:endParaRPr lang="de-AT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9992" y="1628800"/>
            <a:ext cx="3391672" cy="2457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Features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smtClean="0"/>
              <a:t>Mehrere Layer</a:t>
            </a:r>
            <a:endParaRPr lang="de-AT" dirty="0" smtClean="0"/>
          </a:p>
          <a:p>
            <a:endParaRPr lang="de-AT" dirty="0"/>
          </a:p>
          <a:p>
            <a:endParaRPr lang="de-AT" dirty="0" smtClean="0"/>
          </a:p>
          <a:p>
            <a:endParaRPr lang="de-AT" dirty="0"/>
          </a:p>
          <a:p>
            <a:r>
              <a:rPr lang="de-AT" dirty="0" smtClean="0"/>
              <a:t>5x5 </a:t>
            </a:r>
            <a:r>
              <a:rPr lang="de-AT" dirty="0" err="1" smtClean="0"/>
              <a:t>Tiles</a:t>
            </a:r>
            <a:r>
              <a:rPr lang="de-AT" dirty="0" smtClean="0"/>
              <a:t> =&gt; 1 VBO</a:t>
            </a:r>
            <a:endParaRPr lang="de-AT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5" y="4112804"/>
            <a:ext cx="4248471" cy="2556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9992" y="1628800"/>
            <a:ext cx="3391672" cy="2457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Danke für Eure Aufmerksamkeit!</a:t>
            </a:r>
            <a:endParaRPr lang="de-AT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4190" y="1600200"/>
            <a:ext cx="7655619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</Words>
  <Application>Microsoft Office PowerPoint</Application>
  <PresentationFormat>Bildschirmpräsentation (4:3)</PresentationFormat>
  <Paragraphs>23</Paragraphs>
  <Slides>8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9" baseType="lpstr">
      <vt:lpstr>Larissa-Design</vt:lpstr>
      <vt:lpstr>Heldenhelfer</vt:lpstr>
      <vt:lpstr>Story</vt:lpstr>
      <vt:lpstr>Story</vt:lpstr>
      <vt:lpstr>Story</vt:lpstr>
      <vt:lpstr>Features</vt:lpstr>
      <vt:lpstr>Features</vt:lpstr>
      <vt:lpstr>Features</vt:lpstr>
      <vt:lpstr>Danke für Eure Aufmerksamkeit!</vt:lpstr>
    </vt:vector>
  </TitlesOfParts>
  <Company>TU Wien - Studentenversion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Heldenhelfer</dc:title>
  <dc:creator>wolfgang</dc:creator>
  <cp:lastModifiedBy>wolfgang</cp:lastModifiedBy>
  <cp:revision>11</cp:revision>
  <dcterms:created xsi:type="dcterms:W3CDTF">2010-06-21T14:02:48Z</dcterms:created>
  <dcterms:modified xsi:type="dcterms:W3CDTF">2010-06-21T18:20:15Z</dcterms:modified>
</cp:coreProperties>
</file>