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86" r:id="rId2"/>
    <p:sldId id="274" r:id="rId3"/>
    <p:sldId id="276" r:id="rId4"/>
    <p:sldId id="287" r:id="rId5"/>
    <p:sldId id="288" r:id="rId6"/>
  </p:sldIdLst>
  <p:sldSz cx="9144000" cy="6858000" type="screen4x3"/>
  <p:notesSz cx="6858000" cy="9144000"/>
  <p:defaultTextStyle>
    <a:defPPr>
      <a:defRPr lang="de-A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FF0000"/>
    <a:srgbClr val="FF9900"/>
    <a:srgbClr val="FFFF00"/>
    <a:srgbClr val="996633"/>
    <a:srgbClr val="009900"/>
    <a:srgbClr val="0000FF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4611" autoAdjust="0"/>
  </p:normalViewPr>
  <p:slideViewPr>
    <p:cSldViewPr>
      <p:cViewPr varScale="1">
        <p:scale>
          <a:sx n="83" d="100"/>
          <a:sy n="83" d="100"/>
        </p:scale>
        <p:origin x="-11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A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AT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AT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0DA64C-4841-4062-A651-A88D4333BD84}" type="slidenum">
              <a:rPr lang="de-AT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A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AT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AT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D873D28-4FD0-42FD-A993-65ABDC5B810D}" type="slidenum">
              <a:rPr lang="de-AT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 userDrawn="1"/>
        </p:nvGrpSpPr>
        <p:grpSpPr bwMode="auto">
          <a:xfrm>
            <a:off x="8693150" y="6327775"/>
            <a:ext cx="361950" cy="406400"/>
            <a:chOff x="5494" y="4030"/>
            <a:chExt cx="179" cy="201"/>
          </a:xfrm>
        </p:grpSpPr>
        <p:sp>
          <p:nvSpPr>
            <p:cNvPr id="2051" name="Freeform 3"/>
            <p:cNvSpPr>
              <a:spLocks/>
            </p:cNvSpPr>
            <p:nvPr userDrawn="1"/>
          </p:nvSpPr>
          <p:spPr bwMode="auto">
            <a:xfrm>
              <a:off x="5494" y="4030"/>
              <a:ext cx="160" cy="201"/>
            </a:xfrm>
            <a:custGeom>
              <a:avLst/>
              <a:gdLst/>
              <a:ahLst/>
              <a:cxnLst>
                <a:cxn ang="0">
                  <a:pos x="116" y="318"/>
                </a:cxn>
                <a:cxn ang="0">
                  <a:pos x="108" y="299"/>
                </a:cxn>
                <a:cxn ang="0">
                  <a:pos x="93" y="298"/>
                </a:cxn>
                <a:cxn ang="0">
                  <a:pos x="83" y="309"/>
                </a:cxn>
                <a:cxn ang="0">
                  <a:pos x="66" y="306"/>
                </a:cxn>
                <a:cxn ang="0">
                  <a:pos x="69" y="282"/>
                </a:cxn>
                <a:cxn ang="0">
                  <a:pos x="51" y="276"/>
                </a:cxn>
                <a:cxn ang="0">
                  <a:pos x="19" y="294"/>
                </a:cxn>
                <a:cxn ang="0">
                  <a:pos x="2" y="287"/>
                </a:cxn>
                <a:cxn ang="0">
                  <a:pos x="5" y="271"/>
                </a:cxn>
                <a:cxn ang="0">
                  <a:pos x="36" y="256"/>
                </a:cxn>
                <a:cxn ang="0">
                  <a:pos x="42" y="234"/>
                </a:cxn>
                <a:cxn ang="0">
                  <a:pos x="31" y="219"/>
                </a:cxn>
                <a:cxn ang="0">
                  <a:pos x="7" y="208"/>
                </a:cxn>
                <a:cxn ang="0">
                  <a:pos x="14" y="193"/>
                </a:cxn>
                <a:cxn ang="0">
                  <a:pos x="39" y="187"/>
                </a:cxn>
                <a:cxn ang="0">
                  <a:pos x="49" y="168"/>
                </a:cxn>
                <a:cxn ang="0">
                  <a:pos x="47" y="145"/>
                </a:cxn>
                <a:cxn ang="0">
                  <a:pos x="63" y="136"/>
                </a:cxn>
                <a:cxn ang="0">
                  <a:pos x="83" y="124"/>
                </a:cxn>
                <a:cxn ang="0">
                  <a:pos x="73" y="104"/>
                </a:cxn>
                <a:cxn ang="0">
                  <a:pos x="76" y="86"/>
                </a:cxn>
                <a:cxn ang="0">
                  <a:pos x="93" y="89"/>
                </a:cxn>
                <a:cxn ang="0">
                  <a:pos x="118" y="99"/>
                </a:cxn>
                <a:cxn ang="0">
                  <a:pos x="131" y="82"/>
                </a:cxn>
                <a:cxn ang="0">
                  <a:pos x="126" y="47"/>
                </a:cxn>
                <a:cxn ang="0">
                  <a:pos x="120" y="19"/>
                </a:cxn>
                <a:cxn ang="0">
                  <a:pos x="126" y="3"/>
                </a:cxn>
                <a:cxn ang="0">
                  <a:pos x="147" y="2"/>
                </a:cxn>
                <a:cxn ang="0">
                  <a:pos x="158" y="19"/>
                </a:cxn>
                <a:cxn ang="0">
                  <a:pos x="150" y="51"/>
                </a:cxn>
                <a:cxn ang="0">
                  <a:pos x="145" y="94"/>
                </a:cxn>
                <a:cxn ang="0">
                  <a:pos x="155" y="109"/>
                </a:cxn>
                <a:cxn ang="0">
                  <a:pos x="182" y="111"/>
                </a:cxn>
                <a:cxn ang="0">
                  <a:pos x="189" y="99"/>
                </a:cxn>
                <a:cxn ang="0">
                  <a:pos x="205" y="66"/>
                </a:cxn>
                <a:cxn ang="0">
                  <a:pos x="221" y="66"/>
                </a:cxn>
                <a:cxn ang="0">
                  <a:pos x="221" y="86"/>
                </a:cxn>
                <a:cxn ang="0">
                  <a:pos x="199" y="119"/>
                </a:cxn>
                <a:cxn ang="0">
                  <a:pos x="205" y="136"/>
                </a:cxn>
                <a:cxn ang="0">
                  <a:pos x="224" y="136"/>
                </a:cxn>
                <a:cxn ang="0">
                  <a:pos x="242" y="123"/>
                </a:cxn>
                <a:cxn ang="0">
                  <a:pos x="252" y="131"/>
                </a:cxn>
                <a:cxn ang="0">
                  <a:pos x="251" y="145"/>
                </a:cxn>
                <a:cxn ang="0">
                  <a:pos x="231" y="165"/>
                </a:cxn>
                <a:cxn ang="0">
                  <a:pos x="232" y="224"/>
                </a:cxn>
                <a:cxn ang="0">
                  <a:pos x="246" y="240"/>
                </a:cxn>
                <a:cxn ang="0">
                  <a:pos x="247" y="259"/>
                </a:cxn>
                <a:cxn ang="0">
                  <a:pos x="232" y="262"/>
                </a:cxn>
                <a:cxn ang="0">
                  <a:pos x="222" y="276"/>
                </a:cxn>
                <a:cxn ang="0">
                  <a:pos x="231" y="298"/>
                </a:cxn>
                <a:cxn ang="0">
                  <a:pos x="217" y="303"/>
                </a:cxn>
                <a:cxn ang="0">
                  <a:pos x="199" y="284"/>
                </a:cxn>
                <a:cxn ang="0">
                  <a:pos x="182" y="291"/>
                </a:cxn>
                <a:cxn ang="0">
                  <a:pos x="170" y="306"/>
                </a:cxn>
                <a:cxn ang="0">
                  <a:pos x="143" y="308"/>
                </a:cxn>
                <a:cxn ang="0">
                  <a:pos x="128" y="318"/>
                </a:cxn>
              </a:cxnLst>
              <a:rect l="0" t="0" r="r" b="b"/>
              <a:pathLst>
                <a:path w="254" h="319">
                  <a:moveTo>
                    <a:pt x="128" y="318"/>
                  </a:moveTo>
                  <a:lnTo>
                    <a:pt x="125" y="319"/>
                  </a:lnTo>
                  <a:lnTo>
                    <a:pt x="121" y="319"/>
                  </a:lnTo>
                  <a:lnTo>
                    <a:pt x="120" y="319"/>
                  </a:lnTo>
                  <a:lnTo>
                    <a:pt x="118" y="318"/>
                  </a:lnTo>
                  <a:lnTo>
                    <a:pt x="116" y="318"/>
                  </a:lnTo>
                  <a:lnTo>
                    <a:pt x="116" y="314"/>
                  </a:lnTo>
                  <a:lnTo>
                    <a:pt x="113" y="311"/>
                  </a:lnTo>
                  <a:lnTo>
                    <a:pt x="113" y="306"/>
                  </a:lnTo>
                  <a:lnTo>
                    <a:pt x="111" y="304"/>
                  </a:lnTo>
                  <a:lnTo>
                    <a:pt x="110" y="303"/>
                  </a:lnTo>
                  <a:lnTo>
                    <a:pt x="108" y="299"/>
                  </a:lnTo>
                  <a:lnTo>
                    <a:pt x="106" y="299"/>
                  </a:lnTo>
                  <a:lnTo>
                    <a:pt x="103" y="298"/>
                  </a:lnTo>
                  <a:lnTo>
                    <a:pt x="100" y="298"/>
                  </a:lnTo>
                  <a:lnTo>
                    <a:pt x="96" y="298"/>
                  </a:lnTo>
                  <a:lnTo>
                    <a:pt x="94" y="298"/>
                  </a:lnTo>
                  <a:lnTo>
                    <a:pt x="93" y="298"/>
                  </a:lnTo>
                  <a:lnTo>
                    <a:pt x="91" y="299"/>
                  </a:lnTo>
                  <a:lnTo>
                    <a:pt x="89" y="301"/>
                  </a:lnTo>
                  <a:lnTo>
                    <a:pt x="88" y="304"/>
                  </a:lnTo>
                  <a:lnTo>
                    <a:pt x="84" y="308"/>
                  </a:lnTo>
                  <a:lnTo>
                    <a:pt x="84" y="309"/>
                  </a:lnTo>
                  <a:lnTo>
                    <a:pt x="83" y="309"/>
                  </a:lnTo>
                  <a:lnTo>
                    <a:pt x="79" y="311"/>
                  </a:lnTo>
                  <a:lnTo>
                    <a:pt x="76" y="311"/>
                  </a:lnTo>
                  <a:lnTo>
                    <a:pt x="73" y="311"/>
                  </a:lnTo>
                  <a:lnTo>
                    <a:pt x="71" y="309"/>
                  </a:lnTo>
                  <a:lnTo>
                    <a:pt x="68" y="308"/>
                  </a:lnTo>
                  <a:lnTo>
                    <a:pt x="66" y="306"/>
                  </a:lnTo>
                  <a:lnTo>
                    <a:pt x="64" y="304"/>
                  </a:lnTo>
                  <a:lnTo>
                    <a:pt x="64" y="301"/>
                  </a:lnTo>
                  <a:lnTo>
                    <a:pt x="64" y="299"/>
                  </a:lnTo>
                  <a:lnTo>
                    <a:pt x="66" y="294"/>
                  </a:lnTo>
                  <a:lnTo>
                    <a:pt x="69" y="284"/>
                  </a:lnTo>
                  <a:lnTo>
                    <a:pt x="69" y="282"/>
                  </a:lnTo>
                  <a:lnTo>
                    <a:pt x="69" y="279"/>
                  </a:lnTo>
                  <a:lnTo>
                    <a:pt x="68" y="279"/>
                  </a:lnTo>
                  <a:lnTo>
                    <a:pt x="68" y="277"/>
                  </a:lnTo>
                  <a:lnTo>
                    <a:pt x="61" y="276"/>
                  </a:lnTo>
                  <a:lnTo>
                    <a:pt x="56" y="276"/>
                  </a:lnTo>
                  <a:lnTo>
                    <a:pt x="51" y="276"/>
                  </a:lnTo>
                  <a:lnTo>
                    <a:pt x="47" y="277"/>
                  </a:lnTo>
                  <a:lnTo>
                    <a:pt x="42" y="279"/>
                  </a:lnTo>
                  <a:lnTo>
                    <a:pt x="39" y="282"/>
                  </a:lnTo>
                  <a:lnTo>
                    <a:pt x="31" y="287"/>
                  </a:lnTo>
                  <a:lnTo>
                    <a:pt x="22" y="293"/>
                  </a:lnTo>
                  <a:lnTo>
                    <a:pt x="19" y="294"/>
                  </a:lnTo>
                  <a:lnTo>
                    <a:pt x="16" y="296"/>
                  </a:lnTo>
                  <a:lnTo>
                    <a:pt x="12" y="296"/>
                  </a:lnTo>
                  <a:lnTo>
                    <a:pt x="9" y="294"/>
                  </a:lnTo>
                  <a:lnTo>
                    <a:pt x="5" y="293"/>
                  </a:lnTo>
                  <a:lnTo>
                    <a:pt x="4" y="291"/>
                  </a:lnTo>
                  <a:lnTo>
                    <a:pt x="2" y="287"/>
                  </a:lnTo>
                  <a:lnTo>
                    <a:pt x="0" y="284"/>
                  </a:lnTo>
                  <a:lnTo>
                    <a:pt x="0" y="282"/>
                  </a:lnTo>
                  <a:lnTo>
                    <a:pt x="0" y="279"/>
                  </a:lnTo>
                  <a:lnTo>
                    <a:pt x="2" y="276"/>
                  </a:lnTo>
                  <a:lnTo>
                    <a:pt x="4" y="274"/>
                  </a:lnTo>
                  <a:lnTo>
                    <a:pt x="5" y="271"/>
                  </a:lnTo>
                  <a:lnTo>
                    <a:pt x="10" y="269"/>
                  </a:lnTo>
                  <a:lnTo>
                    <a:pt x="19" y="264"/>
                  </a:lnTo>
                  <a:lnTo>
                    <a:pt x="27" y="261"/>
                  </a:lnTo>
                  <a:lnTo>
                    <a:pt x="31" y="259"/>
                  </a:lnTo>
                  <a:lnTo>
                    <a:pt x="32" y="256"/>
                  </a:lnTo>
                  <a:lnTo>
                    <a:pt x="36" y="256"/>
                  </a:lnTo>
                  <a:lnTo>
                    <a:pt x="39" y="251"/>
                  </a:lnTo>
                  <a:lnTo>
                    <a:pt x="39" y="249"/>
                  </a:lnTo>
                  <a:lnTo>
                    <a:pt x="41" y="247"/>
                  </a:lnTo>
                  <a:lnTo>
                    <a:pt x="42" y="242"/>
                  </a:lnTo>
                  <a:lnTo>
                    <a:pt x="42" y="235"/>
                  </a:lnTo>
                  <a:lnTo>
                    <a:pt x="42" y="234"/>
                  </a:lnTo>
                  <a:lnTo>
                    <a:pt x="42" y="232"/>
                  </a:lnTo>
                  <a:lnTo>
                    <a:pt x="39" y="227"/>
                  </a:lnTo>
                  <a:lnTo>
                    <a:pt x="39" y="224"/>
                  </a:lnTo>
                  <a:lnTo>
                    <a:pt x="36" y="222"/>
                  </a:lnTo>
                  <a:lnTo>
                    <a:pt x="32" y="220"/>
                  </a:lnTo>
                  <a:lnTo>
                    <a:pt x="31" y="219"/>
                  </a:lnTo>
                  <a:lnTo>
                    <a:pt x="24" y="217"/>
                  </a:lnTo>
                  <a:lnTo>
                    <a:pt x="17" y="215"/>
                  </a:lnTo>
                  <a:lnTo>
                    <a:pt x="12" y="214"/>
                  </a:lnTo>
                  <a:lnTo>
                    <a:pt x="10" y="212"/>
                  </a:lnTo>
                  <a:lnTo>
                    <a:pt x="9" y="210"/>
                  </a:lnTo>
                  <a:lnTo>
                    <a:pt x="7" y="208"/>
                  </a:lnTo>
                  <a:lnTo>
                    <a:pt x="7" y="205"/>
                  </a:lnTo>
                  <a:lnTo>
                    <a:pt x="7" y="200"/>
                  </a:lnTo>
                  <a:lnTo>
                    <a:pt x="7" y="198"/>
                  </a:lnTo>
                  <a:lnTo>
                    <a:pt x="9" y="195"/>
                  </a:lnTo>
                  <a:lnTo>
                    <a:pt x="10" y="193"/>
                  </a:lnTo>
                  <a:lnTo>
                    <a:pt x="14" y="193"/>
                  </a:lnTo>
                  <a:lnTo>
                    <a:pt x="17" y="193"/>
                  </a:lnTo>
                  <a:lnTo>
                    <a:pt x="22" y="193"/>
                  </a:lnTo>
                  <a:lnTo>
                    <a:pt x="31" y="192"/>
                  </a:lnTo>
                  <a:lnTo>
                    <a:pt x="32" y="190"/>
                  </a:lnTo>
                  <a:lnTo>
                    <a:pt x="36" y="190"/>
                  </a:lnTo>
                  <a:lnTo>
                    <a:pt x="39" y="187"/>
                  </a:lnTo>
                  <a:lnTo>
                    <a:pt x="42" y="185"/>
                  </a:lnTo>
                  <a:lnTo>
                    <a:pt x="46" y="182"/>
                  </a:lnTo>
                  <a:lnTo>
                    <a:pt x="47" y="175"/>
                  </a:lnTo>
                  <a:lnTo>
                    <a:pt x="49" y="172"/>
                  </a:lnTo>
                  <a:lnTo>
                    <a:pt x="49" y="170"/>
                  </a:lnTo>
                  <a:lnTo>
                    <a:pt x="49" y="168"/>
                  </a:lnTo>
                  <a:lnTo>
                    <a:pt x="46" y="160"/>
                  </a:lnTo>
                  <a:lnTo>
                    <a:pt x="44" y="156"/>
                  </a:lnTo>
                  <a:lnTo>
                    <a:pt x="44" y="151"/>
                  </a:lnTo>
                  <a:lnTo>
                    <a:pt x="46" y="150"/>
                  </a:lnTo>
                  <a:lnTo>
                    <a:pt x="46" y="148"/>
                  </a:lnTo>
                  <a:lnTo>
                    <a:pt x="47" y="145"/>
                  </a:lnTo>
                  <a:lnTo>
                    <a:pt x="49" y="143"/>
                  </a:lnTo>
                  <a:lnTo>
                    <a:pt x="54" y="140"/>
                  </a:lnTo>
                  <a:lnTo>
                    <a:pt x="54" y="138"/>
                  </a:lnTo>
                  <a:lnTo>
                    <a:pt x="56" y="136"/>
                  </a:lnTo>
                  <a:lnTo>
                    <a:pt x="59" y="136"/>
                  </a:lnTo>
                  <a:lnTo>
                    <a:pt x="63" y="136"/>
                  </a:lnTo>
                  <a:lnTo>
                    <a:pt x="68" y="136"/>
                  </a:lnTo>
                  <a:lnTo>
                    <a:pt x="71" y="136"/>
                  </a:lnTo>
                  <a:lnTo>
                    <a:pt x="74" y="133"/>
                  </a:lnTo>
                  <a:lnTo>
                    <a:pt x="79" y="131"/>
                  </a:lnTo>
                  <a:lnTo>
                    <a:pt x="81" y="128"/>
                  </a:lnTo>
                  <a:lnTo>
                    <a:pt x="83" y="124"/>
                  </a:lnTo>
                  <a:lnTo>
                    <a:pt x="84" y="121"/>
                  </a:lnTo>
                  <a:lnTo>
                    <a:pt x="84" y="119"/>
                  </a:lnTo>
                  <a:lnTo>
                    <a:pt x="83" y="116"/>
                  </a:lnTo>
                  <a:lnTo>
                    <a:pt x="81" y="114"/>
                  </a:lnTo>
                  <a:lnTo>
                    <a:pt x="76" y="109"/>
                  </a:lnTo>
                  <a:lnTo>
                    <a:pt x="73" y="104"/>
                  </a:lnTo>
                  <a:lnTo>
                    <a:pt x="71" y="101"/>
                  </a:lnTo>
                  <a:lnTo>
                    <a:pt x="71" y="98"/>
                  </a:lnTo>
                  <a:lnTo>
                    <a:pt x="71" y="96"/>
                  </a:lnTo>
                  <a:lnTo>
                    <a:pt x="71" y="93"/>
                  </a:lnTo>
                  <a:lnTo>
                    <a:pt x="73" y="89"/>
                  </a:lnTo>
                  <a:lnTo>
                    <a:pt x="76" y="86"/>
                  </a:lnTo>
                  <a:lnTo>
                    <a:pt x="79" y="86"/>
                  </a:lnTo>
                  <a:lnTo>
                    <a:pt x="83" y="84"/>
                  </a:lnTo>
                  <a:lnTo>
                    <a:pt x="86" y="84"/>
                  </a:lnTo>
                  <a:lnTo>
                    <a:pt x="88" y="86"/>
                  </a:lnTo>
                  <a:lnTo>
                    <a:pt x="91" y="86"/>
                  </a:lnTo>
                  <a:lnTo>
                    <a:pt x="93" y="89"/>
                  </a:lnTo>
                  <a:lnTo>
                    <a:pt x="100" y="93"/>
                  </a:lnTo>
                  <a:lnTo>
                    <a:pt x="105" y="98"/>
                  </a:lnTo>
                  <a:lnTo>
                    <a:pt x="108" y="99"/>
                  </a:lnTo>
                  <a:lnTo>
                    <a:pt x="111" y="101"/>
                  </a:lnTo>
                  <a:lnTo>
                    <a:pt x="115" y="101"/>
                  </a:lnTo>
                  <a:lnTo>
                    <a:pt x="118" y="99"/>
                  </a:lnTo>
                  <a:lnTo>
                    <a:pt x="121" y="98"/>
                  </a:lnTo>
                  <a:lnTo>
                    <a:pt x="126" y="94"/>
                  </a:lnTo>
                  <a:lnTo>
                    <a:pt x="128" y="93"/>
                  </a:lnTo>
                  <a:lnTo>
                    <a:pt x="130" y="91"/>
                  </a:lnTo>
                  <a:lnTo>
                    <a:pt x="131" y="86"/>
                  </a:lnTo>
                  <a:lnTo>
                    <a:pt x="131" y="82"/>
                  </a:lnTo>
                  <a:lnTo>
                    <a:pt x="133" y="79"/>
                  </a:lnTo>
                  <a:lnTo>
                    <a:pt x="133" y="72"/>
                  </a:lnTo>
                  <a:lnTo>
                    <a:pt x="131" y="66"/>
                  </a:lnTo>
                  <a:lnTo>
                    <a:pt x="130" y="57"/>
                  </a:lnTo>
                  <a:lnTo>
                    <a:pt x="128" y="51"/>
                  </a:lnTo>
                  <a:lnTo>
                    <a:pt x="126" y="47"/>
                  </a:lnTo>
                  <a:lnTo>
                    <a:pt x="125" y="40"/>
                  </a:lnTo>
                  <a:lnTo>
                    <a:pt x="121" y="35"/>
                  </a:lnTo>
                  <a:lnTo>
                    <a:pt x="121" y="32"/>
                  </a:lnTo>
                  <a:lnTo>
                    <a:pt x="120" y="27"/>
                  </a:lnTo>
                  <a:lnTo>
                    <a:pt x="120" y="24"/>
                  </a:lnTo>
                  <a:lnTo>
                    <a:pt x="120" y="19"/>
                  </a:lnTo>
                  <a:lnTo>
                    <a:pt x="120" y="15"/>
                  </a:lnTo>
                  <a:lnTo>
                    <a:pt x="121" y="14"/>
                  </a:lnTo>
                  <a:lnTo>
                    <a:pt x="121" y="10"/>
                  </a:lnTo>
                  <a:lnTo>
                    <a:pt x="123" y="9"/>
                  </a:lnTo>
                  <a:lnTo>
                    <a:pt x="125" y="5"/>
                  </a:lnTo>
                  <a:lnTo>
                    <a:pt x="126" y="3"/>
                  </a:lnTo>
                  <a:lnTo>
                    <a:pt x="130" y="2"/>
                  </a:lnTo>
                  <a:lnTo>
                    <a:pt x="133" y="0"/>
                  </a:lnTo>
                  <a:lnTo>
                    <a:pt x="136" y="0"/>
                  </a:lnTo>
                  <a:lnTo>
                    <a:pt x="142" y="0"/>
                  </a:lnTo>
                  <a:lnTo>
                    <a:pt x="145" y="0"/>
                  </a:lnTo>
                  <a:lnTo>
                    <a:pt x="147" y="2"/>
                  </a:lnTo>
                  <a:lnTo>
                    <a:pt x="150" y="3"/>
                  </a:lnTo>
                  <a:lnTo>
                    <a:pt x="153" y="5"/>
                  </a:lnTo>
                  <a:lnTo>
                    <a:pt x="155" y="9"/>
                  </a:lnTo>
                  <a:lnTo>
                    <a:pt x="157" y="12"/>
                  </a:lnTo>
                  <a:lnTo>
                    <a:pt x="158" y="15"/>
                  </a:lnTo>
                  <a:lnTo>
                    <a:pt x="158" y="19"/>
                  </a:lnTo>
                  <a:lnTo>
                    <a:pt x="158" y="24"/>
                  </a:lnTo>
                  <a:lnTo>
                    <a:pt x="158" y="29"/>
                  </a:lnTo>
                  <a:lnTo>
                    <a:pt x="157" y="34"/>
                  </a:lnTo>
                  <a:lnTo>
                    <a:pt x="155" y="39"/>
                  </a:lnTo>
                  <a:lnTo>
                    <a:pt x="153" y="44"/>
                  </a:lnTo>
                  <a:lnTo>
                    <a:pt x="150" y="51"/>
                  </a:lnTo>
                  <a:lnTo>
                    <a:pt x="148" y="52"/>
                  </a:lnTo>
                  <a:lnTo>
                    <a:pt x="147" y="59"/>
                  </a:lnTo>
                  <a:lnTo>
                    <a:pt x="147" y="64"/>
                  </a:lnTo>
                  <a:lnTo>
                    <a:pt x="145" y="71"/>
                  </a:lnTo>
                  <a:lnTo>
                    <a:pt x="145" y="84"/>
                  </a:lnTo>
                  <a:lnTo>
                    <a:pt x="145" y="94"/>
                  </a:lnTo>
                  <a:lnTo>
                    <a:pt x="145" y="98"/>
                  </a:lnTo>
                  <a:lnTo>
                    <a:pt x="147" y="99"/>
                  </a:lnTo>
                  <a:lnTo>
                    <a:pt x="148" y="103"/>
                  </a:lnTo>
                  <a:lnTo>
                    <a:pt x="150" y="106"/>
                  </a:lnTo>
                  <a:lnTo>
                    <a:pt x="153" y="108"/>
                  </a:lnTo>
                  <a:lnTo>
                    <a:pt x="155" y="109"/>
                  </a:lnTo>
                  <a:lnTo>
                    <a:pt x="158" y="109"/>
                  </a:lnTo>
                  <a:lnTo>
                    <a:pt x="165" y="113"/>
                  </a:lnTo>
                  <a:lnTo>
                    <a:pt x="172" y="113"/>
                  </a:lnTo>
                  <a:lnTo>
                    <a:pt x="175" y="113"/>
                  </a:lnTo>
                  <a:lnTo>
                    <a:pt x="180" y="111"/>
                  </a:lnTo>
                  <a:lnTo>
                    <a:pt x="182" y="111"/>
                  </a:lnTo>
                  <a:lnTo>
                    <a:pt x="184" y="109"/>
                  </a:lnTo>
                  <a:lnTo>
                    <a:pt x="184" y="109"/>
                  </a:lnTo>
                  <a:lnTo>
                    <a:pt x="187" y="108"/>
                  </a:lnTo>
                  <a:lnTo>
                    <a:pt x="187" y="104"/>
                  </a:lnTo>
                  <a:lnTo>
                    <a:pt x="189" y="103"/>
                  </a:lnTo>
                  <a:lnTo>
                    <a:pt x="189" y="99"/>
                  </a:lnTo>
                  <a:lnTo>
                    <a:pt x="190" y="89"/>
                  </a:lnTo>
                  <a:lnTo>
                    <a:pt x="195" y="79"/>
                  </a:lnTo>
                  <a:lnTo>
                    <a:pt x="199" y="74"/>
                  </a:lnTo>
                  <a:lnTo>
                    <a:pt x="200" y="71"/>
                  </a:lnTo>
                  <a:lnTo>
                    <a:pt x="204" y="67"/>
                  </a:lnTo>
                  <a:lnTo>
                    <a:pt x="205" y="66"/>
                  </a:lnTo>
                  <a:lnTo>
                    <a:pt x="207" y="64"/>
                  </a:lnTo>
                  <a:lnTo>
                    <a:pt x="212" y="62"/>
                  </a:lnTo>
                  <a:lnTo>
                    <a:pt x="215" y="62"/>
                  </a:lnTo>
                  <a:lnTo>
                    <a:pt x="217" y="62"/>
                  </a:lnTo>
                  <a:lnTo>
                    <a:pt x="219" y="64"/>
                  </a:lnTo>
                  <a:lnTo>
                    <a:pt x="221" y="66"/>
                  </a:lnTo>
                  <a:lnTo>
                    <a:pt x="222" y="67"/>
                  </a:lnTo>
                  <a:lnTo>
                    <a:pt x="224" y="71"/>
                  </a:lnTo>
                  <a:lnTo>
                    <a:pt x="224" y="76"/>
                  </a:lnTo>
                  <a:lnTo>
                    <a:pt x="224" y="81"/>
                  </a:lnTo>
                  <a:lnTo>
                    <a:pt x="222" y="82"/>
                  </a:lnTo>
                  <a:lnTo>
                    <a:pt x="221" y="86"/>
                  </a:lnTo>
                  <a:lnTo>
                    <a:pt x="219" y="94"/>
                  </a:lnTo>
                  <a:lnTo>
                    <a:pt x="212" y="101"/>
                  </a:lnTo>
                  <a:lnTo>
                    <a:pt x="204" y="108"/>
                  </a:lnTo>
                  <a:lnTo>
                    <a:pt x="202" y="109"/>
                  </a:lnTo>
                  <a:lnTo>
                    <a:pt x="202" y="113"/>
                  </a:lnTo>
                  <a:lnTo>
                    <a:pt x="199" y="119"/>
                  </a:lnTo>
                  <a:lnTo>
                    <a:pt x="199" y="124"/>
                  </a:lnTo>
                  <a:lnTo>
                    <a:pt x="199" y="128"/>
                  </a:lnTo>
                  <a:lnTo>
                    <a:pt x="200" y="131"/>
                  </a:lnTo>
                  <a:lnTo>
                    <a:pt x="202" y="133"/>
                  </a:lnTo>
                  <a:lnTo>
                    <a:pt x="204" y="135"/>
                  </a:lnTo>
                  <a:lnTo>
                    <a:pt x="205" y="136"/>
                  </a:lnTo>
                  <a:lnTo>
                    <a:pt x="210" y="140"/>
                  </a:lnTo>
                  <a:lnTo>
                    <a:pt x="212" y="140"/>
                  </a:lnTo>
                  <a:lnTo>
                    <a:pt x="215" y="141"/>
                  </a:lnTo>
                  <a:lnTo>
                    <a:pt x="219" y="140"/>
                  </a:lnTo>
                  <a:lnTo>
                    <a:pt x="221" y="140"/>
                  </a:lnTo>
                  <a:lnTo>
                    <a:pt x="224" y="136"/>
                  </a:lnTo>
                  <a:lnTo>
                    <a:pt x="227" y="131"/>
                  </a:lnTo>
                  <a:lnTo>
                    <a:pt x="231" y="130"/>
                  </a:lnTo>
                  <a:lnTo>
                    <a:pt x="232" y="128"/>
                  </a:lnTo>
                  <a:lnTo>
                    <a:pt x="236" y="124"/>
                  </a:lnTo>
                  <a:lnTo>
                    <a:pt x="239" y="124"/>
                  </a:lnTo>
                  <a:lnTo>
                    <a:pt x="242" y="123"/>
                  </a:lnTo>
                  <a:lnTo>
                    <a:pt x="244" y="123"/>
                  </a:lnTo>
                  <a:lnTo>
                    <a:pt x="247" y="124"/>
                  </a:lnTo>
                  <a:lnTo>
                    <a:pt x="247" y="124"/>
                  </a:lnTo>
                  <a:lnTo>
                    <a:pt x="249" y="124"/>
                  </a:lnTo>
                  <a:lnTo>
                    <a:pt x="251" y="128"/>
                  </a:lnTo>
                  <a:lnTo>
                    <a:pt x="252" y="131"/>
                  </a:lnTo>
                  <a:lnTo>
                    <a:pt x="254" y="133"/>
                  </a:lnTo>
                  <a:lnTo>
                    <a:pt x="254" y="136"/>
                  </a:lnTo>
                  <a:lnTo>
                    <a:pt x="254" y="138"/>
                  </a:lnTo>
                  <a:lnTo>
                    <a:pt x="254" y="140"/>
                  </a:lnTo>
                  <a:lnTo>
                    <a:pt x="252" y="143"/>
                  </a:lnTo>
                  <a:lnTo>
                    <a:pt x="251" y="145"/>
                  </a:lnTo>
                  <a:lnTo>
                    <a:pt x="247" y="148"/>
                  </a:lnTo>
                  <a:lnTo>
                    <a:pt x="242" y="153"/>
                  </a:lnTo>
                  <a:lnTo>
                    <a:pt x="239" y="156"/>
                  </a:lnTo>
                  <a:lnTo>
                    <a:pt x="234" y="160"/>
                  </a:lnTo>
                  <a:lnTo>
                    <a:pt x="231" y="163"/>
                  </a:lnTo>
                  <a:lnTo>
                    <a:pt x="231" y="165"/>
                  </a:lnTo>
                  <a:lnTo>
                    <a:pt x="229" y="166"/>
                  </a:lnTo>
                  <a:lnTo>
                    <a:pt x="229" y="175"/>
                  </a:lnTo>
                  <a:lnTo>
                    <a:pt x="227" y="187"/>
                  </a:lnTo>
                  <a:lnTo>
                    <a:pt x="229" y="200"/>
                  </a:lnTo>
                  <a:lnTo>
                    <a:pt x="231" y="212"/>
                  </a:lnTo>
                  <a:lnTo>
                    <a:pt x="232" y="224"/>
                  </a:lnTo>
                  <a:lnTo>
                    <a:pt x="232" y="229"/>
                  </a:lnTo>
                  <a:lnTo>
                    <a:pt x="236" y="232"/>
                  </a:lnTo>
                  <a:lnTo>
                    <a:pt x="237" y="235"/>
                  </a:lnTo>
                  <a:lnTo>
                    <a:pt x="239" y="237"/>
                  </a:lnTo>
                  <a:lnTo>
                    <a:pt x="242" y="239"/>
                  </a:lnTo>
                  <a:lnTo>
                    <a:pt x="246" y="240"/>
                  </a:lnTo>
                  <a:lnTo>
                    <a:pt x="247" y="244"/>
                  </a:lnTo>
                  <a:lnTo>
                    <a:pt x="249" y="247"/>
                  </a:lnTo>
                  <a:lnTo>
                    <a:pt x="249" y="249"/>
                  </a:lnTo>
                  <a:lnTo>
                    <a:pt x="249" y="252"/>
                  </a:lnTo>
                  <a:lnTo>
                    <a:pt x="249" y="256"/>
                  </a:lnTo>
                  <a:lnTo>
                    <a:pt x="247" y="259"/>
                  </a:lnTo>
                  <a:lnTo>
                    <a:pt x="244" y="261"/>
                  </a:lnTo>
                  <a:lnTo>
                    <a:pt x="244" y="262"/>
                  </a:lnTo>
                  <a:lnTo>
                    <a:pt x="241" y="262"/>
                  </a:lnTo>
                  <a:lnTo>
                    <a:pt x="239" y="264"/>
                  </a:lnTo>
                  <a:lnTo>
                    <a:pt x="236" y="262"/>
                  </a:lnTo>
                  <a:lnTo>
                    <a:pt x="232" y="262"/>
                  </a:lnTo>
                  <a:lnTo>
                    <a:pt x="231" y="262"/>
                  </a:lnTo>
                  <a:lnTo>
                    <a:pt x="227" y="264"/>
                  </a:lnTo>
                  <a:lnTo>
                    <a:pt x="224" y="267"/>
                  </a:lnTo>
                  <a:lnTo>
                    <a:pt x="222" y="271"/>
                  </a:lnTo>
                  <a:lnTo>
                    <a:pt x="221" y="272"/>
                  </a:lnTo>
                  <a:lnTo>
                    <a:pt x="222" y="276"/>
                  </a:lnTo>
                  <a:lnTo>
                    <a:pt x="224" y="281"/>
                  </a:lnTo>
                  <a:lnTo>
                    <a:pt x="227" y="286"/>
                  </a:lnTo>
                  <a:lnTo>
                    <a:pt x="231" y="289"/>
                  </a:lnTo>
                  <a:lnTo>
                    <a:pt x="232" y="293"/>
                  </a:lnTo>
                  <a:lnTo>
                    <a:pt x="232" y="298"/>
                  </a:lnTo>
                  <a:lnTo>
                    <a:pt x="231" y="298"/>
                  </a:lnTo>
                  <a:lnTo>
                    <a:pt x="231" y="299"/>
                  </a:lnTo>
                  <a:lnTo>
                    <a:pt x="227" y="303"/>
                  </a:lnTo>
                  <a:lnTo>
                    <a:pt x="224" y="303"/>
                  </a:lnTo>
                  <a:lnTo>
                    <a:pt x="222" y="304"/>
                  </a:lnTo>
                  <a:lnTo>
                    <a:pt x="219" y="303"/>
                  </a:lnTo>
                  <a:lnTo>
                    <a:pt x="217" y="303"/>
                  </a:lnTo>
                  <a:lnTo>
                    <a:pt x="215" y="299"/>
                  </a:lnTo>
                  <a:lnTo>
                    <a:pt x="210" y="294"/>
                  </a:lnTo>
                  <a:lnTo>
                    <a:pt x="205" y="289"/>
                  </a:lnTo>
                  <a:lnTo>
                    <a:pt x="204" y="287"/>
                  </a:lnTo>
                  <a:lnTo>
                    <a:pt x="200" y="286"/>
                  </a:lnTo>
                  <a:lnTo>
                    <a:pt x="199" y="284"/>
                  </a:lnTo>
                  <a:lnTo>
                    <a:pt x="195" y="284"/>
                  </a:lnTo>
                  <a:lnTo>
                    <a:pt x="192" y="284"/>
                  </a:lnTo>
                  <a:lnTo>
                    <a:pt x="187" y="286"/>
                  </a:lnTo>
                  <a:lnTo>
                    <a:pt x="185" y="286"/>
                  </a:lnTo>
                  <a:lnTo>
                    <a:pt x="184" y="287"/>
                  </a:lnTo>
                  <a:lnTo>
                    <a:pt x="182" y="291"/>
                  </a:lnTo>
                  <a:lnTo>
                    <a:pt x="178" y="294"/>
                  </a:lnTo>
                  <a:lnTo>
                    <a:pt x="178" y="298"/>
                  </a:lnTo>
                  <a:lnTo>
                    <a:pt x="175" y="301"/>
                  </a:lnTo>
                  <a:lnTo>
                    <a:pt x="173" y="303"/>
                  </a:lnTo>
                  <a:lnTo>
                    <a:pt x="172" y="304"/>
                  </a:lnTo>
                  <a:lnTo>
                    <a:pt x="170" y="306"/>
                  </a:lnTo>
                  <a:lnTo>
                    <a:pt x="163" y="306"/>
                  </a:lnTo>
                  <a:lnTo>
                    <a:pt x="158" y="304"/>
                  </a:lnTo>
                  <a:lnTo>
                    <a:pt x="153" y="304"/>
                  </a:lnTo>
                  <a:lnTo>
                    <a:pt x="150" y="306"/>
                  </a:lnTo>
                  <a:lnTo>
                    <a:pt x="147" y="306"/>
                  </a:lnTo>
                  <a:lnTo>
                    <a:pt x="143" y="308"/>
                  </a:lnTo>
                  <a:lnTo>
                    <a:pt x="142" y="311"/>
                  </a:lnTo>
                  <a:lnTo>
                    <a:pt x="138" y="313"/>
                  </a:lnTo>
                  <a:lnTo>
                    <a:pt x="136" y="316"/>
                  </a:lnTo>
                  <a:lnTo>
                    <a:pt x="133" y="318"/>
                  </a:lnTo>
                  <a:lnTo>
                    <a:pt x="131" y="318"/>
                  </a:lnTo>
                  <a:lnTo>
                    <a:pt x="128" y="318"/>
                  </a:lnTo>
                  <a:close/>
                </a:path>
              </a:pathLst>
            </a:custGeom>
            <a:solidFill>
              <a:srgbClr val="C32D9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52" name="Freeform 4"/>
            <p:cNvSpPr>
              <a:spLocks/>
            </p:cNvSpPr>
            <p:nvPr userDrawn="1"/>
          </p:nvSpPr>
          <p:spPr bwMode="auto">
            <a:xfrm>
              <a:off x="5494" y="4030"/>
              <a:ext cx="100" cy="201"/>
            </a:xfrm>
            <a:custGeom>
              <a:avLst/>
              <a:gdLst/>
              <a:ahLst/>
              <a:cxnLst>
                <a:cxn ang="0">
                  <a:pos x="120" y="319"/>
                </a:cxn>
                <a:cxn ang="0">
                  <a:pos x="113" y="311"/>
                </a:cxn>
                <a:cxn ang="0">
                  <a:pos x="108" y="299"/>
                </a:cxn>
                <a:cxn ang="0">
                  <a:pos x="96" y="298"/>
                </a:cxn>
                <a:cxn ang="0">
                  <a:pos x="89" y="301"/>
                </a:cxn>
                <a:cxn ang="0">
                  <a:pos x="83" y="309"/>
                </a:cxn>
                <a:cxn ang="0">
                  <a:pos x="71" y="309"/>
                </a:cxn>
                <a:cxn ang="0">
                  <a:pos x="64" y="301"/>
                </a:cxn>
                <a:cxn ang="0">
                  <a:pos x="69" y="282"/>
                </a:cxn>
                <a:cxn ang="0">
                  <a:pos x="61" y="276"/>
                </a:cxn>
                <a:cxn ang="0">
                  <a:pos x="42" y="279"/>
                </a:cxn>
                <a:cxn ang="0">
                  <a:pos x="19" y="294"/>
                </a:cxn>
                <a:cxn ang="0">
                  <a:pos x="5" y="293"/>
                </a:cxn>
                <a:cxn ang="0">
                  <a:pos x="0" y="282"/>
                </a:cxn>
                <a:cxn ang="0">
                  <a:pos x="5" y="271"/>
                </a:cxn>
                <a:cxn ang="0">
                  <a:pos x="31" y="259"/>
                </a:cxn>
                <a:cxn ang="0">
                  <a:pos x="39" y="249"/>
                </a:cxn>
                <a:cxn ang="0">
                  <a:pos x="42" y="234"/>
                </a:cxn>
                <a:cxn ang="0">
                  <a:pos x="36" y="222"/>
                </a:cxn>
                <a:cxn ang="0">
                  <a:pos x="17" y="215"/>
                </a:cxn>
                <a:cxn ang="0">
                  <a:pos x="7" y="208"/>
                </a:cxn>
                <a:cxn ang="0">
                  <a:pos x="9" y="195"/>
                </a:cxn>
                <a:cxn ang="0">
                  <a:pos x="22" y="193"/>
                </a:cxn>
                <a:cxn ang="0">
                  <a:pos x="39" y="187"/>
                </a:cxn>
                <a:cxn ang="0">
                  <a:pos x="49" y="172"/>
                </a:cxn>
                <a:cxn ang="0">
                  <a:pos x="44" y="156"/>
                </a:cxn>
                <a:cxn ang="0">
                  <a:pos x="47" y="145"/>
                </a:cxn>
                <a:cxn ang="0">
                  <a:pos x="56" y="136"/>
                </a:cxn>
                <a:cxn ang="0">
                  <a:pos x="71" y="136"/>
                </a:cxn>
                <a:cxn ang="0">
                  <a:pos x="83" y="124"/>
                </a:cxn>
                <a:cxn ang="0">
                  <a:pos x="81" y="114"/>
                </a:cxn>
                <a:cxn ang="0">
                  <a:pos x="71" y="98"/>
                </a:cxn>
                <a:cxn ang="0">
                  <a:pos x="76" y="86"/>
                </a:cxn>
                <a:cxn ang="0">
                  <a:pos x="88" y="86"/>
                </a:cxn>
                <a:cxn ang="0">
                  <a:pos x="105" y="98"/>
                </a:cxn>
                <a:cxn ang="0">
                  <a:pos x="118" y="99"/>
                </a:cxn>
                <a:cxn ang="0">
                  <a:pos x="130" y="91"/>
                </a:cxn>
                <a:cxn ang="0">
                  <a:pos x="133" y="72"/>
                </a:cxn>
                <a:cxn ang="0">
                  <a:pos x="126" y="47"/>
                </a:cxn>
                <a:cxn ang="0">
                  <a:pos x="120" y="27"/>
                </a:cxn>
                <a:cxn ang="0">
                  <a:pos x="121" y="14"/>
                </a:cxn>
                <a:cxn ang="0">
                  <a:pos x="126" y="3"/>
                </a:cxn>
                <a:cxn ang="0">
                  <a:pos x="142" y="0"/>
                </a:cxn>
                <a:cxn ang="0">
                  <a:pos x="153" y="5"/>
                </a:cxn>
                <a:cxn ang="0">
                  <a:pos x="158" y="19"/>
                </a:cxn>
                <a:cxn ang="0">
                  <a:pos x="155" y="39"/>
                </a:cxn>
                <a:cxn ang="0">
                  <a:pos x="147" y="59"/>
                </a:cxn>
                <a:cxn ang="0">
                  <a:pos x="145" y="94"/>
                </a:cxn>
                <a:cxn ang="0">
                  <a:pos x="150" y="106"/>
                </a:cxn>
              </a:cxnLst>
              <a:rect l="0" t="0" r="r" b="b"/>
              <a:pathLst>
                <a:path w="158" h="319">
                  <a:moveTo>
                    <a:pt x="128" y="318"/>
                  </a:moveTo>
                  <a:lnTo>
                    <a:pt x="125" y="319"/>
                  </a:lnTo>
                  <a:lnTo>
                    <a:pt x="121" y="319"/>
                  </a:lnTo>
                  <a:lnTo>
                    <a:pt x="120" y="319"/>
                  </a:lnTo>
                  <a:lnTo>
                    <a:pt x="118" y="318"/>
                  </a:lnTo>
                  <a:lnTo>
                    <a:pt x="116" y="318"/>
                  </a:lnTo>
                  <a:lnTo>
                    <a:pt x="116" y="314"/>
                  </a:lnTo>
                  <a:lnTo>
                    <a:pt x="113" y="311"/>
                  </a:lnTo>
                  <a:lnTo>
                    <a:pt x="113" y="306"/>
                  </a:lnTo>
                  <a:lnTo>
                    <a:pt x="111" y="304"/>
                  </a:lnTo>
                  <a:lnTo>
                    <a:pt x="110" y="303"/>
                  </a:lnTo>
                  <a:lnTo>
                    <a:pt x="108" y="299"/>
                  </a:lnTo>
                  <a:lnTo>
                    <a:pt x="106" y="299"/>
                  </a:lnTo>
                  <a:lnTo>
                    <a:pt x="103" y="298"/>
                  </a:lnTo>
                  <a:lnTo>
                    <a:pt x="100" y="298"/>
                  </a:lnTo>
                  <a:lnTo>
                    <a:pt x="96" y="298"/>
                  </a:lnTo>
                  <a:lnTo>
                    <a:pt x="94" y="298"/>
                  </a:lnTo>
                  <a:lnTo>
                    <a:pt x="93" y="298"/>
                  </a:lnTo>
                  <a:lnTo>
                    <a:pt x="91" y="299"/>
                  </a:lnTo>
                  <a:lnTo>
                    <a:pt x="89" y="301"/>
                  </a:lnTo>
                  <a:lnTo>
                    <a:pt x="88" y="304"/>
                  </a:lnTo>
                  <a:lnTo>
                    <a:pt x="84" y="308"/>
                  </a:lnTo>
                  <a:lnTo>
                    <a:pt x="84" y="309"/>
                  </a:lnTo>
                  <a:lnTo>
                    <a:pt x="83" y="309"/>
                  </a:lnTo>
                  <a:lnTo>
                    <a:pt x="79" y="311"/>
                  </a:lnTo>
                  <a:lnTo>
                    <a:pt x="76" y="311"/>
                  </a:lnTo>
                  <a:lnTo>
                    <a:pt x="73" y="311"/>
                  </a:lnTo>
                  <a:lnTo>
                    <a:pt x="71" y="309"/>
                  </a:lnTo>
                  <a:lnTo>
                    <a:pt x="68" y="308"/>
                  </a:lnTo>
                  <a:lnTo>
                    <a:pt x="66" y="306"/>
                  </a:lnTo>
                  <a:lnTo>
                    <a:pt x="64" y="304"/>
                  </a:lnTo>
                  <a:lnTo>
                    <a:pt x="64" y="301"/>
                  </a:lnTo>
                  <a:lnTo>
                    <a:pt x="64" y="299"/>
                  </a:lnTo>
                  <a:lnTo>
                    <a:pt x="66" y="294"/>
                  </a:lnTo>
                  <a:lnTo>
                    <a:pt x="69" y="284"/>
                  </a:lnTo>
                  <a:lnTo>
                    <a:pt x="69" y="282"/>
                  </a:lnTo>
                  <a:lnTo>
                    <a:pt x="69" y="279"/>
                  </a:lnTo>
                  <a:lnTo>
                    <a:pt x="68" y="279"/>
                  </a:lnTo>
                  <a:lnTo>
                    <a:pt x="68" y="277"/>
                  </a:lnTo>
                  <a:lnTo>
                    <a:pt x="61" y="276"/>
                  </a:lnTo>
                  <a:lnTo>
                    <a:pt x="56" y="276"/>
                  </a:lnTo>
                  <a:lnTo>
                    <a:pt x="51" y="276"/>
                  </a:lnTo>
                  <a:lnTo>
                    <a:pt x="47" y="277"/>
                  </a:lnTo>
                  <a:lnTo>
                    <a:pt x="42" y="279"/>
                  </a:lnTo>
                  <a:lnTo>
                    <a:pt x="39" y="282"/>
                  </a:lnTo>
                  <a:lnTo>
                    <a:pt x="31" y="287"/>
                  </a:lnTo>
                  <a:lnTo>
                    <a:pt x="22" y="293"/>
                  </a:lnTo>
                  <a:lnTo>
                    <a:pt x="19" y="294"/>
                  </a:lnTo>
                  <a:lnTo>
                    <a:pt x="16" y="296"/>
                  </a:lnTo>
                  <a:lnTo>
                    <a:pt x="12" y="296"/>
                  </a:lnTo>
                  <a:lnTo>
                    <a:pt x="9" y="294"/>
                  </a:lnTo>
                  <a:lnTo>
                    <a:pt x="5" y="293"/>
                  </a:lnTo>
                  <a:lnTo>
                    <a:pt x="4" y="291"/>
                  </a:lnTo>
                  <a:lnTo>
                    <a:pt x="2" y="287"/>
                  </a:lnTo>
                  <a:lnTo>
                    <a:pt x="0" y="284"/>
                  </a:lnTo>
                  <a:lnTo>
                    <a:pt x="0" y="282"/>
                  </a:lnTo>
                  <a:lnTo>
                    <a:pt x="0" y="279"/>
                  </a:lnTo>
                  <a:lnTo>
                    <a:pt x="2" y="276"/>
                  </a:lnTo>
                  <a:lnTo>
                    <a:pt x="4" y="274"/>
                  </a:lnTo>
                  <a:lnTo>
                    <a:pt x="5" y="271"/>
                  </a:lnTo>
                  <a:lnTo>
                    <a:pt x="10" y="269"/>
                  </a:lnTo>
                  <a:lnTo>
                    <a:pt x="19" y="264"/>
                  </a:lnTo>
                  <a:lnTo>
                    <a:pt x="27" y="261"/>
                  </a:lnTo>
                  <a:lnTo>
                    <a:pt x="31" y="259"/>
                  </a:lnTo>
                  <a:lnTo>
                    <a:pt x="32" y="256"/>
                  </a:lnTo>
                  <a:lnTo>
                    <a:pt x="36" y="256"/>
                  </a:lnTo>
                  <a:lnTo>
                    <a:pt x="39" y="251"/>
                  </a:lnTo>
                  <a:lnTo>
                    <a:pt x="39" y="249"/>
                  </a:lnTo>
                  <a:lnTo>
                    <a:pt x="41" y="247"/>
                  </a:lnTo>
                  <a:lnTo>
                    <a:pt x="42" y="242"/>
                  </a:lnTo>
                  <a:lnTo>
                    <a:pt x="42" y="235"/>
                  </a:lnTo>
                  <a:lnTo>
                    <a:pt x="42" y="234"/>
                  </a:lnTo>
                  <a:lnTo>
                    <a:pt x="42" y="232"/>
                  </a:lnTo>
                  <a:lnTo>
                    <a:pt x="39" y="227"/>
                  </a:lnTo>
                  <a:lnTo>
                    <a:pt x="39" y="224"/>
                  </a:lnTo>
                  <a:lnTo>
                    <a:pt x="36" y="222"/>
                  </a:lnTo>
                  <a:lnTo>
                    <a:pt x="32" y="220"/>
                  </a:lnTo>
                  <a:lnTo>
                    <a:pt x="31" y="219"/>
                  </a:lnTo>
                  <a:lnTo>
                    <a:pt x="24" y="217"/>
                  </a:lnTo>
                  <a:lnTo>
                    <a:pt x="17" y="215"/>
                  </a:lnTo>
                  <a:lnTo>
                    <a:pt x="12" y="214"/>
                  </a:lnTo>
                  <a:lnTo>
                    <a:pt x="10" y="212"/>
                  </a:lnTo>
                  <a:lnTo>
                    <a:pt x="9" y="210"/>
                  </a:lnTo>
                  <a:lnTo>
                    <a:pt x="7" y="208"/>
                  </a:lnTo>
                  <a:lnTo>
                    <a:pt x="7" y="205"/>
                  </a:lnTo>
                  <a:lnTo>
                    <a:pt x="7" y="200"/>
                  </a:lnTo>
                  <a:lnTo>
                    <a:pt x="7" y="198"/>
                  </a:lnTo>
                  <a:lnTo>
                    <a:pt x="9" y="195"/>
                  </a:lnTo>
                  <a:lnTo>
                    <a:pt x="10" y="193"/>
                  </a:lnTo>
                  <a:lnTo>
                    <a:pt x="14" y="193"/>
                  </a:lnTo>
                  <a:lnTo>
                    <a:pt x="17" y="193"/>
                  </a:lnTo>
                  <a:lnTo>
                    <a:pt x="22" y="193"/>
                  </a:lnTo>
                  <a:lnTo>
                    <a:pt x="31" y="192"/>
                  </a:lnTo>
                  <a:lnTo>
                    <a:pt x="32" y="190"/>
                  </a:lnTo>
                  <a:lnTo>
                    <a:pt x="36" y="190"/>
                  </a:lnTo>
                  <a:lnTo>
                    <a:pt x="39" y="187"/>
                  </a:lnTo>
                  <a:lnTo>
                    <a:pt x="42" y="185"/>
                  </a:lnTo>
                  <a:lnTo>
                    <a:pt x="46" y="182"/>
                  </a:lnTo>
                  <a:lnTo>
                    <a:pt x="47" y="175"/>
                  </a:lnTo>
                  <a:lnTo>
                    <a:pt x="49" y="172"/>
                  </a:lnTo>
                  <a:lnTo>
                    <a:pt x="49" y="170"/>
                  </a:lnTo>
                  <a:lnTo>
                    <a:pt x="49" y="168"/>
                  </a:lnTo>
                  <a:lnTo>
                    <a:pt x="46" y="160"/>
                  </a:lnTo>
                  <a:lnTo>
                    <a:pt x="44" y="156"/>
                  </a:lnTo>
                  <a:lnTo>
                    <a:pt x="44" y="151"/>
                  </a:lnTo>
                  <a:lnTo>
                    <a:pt x="46" y="150"/>
                  </a:lnTo>
                  <a:lnTo>
                    <a:pt x="46" y="148"/>
                  </a:lnTo>
                  <a:lnTo>
                    <a:pt x="47" y="145"/>
                  </a:lnTo>
                  <a:lnTo>
                    <a:pt x="49" y="143"/>
                  </a:lnTo>
                  <a:lnTo>
                    <a:pt x="54" y="140"/>
                  </a:lnTo>
                  <a:lnTo>
                    <a:pt x="54" y="138"/>
                  </a:lnTo>
                  <a:lnTo>
                    <a:pt x="56" y="136"/>
                  </a:lnTo>
                  <a:lnTo>
                    <a:pt x="59" y="136"/>
                  </a:lnTo>
                  <a:lnTo>
                    <a:pt x="63" y="136"/>
                  </a:lnTo>
                  <a:lnTo>
                    <a:pt x="68" y="136"/>
                  </a:lnTo>
                  <a:lnTo>
                    <a:pt x="71" y="136"/>
                  </a:lnTo>
                  <a:lnTo>
                    <a:pt x="74" y="133"/>
                  </a:lnTo>
                  <a:lnTo>
                    <a:pt x="79" y="131"/>
                  </a:lnTo>
                  <a:lnTo>
                    <a:pt x="81" y="128"/>
                  </a:lnTo>
                  <a:lnTo>
                    <a:pt x="83" y="124"/>
                  </a:lnTo>
                  <a:lnTo>
                    <a:pt x="84" y="121"/>
                  </a:lnTo>
                  <a:lnTo>
                    <a:pt x="84" y="119"/>
                  </a:lnTo>
                  <a:lnTo>
                    <a:pt x="83" y="116"/>
                  </a:lnTo>
                  <a:lnTo>
                    <a:pt x="81" y="114"/>
                  </a:lnTo>
                  <a:lnTo>
                    <a:pt x="76" y="109"/>
                  </a:lnTo>
                  <a:lnTo>
                    <a:pt x="73" y="104"/>
                  </a:lnTo>
                  <a:lnTo>
                    <a:pt x="71" y="101"/>
                  </a:lnTo>
                  <a:lnTo>
                    <a:pt x="71" y="98"/>
                  </a:lnTo>
                  <a:lnTo>
                    <a:pt x="71" y="96"/>
                  </a:lnTo>
                  <a:lnTo>
                    <a:pt x="71" y="93"/>
                  </a:lnTo>
                  <a:lnTo>
                    <a:pt x="73" y="89"/>
                  </a:lnTo>
                  <a:lnTo>
                    <a:pt x="76" y="86"/>
                  </a:lnTo>
                  <a:lnTo>
                    <a:pt x="79" y="86"/>
                  </a:lnTo>
                  <a:lnTo>
                    <a:pt x="83" y="84"/>
                  </a:lnTo>
                  <a:lnTo>
                    <a:pt x="86" y="84"/>
                  </a:lnTo>
                  <a:lnTo>
                    <a:pt x="88" y="86"/>
                  </a:lnTo>
                  <a:lnTo>
                    <a:pt x="91" y="86"/>
                  </a:lnTo>
                  <a:lnTo>
                    <a:pt x="93" y="89"/>
                  </a:lnTo>
                  <a:lnTo>
                    <a:pt x="100" y="93"/>
                  </a:lnTo>
                  <a:lnTo>
                    <a:pt x="105" y="98"/>
                  </a:lnTo>
                  <a:lnTo>
                    <a:pt x="108" y="99"/>
                  </a:lnTo>
                  <a:lnTo>
                    <a:pt x="111" y="101"/>
                  </a:lnTo>
                  <a:lnTo>
                    <a:pt x="115" y="101"/>
                  </a:lnTo>
                  <a:lnTo>
                    <a:pt x="118" y="99"/>
                  </a:lnTo>
                  <a:lnTo>
                    <a:pt x="121" y="98"/>
                  </a:lnTo>
                  <a:lnTo>
                    <a:pt x="126" y="94"/>
                  </a:lnTo>
                  <a:lnTo>
                    <a:pt x="128" y="93"/>
                  </a:lnTo>
                  <a:lnTo>
                    <a:pt x="130" y="91"/>
                  </a:lnTo>
                  <a:lnTo>
                    <a:pt x="131" y="86"/>
                  </a:lnTo>
                  <a:lnTo>
                    <a:pt x="131" y="82"/>
                  </a:lnTo>
                  <a:lnTo>
                    <a:pt x="133" y="79"/>
                  </a:lnTo>
                  <a:lnTo>
                    <a:pt x="133" y="72"/>
                  </a:lnTo>
                  <a:lnTo>
                    <a:pt x="131" y="66"/>
                  </a:lnTo>
                  <a:lnTo>
                    <a:pt x="130" y="57"/>
                  </a:lnTo>
                  <a:lnTo>
                    <a:pt x="128" y="51"/>
                  </a:lnTo>
                  <a:lnTo>
                    <a:pt x="126" y="47"/>
                  </a:lnTo>
                  <a:lnTo>
                    <a:pt x="125" y="40"/>
                  </a:lnTo>
                  <a:lnTo>
                    <a:pt x="121" y="35"/>
                  </a:lnTo>
                  <a:lnTo>
                    <a:pt x="121" y="32"/>
                  </a:lnTo>
                  <a:lnTo>
                    <a:pt x="120" y="27"/>
                  </a:lnTo>
                  <a:lnTo>
                    <a:pt x="120" y="24"/>
                  </a:lnTo>
                  <a:lnTo>
                    <a:pt x="120" y="19"/>
                  </a:lnTo>
                  <a:lnTo>
                    <a:pt x="120" y="15"/>
                  </a:lnTo>
                  <a:lnTo>
                    <a:pt x="121" y="14"/>
                  </a:lnTo>
                  <a:lnTo>
                    <a:pt x="121" y="10"/>
                  </a:lnTo>
                  <a:lnTo>
                    <a:pt x="123" y="9"/>
                  </a:lnTo>
                  <a:lnTo>
                    <a:pt x="125" y="5"/>
                  </a:lnTo>
                  <a:lnTo>
                    <a:pt x="126" y="3"/>
                  </a:lnTo>
                  <a:lnTo>
                    <a:pt x="130" y="2"/>
                  </a:lnTo>
                  <a:lnTo>
                    <a:pt x="133" y="0"/>
                  </a:lnTo>
                  <a:lnTo>
                    <a:pt x="136" y="0"/>
                  </a:lnTo>
                  <a:lnTo>
                    <a:pt x="142" y="0"/>
                  </a:lnTo>
                  <a:lnTo>
                    <a:pt x="145" y="0"/>
                  </a:lnTo>
                  <a:lnTo>
                    <a:pt x="147" y="2"/>
                  </a:lnTo>
                  <a:lnTo>
                    <a:pt x="150" y="3"/>
                  </a:lnTo>
                  <a:lnTo>
                    <a:pt x="153" y="5"/>
                  </a:lnTo>
                  <a:lnTo>
                    <a:pt x="155" y="9"/>
                  </a:lnTo>
                  <a:lnTo>
                    <a:pt x="157" y="12"/>
                  </a:lnTo>
                  <a:lnTo>
                    <a:pt x="158" y="15"/>
                  </a:lnTo>
                  <a:lnTo>
                    <a:pt x="158" y="19"/>
                  </a:lnTo>
                  <a:lnTo>
                    <a:pt x="158" y="24"/>
                  </a:lnTo>
                  <a:lnTo>
                    <a:pt x="158" y="29"/>
                  </a:lnTo>
                  <a:lnTo>
                    <a:pt x="157" y="34"/>
                  </a:lnTo>
                  <a:lnTo>
                    <a:pt x="155" y="39"/>
                  </a:lnTo>
                  <a:lnTo>
                    <a:pt x="153" y="44"/>
                  </a:lnTo>
                  <a:lnTo>
                    <a:pt x="150" y="51"/>
                  </a:lnTo>
                  <a:lnTo>
                    <a:pt x="148" y="52"/>
                  </a:lnTo>
                  <a:lnTo>
                    <a:pt x="147" y="59"/>
                  </a:lnTo>
                  <a:lnTo>
                    <a:pt x="147" y="64"/>
                  </a:lnTo>
                  <a:lnTo>
                    <a:pt x="145" y="71"/>
                  </a:lnTo>
                  <a:lnTo>
                    <a:pt x="145" y="84"/>
                  </a:lnTo>
                  <a:lnTo>
                    <a:pt x="145" y="94"/>
                  </a:lnTo>
                  <a:lnTo>
                    <a:pt x="145" y="98"/>
                  </a:lnTo>
                  <a:lnTo>
                    <a:pt x="147" y="99"/>
                  </a:lnTo>
                  <a:lnTo>
                    <a:pt x="148" y="103"/>
                  </a:lnTo>
                  <a:lnTo>
                    <a:pt x="150" y="106"/>
                  </a:lnTo>
                  <a:lnTo>
                    <a:pt x="153" y="108"/>
                  </a:lnTo>
                </a:path>
              </a:pathLst>
            </a:custGeom>
            <a:noFill/>
            <a:ln w="3175">
              <a:solidFill>
                <a:srgbClr val="C32D9B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53" name="Freeform 5"/>
            <p:cNvSpPr>
              <a:spLocks/>
            </p:cNvSpPr>
            <p:nvPr userDrawn="1"/>
          </p:nvSpPr>
          <p:spPr bwMode="auto">
            <a:xfrm>
              <a:off x="5575" y="4069"/>
              <a:ext cx="79" cy="162"/>
            </a:xfrm>
            <a:custGeom>
              <a:avLst/>
              <a:gdLst/>
              <a:ahLst/>
              <a:cxnLst>
                <a:cxn ang="0">
                  <a:pos x="30" y="47"/>
                </a:cxn>
                <a:cxn ang="0">
                  <a:pos x="47" y="51"/>
                </a:cxn>
                <a:cxn ang="0">
                  <a:pos x="56" y="47"/>
                </a:cxn>
                <a:cxn ang="0">
                  <a:pos x="59" y="42"/>
                </a:cxn>
                <a:cxn ang="0">
                  <a:pos x="62" y="27"/>
                </a:cxn>
                <a:cxn ang="0">
                  <a:pos x="72" y="9"/>
                </a:cxn>
                <a:cxn ang="0">
                  <a:pos x="79" y="2"/>
                </a:cxn>
                <a:cxn ang="0">
                  <a:pos x="89" y="0"/>
                </a:cxn>
                <a:cxn ang="0">
                  <a:pos x="94" y="5"/>
                </a:cxn>
                <a:cxn ang="0">
                  <a:pos x="96" y="19"/>
                </a:cxn>
                <a:cxn ang="0">
                  <a:pos x="91" y="32"/>
                </a:cxn>
                <a:cxn ang="0">
                  <a:pos x="74" y="47"/>
                </a:cxn>
                <a:cxn ang="0">
                  <a:pos x="71" y="62"/>
                </a:cxn>
                <a:cxn ang="0">
                  <a:pos x="74" y="71"/>
                </a:cxn>
                <a:cxn ang="0">
                  <a:pos x="82" y="78"/>
                </a:cxn>
                <a:cxn ang="0">
                  <a:pos x="91" y="78"/>
                </a:cxn>
                <a:cxn ang="0">
                  <a:pos x="99" y="69"/>
                </a:cxn>
                <a:cxn ang="0">
                  <a:pos x="108" y="62"/>
                </a:cxn>
                <a:cxn ang="0">
                  <a:pos x="116" y="61"/>
                </a:cxn>
                <a:cxn ang="0">
                  <a:pos x="121" y="62"/>
                </a:cxn>
                <a:cxn ang="0">
                  <a:pos x="126" y="71"/>
                </a:cxn>
                <a:cxn ang="0">
                  <a:pos x="126" y="78"/>
                </a:cxn>
                <a:cxn ang="0">
                  <a:pos x="119" y="86"/>
                </a:cxn>
                <a:cxn ang="0">
                  <a:pos x="106" y="98"/>
                </a:cxn>
                <a:cxn ang="0">
                  <a:pos x="101" y="104"/>
                </a:cxn>
                <a:cxn ang="0">
                  <a:pos x="101" y="138"/>
                </a:cxn>
                <a:cxn ang="0">
                  <a:pos x="104" y="167"/>
                </a:cxn>
                <a:cxn ang="0">
                  <a:pos x="111" y="175"/>
                </a:cxn>
                <a:cxn ang="0">
                  <a:pos x="119" y="182"/>
                </a:cxn>
                <a:cxn ang="0">
                  <a:pos x="121" y="190"/>
                </a:cxn>
                <a:cxn ang="0">
                  <a:pos x="116" y="199"/>
                </a:cxn>
                <a:cxn ang="0">
                  <a:pos x="111" y="202"/>
                </a:cxn>
                <a:cxn ang="0">
                  <a:pos x="103" y="200"/>
                </a:cxn>
                <a:cxn ang="0">
                  <a:pos x="94" y="209"/>
                </a:cxn>
                <a:cxn ang="0">
                  <a:pos x="96" y="219"/>
                </a:cxn>
                <a:cxn ang="0">
                  <a:pos x="104" y="231"/>
                </a:cxn>
                <a:cxn ang="0">
                  <a:pos x="103" y="237"/>
                </a:cxn>
                <a:cxn ang="0">
                  <a:pos x="94" y="242"/>
                </a:cxn>
                <a:cxn ang="0">
                  <a:pos x="87" y="237"/>
                </a:cxn>
                <a:cxn ang="0">
                  <a:pos x="76" y="225"/>
                </a:cxn>
                <a:cxn ang="0">
                  <a:pos x="67" y="222"/>
                </a:cxn>
                <a:cxn ang="0">
                  <a:pos x="57" y="224"/>
                </a:cxn>
                <a:cxn ang="0">
                  <a:pos x="50" y="232"/>
                </a:cxn>
                <a:cxn ang="0">
                  <a:pos x="45" y="241"/>
                </a:cxn>
                <a:cxn ang="0">
                  <a:pos x="35" y="244"/>
                </a:cxn>
                <a:cxn ang="0">
                  <a:pos x="22" y="244"/>
                </a:cxn>
                <a:cxn ang="0">
                  <a:pos x="14" y="249"/>
                </a:cxn>
                <a:cxn ang="0">
                  <a:pos x="5" y="256"/>
                </a:cxn>
              </a:cxnLst>
              <a:rect l="0" t="0" r="r" b="b"/>
              <a:pathLst>
                <a:path w="126" h="256">
                  <a:moveTo>
                    <a:pt x="25" y="46"/>
                  </a:moveTo>
                  <a:lnTo>
                    <a:pt x="27" y="47"/>
                  </a:lnTo>
                  <a:lnTo>
                    <a:pt x="30" y="47"/>
                  </a:lnTo>
                  <a:lnTo>
                    <a:pt x="37" y="51"/>
                  </a:lnTo>
                  <a:lnTo>
                    <a:pt x="44" y="51"/>
                  </a:lnTo>
                  <a:lnTo>
                    <a:pt x="47" y="51"/>
                  </a:lnTo>
                  <a:lnTo>
                    <a:pt x="52" y="49"/>
                  </a:lnTo>
                  <a:lnTo>
                    <a:pt x="54" y="49"/>
                  </a:lnTo>
                  <a:lnTo>
                    <a:pt x="56" y="47"/>
                  </a:lnTo>
                  <a:lnTo>
                    <a:pt x="56" y="47"/>
                  </a:lnTo>
                  <a:lnTo>
                    <a:pt x="59" y="46"/>
                  </a:lnTo>
                  <a:lnTo>
                    <a:pt x="59" y="42"/>
                  </a:lnTo>
                  <a:lnTo>
                    <a:pt x="61" y="41"/>
                  </a:lnTo>
                  <a:lnTo>
                    <a:pt x="61" y="37"/>
                  </a:lnTo>
                  <a:lnTo>
                    <a:pt x="62" y="27"/>
                  </a:lnTo>
                  <a:lnTo>
                    <a:pt x="67" y="17"/>
                  </a:lnTo>
                  <a:lnTo>
                    <a:pt x="71" y="12"/>
                  </a:lnTo>
                  <a:lnTo>
                    <a:pt x="72" y="9"/>
                  </a:lnTo>
                  <a:lnTo>
                    <a:pt x="76" y="5"/>
                  </a:lnTo>
                  <a:lnTo>
                    <a:pt x="77" y="4"/>
                  </a:lnTo>
                  <a:lnTo>
                    <a:pt x="79" y="2"/>
                  </a:lnTo>
                  <a:lnTo>
                    <a:pt x="84" y="0"/>
                  </a:lnTo>
                  <a:lnTo>
                    <a:pt x="87" y="0"/>
                  </a:lnTo>
                  <a:lnTo>
                    <a:pt x="89" y="0"/>
                  </a:lnTo>
                  <a:lnTo>
                    <a:pt x="91" y="2"/>
                  </a:lnTo>
                  <a:lnTo>
                    <a:pt x="93" y="4"/>
                  </a:lnTo>
                  <a:lnTo>
                    <a:pt x="94" y="5"/>
                  </a:lnTo>
                  <a:lnTo>
                    <a:pt x="96" y="9"/>
                  </a:lnTo>
                  <a:lnTo>
                    <a:pt x="96" y="14"/>
                  </a:lnTo>
                  <a:lnTo>
                    <a:pt x="96" y="19"/>
                  </a:lnTo>
                  <a:lnTo>
                    <a:pt x="94" y="20"/>
                  </a:lnTo>
                  <a:lnTo>
                    <a:pt x="93" y="24"/>
                  </a:lnTo>
                  <a:lnTo>
                    <a:pt x="91" y="32"/>
                  </a:lnTo>
                  <a:lnTo>
                    <a:pt x="84" y="39"/>
                  </a:lnTo>
                  <a:lnTo>
                    <a:pt x="76" y="46"/>
                  </a:lnTo>
                  <a:lnTo>
                    <a:pt x="74" y="47"/>
                  </a:lnTo>
                  <a:lnTo>
                    <a:pt x="74" y="51"/>
                  </a:lnTo>
                  <a:lnTo>
                    <a:pt x="71" y="57"/>
                  </a:lnTo>
                  <a:lnTo>
                    <a:pt x="71" y="62"/>
                  </a:lnTo>
                  <a:lnTo>
                    <a:pt x="71" y="66"/>
                  </a:lnTo>
                  <a:lnTo>
                    <a:pt x="72" y="69"/>
                  </a:lnTo>
                  <a:lnTo>
                    <a:pt x="74" y="71"/>
                  </a:lnTo>
                  <a:lnTo>
                    <a:pt x="76" y="73"/>
                  </a:lnTo>
                  <a:lnTo>
                    <a:pt x="77" y="74"/>
                  </a:lnTo>
                  <a:lnTo>
                    <a:pt x="82" y="78"/>
                  </a:lnTo>
                  <a:lnTo>
                    <a:pt x="84" y="78"/>
                  </a:lnTo>
                  <a:lnTo>
                    <a:pt x="87" y="79"/>
                  </a:lnTo>
                  <a:lnTo>
                    <a:pt x="91" y="78"/>
                  </a:lnTo>
                  <a:lnTo>
                    <a:pt x="93" y="78"/>
                  </a:lnTo>
                  <a:lnTo>
                    <a:pt x="96" y="74"/>
                  </a:lnTo>
                  <a:lnTo>
                    <a:pt x="99" y="69"/>
                  </a:lnTo>
                  <a:lnTo>
                    <a:pt x="103" y="68"/>
                  </a:lnTo>
                  <a:lnTo>
                    <a:pt x="104" y="66"/>
                  </a:lnTo>
                  <a:lnTo>
                    <a:pt x="108" y="62"/>
                  </a:lnTo>
                  <a:lnTo>
                    <a:pt x="111" y="62"/>
                  </a:lnTo>
                  <a:lnTo>
                    <a:pt x="114" y="61"/>
                  </a:lnTo>
                  <a:lnTo>
                    <a:pt x="116" y="61"/>
                  </a:lnTo>
                  <a:lnTo>
                    <a:pt x="119" y="62"/>
                  </a:lnTo>
                  <a:lnTo>
                    <a:pt x="119" y="62"/>
                  </a:lnTo>
                  <a:lnTo>
                    <a:pt x="121" y="62"/>
                  </a:lnTo>
                  <a:lnTo>
                    <a:pt x="123" y="66"/>
                  </a:lnTo>
                  <a:lnTo>
                    <a:pt x="124" y="69"/>
                  </a:lnTo>
                  <a:lnTo>
                    <a:pt x="126" y="71"/>
                  </a:lnTo>
                  <a:lnTo>
                    <a:pt x="126" y="74"/>
                  </a:lnTo>
                  <a:lnTo>
                    <a:pt x="126" y="76"/>
                  </a:lnTo>
                  <a:lnTo>
                    <a:pt x="126" y="78"/>
                  </a:lnTo>
                  <a:lnTo>
                    <a:pt x="124" y="81"/>
                  </a:lnTo>
                  <a:lnTo>
                    <a:pt x="123" y="83"/>
                  </a:lnTo>
                  <a:lnTo>
                    <a:pt x="119" y="86"/>
                  </a:lnTo>
                  <a:lnTo>
                    <a:pt x="114" y="91"/>
                  </a:lnTo>
                  <a:lnTo>
                    <a:pt x="111" y="94"/>
                  </a:lnTo>
                  <a:lnTo>
                    <a:pt x="106" y="98"/>
                  </a:lnTo>
                  <a:lnTo>
                    <a:pt x="103" y="101"/>
                  </a:lnTo>
                  <a:lnTo>
                    <a:pt x="103" y="103"/>
                  </a:lnTo>
                  <a:lnTo>
                    <a:pt x="101" y="104"/>
                  </a:lnTo>
                  <a:lnTo>
                    <a:pt x="101" y="113"/>
                  </a:lnTo>
                  <a:lnTo>
                    <a:pt x="99" y="125"/>
                  </a:lnTo>
                  <a:lnTo>
                    <a:pt x="101" y="138"/>
                  </a:lnTo>
                  <a:lnTo>
                    <a:pt x="103" y="150"/>
                  </a:lnTo>
                  <a:lnTo>
                    <a:pt x="104" y="162"/>
                  </a:lnTo>
                  <a:lnTo>
                    <a:pt x="104" y="167"/>
                  </a:lnTo>
                  <a:lnTo>
                    <a:pt x="108" y="170"/>
                  </a:lnTo>
                  <a:lnTo>
                    <a:pt x="109" y="173"/>
                  </a:lnTo>
                  <a:lnTo>
                    <a:pt x="111" y="175"/>
                  </a:lnTo>
                  <a:lnTo>
                    <a:pt x="114" y="177"/>
                  </a:lnTo>
                  <a:lnTo>
                    <a:pt x="118" y="178"/>
                  </a:lnTo>
                  <a:lnTo>
                    <a:pt x="119" y="182"/>
                  </a:lnTo>
                  <a:lnTo>
                    <a:pt x="121" y="185"/>
                  </a:lnTo>
                  <a:lnTo>
                    <a:pt x="121" y="187"/>
                  </a:lnTo>
                  <a:lnTo>
                    <a:pt x="121" y="190"/>
                  </a:lnTo>
                  <a:lnTo>
                    <a:pt x="121" y="194"/>
                  </a:lnTo>
                  <a:lnTo>
                    <a:pt x="119" y="197"/>
                  </a:lnTo>
                  <a:lnTo>
                    <a:pt x="116" y="199"/>
                  </a:lnTo>
                  <a:lnTo>
                    <a:pt x="116" y="200"/>
                  </a:lnTo>
                  <a:lnTo>
                    <a:pt x="113" y="200"/>
                  </a:lnTo>
                  <a:lnTo>
                    <a:pt x="111" y="202"/>
                  </a:lnTo>
                  <a:lnTo>
                    <a:pt x="108" y="200"/>
                  </a:lnTo>
                  <a:lnTo>
                    <a:pt x="104" y="200"/>
                  </a:lnTo>
                  <a:lnTo>
                    <a:pt x="103" y="200"/>
                  </a:lnTo>
                  <a:lnTo>
                    <a:pt x="99" y="202"/>
                  </a:lnTo>
                  <a:lnTo>
                    <a:pt x="96" y="205"/>
                  </a:lnTo>
                  <a:lnTo>
                    <a:pt x="94" y="209"/>
                  </a:lnTo>
                  <a:lnTo>
                    <a:pt x="93" y="210"/>
                  </a:lnTo>
                  <a:lnTo>
                    <a:pt x="94" y="214"/>
                  </a:lnTo>
                  <a:lnTo>
                    <a:pt x="96" y="219"/>
                  </a:lnTo>
                  <a:lnTo>
                    <a:pt x="99" y="224"/>
                  </a:lnTo>
                  <a:lnTo>
                    <a:pt x="103" y="227"/>
                  </a:lnTo>
                  <a:lnTo>
                    <a:pt x="104" y="231"/>
                  </a:lnTo>
                  <a:lnTo>
                    <a:pt x="104" y="236"/>
                  </a:lnTo>
                  <a:lnTo>
                    <a:pt x="103" y="236"/>
                  </a:lnTo>
                  <a:lnTo>
                    <a:pt x="103" y="237"/>
                  </a:lnTo>
                  <a:lnTo>
                    <a:pt x="99" y="241"/>
                  </a:lnTo>
                  <a:lnTo>
                    <a:pt x="96" y="241"/>
                  </a:lnTo>
                  <a:lnTo>
                    <a:pt x="94" y="242"/>
                  </a:lnTo>
                  <a:lnTo>
                    <a:pt x="91" y="241"/>
                  </a:lnTo>
                  <a:lnTo>
                    <a:pt x="89" y="241"/>
                  </a:lnTo>
                  <a:lnTo>
                    <a:pt x="87" y="237"/>
                  </a:lnTo>
                  <a:lnTo>
                    <a:pt x="82" y="232"/>
                  </a:lnTo>
                  <a:lnTo>
                    <a:pt x="77" y="227"/>
                  </a:lnTo>
                  <a:lnTo>
                    <a:pt x="76" y="225"/>
                  </a:lnTo>
                  <a:lnTo>
                    <a:pt x="72" y="224"/>
                  </a:lnTo>
                  <a:lnTo>
                    <a:pt x="71" y="222"/>
                  </a:lnTo>
                  <a:lnTo>
                    <a:pt x="67" y="222"/>
                  </a:lnTo>
                  <a:lnTo>
                    <a:pt x="64" y="222"/>
                  </a:lnTo>
                  <a:lnTo>
                    <a:pt x="59" y="224"/>
                  </a:lnTo>
                  <a:lnTo>
                    <a:pt x="57" y="224"/>
                  </a:lnTo>
                  <a:lnTo>
                    <a:pt x="56" y="225"/>
                  </a:lnTo>
                  <a:lnTo>
                    <a:pt x="54" y="229"/>
                  </a:lnTo>
                  <a:lnTo>
                    <a:pt x="50" y="232"/>
                  </a:lnTo>
                  <a:lnTo>
                    <a:pt x="50" y="236"/>
                  </a:lnTo>
                  <a:lnTo>
                    <a:pt x="47" y="239"/>
                  </a:lnTo>
                  <a:lnTo>
                    <a:pt x="45" y="241"/>
                  </a:lnTo>
                  <a:lnTo>
                    <a:pt x="44" y="242"/>
                  </a:lnTo>
                  <a:lnTo>
                    <a:pt x="42" y="244"/>
                  </a:lnTo>
                  <a:lnTo>
                    <a:pt x="35" y="244"/>
                  </a:lnTo>
                  <a:lnTo>
                    <a:pt x="30" y="242"/>
                  </a:lnTo>
                  <a:lnTo>
                    <a:pt x="25" y="242"/>
                  </a:lnTo>
                  <a:lnTo>
                    <a:pt x="22" y="244"/>
                  </a:lnTo>
                  <a:lnTo>
                    <a:pt x="19" y="244"/>
                  </a:lnTo>
                  <a:lnTo>
                    <a:pt x="15" y="246"/>
                  </a:lnTo>
                  <a:lnTo>
                    <a:pt x="14" y="249"/>
                  </a:lnTo>
                  <a:lnTo>
                    <a:pt x="10" y="251"/>
                  </a:lnTo>
                  <a:lnTo>
                    <a:pt x="8" y="254"/>
                  </a:lnTo>
                  <a:lnTo>
                    <a:pt x="5" y="256"/>
                  </a:lnTo>
                  <a:lnTo>
                    <a:pt x="3" y="256"/>
                  </a:lnTo>
                  <a:lnTo>
                    <a:pt x="0" y="256"/>
                  </a:lnTo>
                </a:path>
              </a:pathLst>
            </a:custGeom>
            <a:noFill/>
            <a:ln w="3175">
              <a:solidFill>
                <a:srgbClr val="C32D9B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54" name="Freeform 6"/>
            <p:cNvSpPr>
              <a:spLocks/>
            </p:cNvSpPr>
            <p:nvPr userDrawn="1"/>
          </p:nvSpPr>
          <p:spPr bwMode="auto">
            <a:xfrm>
              <a:off x="5633" y="4039"/>
              <a:ext cx="19" cy="21"/>
            </a:xfrm>
            <a:custGeom>
              <a:avLst/>
              <a:gdLst/>
              <a:ahLst/>
              <a:cxnLst>
                <a:cxn ang="0">
                  <a:pos x="16" y="32"/>
                </a:cxn>
                <a:cxn ang="0">
                  <a:pos x="13" y="31"/>
                </a:cxn>
                <a:cxn ang="0">
                  <a:pos x="10" y="29"/>
                </a:cxn>
                <a:cxn ang="0">
                  <a:pos x="6" y="29"/>
                </a:cxn>
                <a:cxn ang="0">
                  <a:pos x="5" y="25"/>
                </a:cxn>
                <a:cxn ang="0">
                  <a:pos x="3" y="24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3" y="7"/>
                </a:cxn>
                <a:cxn ang="0">
                  <a:pos x="5" y="5"/>
                </a:cxn>
                <a:cxn ang="0">
                  <a:pos x="6" y="2"/>
                </a:cxn>
                <a:cxn ang="0">
                  <a:pos x="10" y="2"/>
                </a:cxn>
                <a:cxn ang="0">
                  <a:pos x="13" y="0"/>
                </a:cxn>
                <a:cxn ang="0">
                  <a:pos x="16" y="0"/>
                </a:cxn>
                <a:cxn ang="0">
                  <a:pos x="18" y="2"/>
                </a:cxn>
                <a:cxn ang="0">
                  <a:pos x="21" y="2"/>
                </a:cxn>
                <a:cxn ang="0">
                  <a:pos x="23" y="4"/>
                </a:cxn>
                <a:cxn ang="0">
                  <a:pos x="26" y="5"/>
                </a:cxn>
                <a:cxn ang="0">
                  <a:pos x="28" y="9"/>
                </a:cxn>
                <a:cxn ang="0">
                  <a:pos x="28" y="12"/>
                </a:cxn>
                <a:cxn ang="0">
                  <a:pos x="30" y="14"/>
                </a:cxn>
                <a:cxn ang="0">
                  <a:pos x="30" y="17"/>
                </a:cxn>
                <a:cxn ang="0">
                  <a:pos x="30" y="20"/>
                </a:cxn>
                <a:cxn ang="0">
                  <a:pos x="28" y="24"/>
                </a:cxn>
                <a:cxn ang="0">
                  <a:pos x="28" y="25"/>
                </a:cxn>
                <a:cxn ang="0">
                  <a:pos x="26" y="27"/>
                </a:cxn>
                <a:cxn ang="0">
                  <a:pos x="23" y="29"/>
                </a:cxn>
                <a:cxn ang="0">
                  <a:pos x="20" y="31"/>
                </a:cxn>
                <a:cxn ang="0">
                  <a:pos x="18" y="31"/>
                </a:cxn>
                <a:cxn ang="0">
                  <a:pos x="16" y="32"/>
                </a:cxn>
              </a:cxnLst>
              <a:rect l="0" t="0" r="r" b="b"/>
              <a:pathLst>
                <a:path w="30" h="32">
                  <a:moveTo>
                    <a:pt x="16" y="32"/>
                  </a:moveTo>
                  <a:lnTo>
                    <a:pt x="13" y="31"/>
                  </a:lnTo>
                  <a:lnTo>
                    <a:pt x="10" y="29"/>
                  </a:lnTo>
                  <a:lnTo>
                    <a:pt x="6" y="29"/>
                  </a:lnTo>
                  <a:lnTo>
                    <a:pt x="5" y="25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6" y="0"/>
                  </a:lnTo>
                  <a:lnTo>
                    <a:pt x="18" y="2"/>
                  </a:lnTo>
                  <a:lnTo>
                    <a:pt x="21" y="2"/>
                  </a:lnTo>
                  <a:lnTo>
                    <a:pt x="23" y="4"/>
                  </a:lnTo>
                  <a:lnTo>
                    <a:pt x="26" y="5"/>
                  </a:lnTo>
                  <a:lnTo>
                    <a:pt x="28" y="9"/>
                  </a:lnTo>
                  <a:lnTo>
                    <a:pt x="28" y="12"/>
                  </a:lnTo>
                  <a:lnTo>
                    <a:pt x="30" y="14"/>
                  </a:lnTo>
                  <a:lnTo>
                    <a:pt x="30" y="17"/>
                  </a:lnTo>
                  <a:lnTo>
                    <a:pt x="30" y="20"/>
                  </a:lnTo>
                  <a:lnTo>
                    <a:pt x="28" y="24"/>
                  </a:lnTo>
                  <a:lnTo>
                    <a:pt x="28" y="25"/>
                  </a:lnTo>
                  <a:lnTo>
                    <a:pt x="26" y="27"/>
                  </a:lnTo>
                  <a:lnTo>
                    <a:pt x="23" y="29"/>
                  </a:lnTo>
                  <a:lnTo>
                    <a:pt x="20" y="31"/>
                  </a:lnTo>
                  <a:lnTo>
                    <a:pt x="18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C32D9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55" name="Freeform 7"/>
            <p:cNvSpPr>
              <a:spLocks/>
            </p:cNvSpPr>
            <p:nvPr userDrawn="1"/>
          </p:nvSpPr>
          <p:spPr bwMode="auto">
            <a:xfrm>
              <a:off x="5633" y="4039"/>
              <a:ext cx="19" cy="21"/>
            </a:xfrm>
            <a:custGeom>
              <a:avLst/>
              <a:gdLst/>
              <a:ahLst/>
              <a:cxnLst>
                <a:cxn ang="0">
                  <a:pos x="16" y="32"/>
                </a:cxn>
                <a:cxn ang="0">
                  <a:pos x="13" y="31"/>
                </a:cxn>
                <a:cxn ang="0">
                  <a:pos x="10" y="29"/>
                </a:cxn>
                <a:cxn ang="0">
                  <a:pos x="6" y="29"/>
                </a:cxn>
                <a:cxn ang="0">
                  <a:pos x="5" y="25"/>
                </a:cxn>
                <a:cxn ang="0">
                  <a:pos x="3" y="24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3" y="7"/>
                </a:cxn>
                <a:cxn ang="0">
                  <a:pos x="5" y="5"/>
                </a:cxn>
                <a:cxn ang="0">
                  <a:pos x="6" y="2"/>
                </a:cxn>
                <a:cxn ang="0">
                  <a:pos x="10" y="2"/>
                </a:cxn>
                <a:cxn ang="0">
                  <a:pos x="13" y="0"/>
                </a:cxn>
                <a:cxn ang="0">
                  <a:pos x="16" y="0"/>
                </a:cxn>
                <a:cxn ang="0">
                  <a:pos x="18" y="2"/>
                </a:cxn>
                <a:cxn ang="0">
                  <a:pos x="21" y="2"/>
                </a:cxn>
                <a:cxn ang="0">
                  <a:pos x="23" y="4"/>
                </a:cxn>
                <a:cxn ang="0">
                  <a:pos x="26" y="5"/>
                </a:cxn>
                <a:cxn ang="0">
                  <a:pos x="28" y="9"/>
                </a:cxn>
                <a:cxn ang="0">
                  <a:pos x="28" y="12"/>
                </a:cxn>
                <a:cxn ang="0">
                  <a:pos x="30" y="14"/>
                </a:cxn>
                <a:cxn ang="0">
                  <a:pos x="30" y="17"/>
                </a:cxn>
                <a:cxn ang="0">
                  <a:pos x="30" y="20"/>
                </a:cxn>
                <a:cxn ang="0">
                  <a:pos x="28" y="24"/>
                </a:cxn>
                <a:cxn ang="0">
                  <a:pos x="28" y="25"/>
                </a:cxn>
                <a:cxn ang="0">
                  <a:pos x="26" y="27"/>
                </a:cxn>
                <a:cxn ang="0">
                  <a:pos x="23" y="29"/>
                </a:cxn>
                <a:cxn ang="0">
                  <a:pos x="20" y="31"/>
                </a:cxn>
                <a:cxn ang="0">
                  <a:pos x="18" y="31"/>
                </a:cxn>
                <a:cxn ang="0">
                  <a:pos x="16" y="32"/>
                </a:cxn>
              </a:cxnLst>
              <a:rect l="0" t="0" r="r" b="b"/>
              <a:pathLst>
                <a:path w="30" h="32">
                  <a:moveTo>
                    <a:pt x="16" y="32"/>
                  </a:moveTo>
                  <a:lnTo>
                    <a:pt x="13" y="31"/>
                  </a:lnTo>
                  <a:lnTo>
                    <a:pt x="10" y="29"/>
                  </a:lnTo>
                  <a:lnTo>
                    <a:pt x="6" y="29"/>
                  </a:lnTo>
                  <a:lnTo>
                    <a:pt x="5" y="25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6" y="0"/>
                  </a:lnTo>
                  <a:lnTo>
                    <a:pt x="18" y="2"/>
                  </a:lnTo>
                  <a:lnTo>
                    <a:pt x="21" y="2"/>
                  </a:lnTo>
                  <a:lnTo>
                    <a:pt x="23" y="4"/>
                  </a:lnTo>
                  <a:lnTo>
                    <a:pt x="26" y="5"/>
                  </a:lnTo>
                  <a:lnTo>
                    <a:pt x="28" y="9"/>
                  </a:lnTo>
                  <a:lnTo>
                    <a:pt x="28" y="12"/>
                  </a:lnTo>
                  <a:lnTo>
                    <a:pt x="30" y="14"/>
                  </a:lnTo>
                  <a:lnTo>
                    <a:pt x="30" y="17"/>
                  </a:lnTo>
                  <a:lnTo>
                    <a:pt x="30" y="20"/>
                  </a:lnTo>
                  <a:lnTo>
                    <a:pt x="28" y="24"/>
                  </a:lnTo>
                  <a:lnTo>
                    <a:pt x="28" y="25"/>
                  </a:lnTo>
                  <a:lnTo>
                    <a:pt x="26" y="27"/>
                  </a:lnTo>
                  <a:lnTo>
                    <a:pt x="23" y="29"/>
                  </a:lnTo>
                  <a:lnTo>
                    <a:pt x="20" y="31"/>
                  </a:lnTo>
                  <a:lnTo>
                    <a:pt x="18" y="31"/>
                  </a:lnTo>
                  <a:lnTo>
                    <a:pt x="16" y="32"/>
                  </a:lnTo>
                </a:path>
              </a:pathLst>
            </a:custGeom>
            <a:noFill/>
            <a:ln w="3175">
              <a:solidFill>
                <a:srgbClr val="C32D9B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56" name="Freeform 8"/>
            <p:cNvSpPr>
              <a:spLocks/>
            </p:cNvSpPr>
            <p:nvPr userDrawn="1"/>
          </p:nvSpPr>
          <p:spPr bwMode="auto">
            <a:xfrm>
              <a:off x="5643" y="4044"/>
              <a:ext cx="7" cy="1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3" y="17"/>
                </a:cxn>
                <a:cxn ang="0">
                  <a:pos x="5" y="17"/>
                </a:cxn>
                <a:cxn ang="0">
                  <a:pos x="5" y="15"/>
                </a:cxn>
                <a:cxn ang="0">
                  <a:pos x="8" y="12"/>
                </a:cxn>
                <a:cxn ang="0">
                  <a:pos x="8" y="10"/>
                </a:cxn>
                <a:cxn ang="0">
                  <a:pos x="6" y="7"/>
                </a:cxn>
                <a:cxn ang="0">
                  <a:pos x="5" y="5"/>
                </a:cxn>
                <a:cxn ang="0">
                  <a:pos x="3" y="2"/>
                </a:cxn>
                <a:cxn ang="0">
                  <a:pos x="1" y="0"/>
                </a:cxn>
                <a:cxn ang="0">
                  <a:pos x="3" y="0"/>
                </a:cxn>
                <a:cxn ang="0">
                  <a:pos x="5" y="2"/>
                </a:cxn>
                <a:cxn ang="0">
                  <a:pos x="6" y="2"/>
                </a:cxn>
                <a:cxn ang="0">
                  <a:pos x="8" y="5"/>
                </a:cxn>
                <a:cxn ang="0">
                  <a:pos x="10" y="5"/>
                </a:cxn>
                <a:cxn ang="0">
                  <a:pos x="10" y="7"/>
                </a:cxn>
                <a:cxn ang="0">
                  <a:pos x="11" y="10"/>
                </a:cxn>
                <a:cxn ang="0">
                  <a:pos x="11" y="12"/>
                </a:cxn>
                <a:cxn ang="0">
                  <a:pos x="8" y="15"/>
                </a:cxn>
                <a:cxn ang="0">
                  <a:pos x="6" y="17"/>
                </a:cxn>
                <a:cxn ang="0">
                  <a:pos x="3" y="18"/>
                </a:cxn>
                <a:cxn ang="0">
                  <a:pos x="0" y="18"/>
                </a:cxn>
              </a:cxnLst>
              <a:rect l="0" t="0" r="r" b="b"/>
              <a:pathLst>
                <a:path w="11" h="18">
                  <a:moveTo>
                    <a:pt x="0" y="18"/>
                  </a:moveTo>
                  <a:lnTo>
                    <a:pt x="3" y="17"/>
                  </a:lnTo>
                  <a:lnTo>
                    <a:pt x="5" y="17"/>
                  </a:lnTo>
                  <a:lnTo>
                    <a:pt x="5" y="15"/>
                  </a:lnTo>
                  <a:lnTo>
                    <a:pt x="8" y="12"/>
                  </a:lnTo>
                  <a:lnTo>
                    <a:pt x="8" y="10"/>
                  </a:lnTo>
                  <a:lnTo>
                    <a:pt x="6" y="7"/>
                  </a:lnTo>
                  <a:lnTo>
                    <a:pt x="5" y="5"/>
                  </a:lnTo>
                  <a:lnTo>
                    <a:pt x="3" y="2"/>
                  </a:lnTo>
                  <a:lnTo>
                    <a:pt x="1" y="0"/>
                  </a:lnTo>
                  <a:lnTo>
                    <a:pt x="3" y="0"/>
                  </a:lnTo>
                  <a:lnTo>
                    <a:pt x="5" y="2"/>
                  </a:lnTo>
                  <a:lnTo>
                    <a:pt x="6" y="2"/>
                  </a:lnTo>
                  <a:lnTo>
                    <a:pt x="8" y="5"/>
                  </a:lnTo>
                  <a:lnTo>
                    <a:pt x="10" y="5"/>
                  </a:lnTo>
                  <a:lnTo>
                    <a:pt x="10" y="7"/>
                  </a:lnTo>
                  <a:lnTo>
                    <a:pt x="11" y="10"/>
                  </a:lnTo>
                  <a:lnTo>
                    <a:pt x="11" y="12"/>
                  </a:lnTo>
                  <a:lnTo>
                    <a:pt x="8" y="15"/>
                  </a:lnTo>
                  <a:lnTo>
                    <a:pt x="6" y="17"/>
                  </a:lnTo>
                  <a:lnTo>
                    <a:pt x="3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57" name="Freeform 9"/>
            <p:cNvSpPr>
              <a:spLocks/>
            </p:cNvSpPr>
            <p:nvPr userDrawn="1"/>
          </p:nvSpPr>
          <p:spPr bwMode="auto">
            <a:xfrm>
              <a:off x="5550" y="4145"/>
              <a:ext cx="80" cy="67"/>
            </a:xfrm>
            <a:custGeom>
              <a:avLst/>
              <a:gdLst/>
              <a:ahLst/>
              <a:cxnLst>
                <a:cxn ang="0">
                  <a:pos x="29" y="99"/>
                </a:cxn>
                <a:cxn ang="0">
                  <a:pos x="34" y="104"/>
                </a:cxn>
                <a:cxn ang="0">
                  <a:pos x="41" y="106"/>
                </a:cxn>
                <a:cxn ang="0">
                  <a:pos x="49" y="104"/>
                </a:cxn>
                <a:cxn ang="0">
                  <a:pos x="56" y="99"/>
                </a:cxn>
                <a:cxn ang="0">
                  <a:pos x="58" y="99"/>
                </a:cxn>
                <a:cxn ang="0">
                  <a:pos x="64" y="101"/>
                </a:cxn>
                <a:cxn ang="0">
                  <a:pos x="69" y="99"/>
                </a:cxn>
                <a:cxn ang="0">
                  <a:pos x="81" y="93"/>
                </a:cxn>
                <a:cxn ang="0">
                  <a:pos x="88" y="84"/>
                </a:cxn>
                <a:cxn ang="0">
                  <a:pos x="95" y="81"/>
                </a:cxn>
                <a:cxn ang="0">
                  <a:pos x="101" y="83"/>
                </a:cxn>
                <a:cxn ang="0">
                  <a:pos x="110" y="83"/>
                </a:cxn>
                <a:cxn ang="0">
                  <a:pos x="115" y="79"/>
                </a:cxn>
                <a:cxn ang="0">
                  <a:pos x="115" y="76"/>
                </a:cxn>
                <a:cxn ang="0">
                  <a:pos x="115" y="73"/>
                </a:cxn>
                <a:cxn ang="0">
                  <a:pos x="118" y="69"/>
                </a:cxn>
                <a:cxn ang="0">
                  <a:pos x="123" y="64"/>
                </a:cxn>
                <a:cxn ang="0">
                  <a:pos x="125" y="61"/>
                </a:cxn>
                <a:cxn ang="0">
                  <a:pos x="126" y="54"/>
                </a:cxn>
                <a:cxn ang="0">
                  <a:pos x="121" y="41"/>
                </a:cxn>
                <a:cxn ang="0">
                  <a:pos x="120" y="34"/>
                </a:cxn>
                <a:cxn ang="0">
                  <a:pos x="120" y="14"/>
                </a:cxn>
                <a:cxn ang="0">
                  <a:pos x="118" y="5"/>
                </a:cxn>
                <a:cxn ang="0">
                  <a:pos x="115" y="22"/>
                </a:cxn>
                <a:cxn ang="0">
                  <a:pos x="113" y="39"/>
                </a:cxn>
                <a:cxn ang="0">
                  <a:pos x="113" y="52"/>
                </a:cxn>
                <a:cxn ang="0">
                  <a:pos x="111" y="57"/>
                </a:cxn>
                <a:cxn ang="0">
                  <a:pos x="106" y="64"/>
                </a:cxn>
                <a:cxn ang="0">
                  <a:pos x="101" y="69"/>
                </a:cxn>
                <a:cxn ang="0">
                  <a:pos x="98" y="71"/>
                </a:cxn>
                <a:cxn ang="0">
                  <a:pos x="95" y="69"/>
                </a:cxn>
                <a:cxn ang="0">
                  <a:pos x="88" y="69"/>
                </a:cxn>
                <a:cxn ang="0">
                  <a:pos x="81" y="79"/>
                </a:cxn>
                <a:cxn ang="0">
                  <a:pos x="73" y="84"/>
                </a:cxn>
                <a:cxn ang="0">
                  <a:pos x="69" y="84"/>
                </a:cxn>
                <a:cxn ang="0">
                  <a:pos x="58" y="84"/>
                </a:cxn>
                <a:cxn ang="0">
                  <a:pos x="53" y="86"/>
                </a:cxn>
                <a:cxn ang="0">
                  <a:pos x="46" y="91"/>
                </a:cxn>
                <a:cxn ang="0">
                  <a:pos x="41" y="93"/>
                </a:cxn>
                <a:cxn ang="0">
                  <a:pos x="32" y="93"/>
                </a:cxn>
                <a:cxn ang="0">
                  <a:pos x="27" y="91"/>
                </a:cxn>
                <a:cxn ang="0">
                  <a:pos x="17" y="89"/>
                </a:cxn>
                <a:cxn ang="0">
                  <a:pos x="7" y="91"/>
                </a:cxn>
                <a:cxn ang="0">
                  <a:pos x="11" y="93"/>
                </a:cxn>
                <a:cxn ang="0">
                  <a:pos x="26" y="98"/>
                </a:cxn>
              </a:cxnLst>
              <a:rect l="0" t="0" r="r" b="b"/>
              <a:pathLst>
                <a:path w="126" h="106">
                  <a:moveTo>
                    <a:pt x="26" y="98"/>
                  </a:moveTo>
                  <a:lnTo>
                    <a:pt x="29" y="99"/>
                  </a:lnTo>
                  <a:lnTo>
                    <a:pt x="29" y="101"/>
                  </a:lnTo>
                  <a:lnTo>
                    <a:pt x="34" y="104"/>
                  </a:lnTo>
                  <a:lnTo>
                    <a:pt x="37" y="104"/>
                  </a:lnTo>
                  <a:lnTo>
                    <a:pt x="41" y="106"/>
                  </a:lnTo>
                  <a:lnTo>
                    <a:pt x="46" y="104"/>
                  </a:lnTo>
                  <a:lnTo>
                    <a:pt x="49" y="104"/>
                  </a:lnTo>
                  <a:lnTo>
                    <a:pt x="53" y="103"/>
                  </a:lnTo>
                  <a:lnTo>
                    <a:pt x="56" y="99"/>
                  </a:lnTo>
                  <a:lnTo>
                    <a:pt x="58" y="99"/>
                  </a:lnTo>
                  <a:lnTo>
                    <a:pt x="58" y="99"/>
                  </a:lnTo>
                  <a:lnTo>
                    <a:pt x="63" y="101"/>
                  </a:lnTo>
                  <a:lnTo>
                    <a:pt x="64" y="101"/>
                  </a:lnTo>
                  <a:lnTo>
                    <a:pt x="66" y="101"/>
                  </a:lnTo>
                  <a:lnTo>
                    <a:pt x="69" y="99"/>
                  </a:lnTo>
                  <a:lnTo>
                    <a:pt x="74" y="98"/>
                  </a:lnTo>
                  <a:lnTo>
                    <a:pt x="81" y="93"/>
                  </a:lnTo>
                  <a:lnTo>
                    <a:pt x="86" y="89"/>
                  </a:lnTo>
                  <a:lnTo>
                    <a:pt x="88" y="84"/>
                  </a:lnTo>
                  <a:lnTo>
                    <a:pt x="93" y="81"/>
                  </a:lnTo>
                  <a:lnTo>
                    <a:pt x="95" y="81"/>
                  </a:lnTo>
                  <a:lnTo>
                    <a:pt x="96" y="81"/>
                  </a:lnTo>
                  <a:lnTo>
                    <a:pt x="101" y="83"/>
                  </a:lnTo>
                  <a:lnTo>
                    <a:pt x="106" y="84"/>
                  </a:lnTo>
                  <a:lnTo>
                    <a:pt x="110" y="83"/>
                  </a:lnTo>
                  <a:lnTo>
                    <a:pt x="111" y="81"/>
                  </a:lnTo>
                  <a:lnTo>
                    <a:pt x="115" y="79"/>
                  </a:lnTo>
                  <a:lnTo>
                    <a:pt x="115" y="78"/>
                  </a:lnTo>
                  <a:lnTo>
                    <a:pt x="115" y="76"/>
                  </a:lnTo>
                  <a:lnTo>
                    <a:pt x="115" y="76"/>
                  </a:lnTo>
                  <a:lnTo>
                    <a:pt x="115" y="73"/>
                  </a:lnTo>
                  <a:lnTo>
                    <a:pt x="116" y="71"/>
                  </a:lnTo>
                  <a:lnTo>
                    <a:pt x="118" y="69"/>
                  </a:lnTo>
                  <a:lnTo>
                    <a:pt x="121" y="66"/>
                  </a:lnTo>
                  <a:lnTo>
                    <a:pt x="123" y="64"/>
                  </a:lnTo>
                  <a:lnTo>
                    <a:pt x="125" y="62"/>
                  </a:lnTo>
                  <a:lnTo>
                    <a:pt x="125" y="61"/>
                  </a:lnTo>
                  <a:lnTo>
                    <a:pt x="126" y="57"/>
                  </a:lnTo>
                  <a:lnTo>
                    <a:pt x="126" y="54"/>
                  </a:lnTo>
                  <a:lnTo>
                    <a:pt x="125" y="49"/>
                  </a:lnTo>
                  <a:lnTo>
                    <a:pt x="121" y="41"/>
                  </a:lnTo>
                  <a:lnTo>
                    <a:pt x="121" y="37"/>
                  </a:lnTo>
                  <a:lnTo>
                    <a:pt x="120" y="34"/>
                  </a:lnTo>
                  <a:lnTo>
                    <a:pt x="120" y="24"/>
                  </a:lnTo>
                  <a:lnTo>
                    <a:pt x="120" y="14"/>
                  </a:lnTo>
                  <a:lnTo>
                    <a:pt x="120" y="0"/>
                  </a:lnTo>
                  <a:lnTo>
                    <a:pt x="118" y="5"/>
                  </a:lnTo>
                  <a:lnTo>
                    <a:pt x="115" y="15"/>
                  </a:lnTo>
                  <a:lnTo>
                    <a:pt x="115" y="22"/>
                  </a:lnTo>
                  <a:lnTo>
                    <a:pt x="113" y="31"/>
                  </a:lnTo>
                  <a:lnTo>
                    <a:pt x="113" y="39"/>
                  </a:lnTo>
                  <a:lnTo>
                    <a:pt x="113" y="49"/>
                  </a:lnTo>
                  <a:lnTo>
                    <a:pt x="113" y="52"/>
                  </a:lnTo>
                  <a:lnTo>
                    <a:pt x="113" y="56"/>
                  </a:lnTo>
                  <a:lnTo>
                    <a:pt x="111" y="57"/>
                  </a:lnTo>
                  <a:lnTo>
                    <a:pt x="110" y="61"/>
                  </a:lnTo>
                  <a:lnTo>
                    <a:pt x="106" y="64"/>
                  </a:lnTo>
                  <a:lnTo>
                    <a:pt x="101" y="69"/>
                  </a:lnTo>
                  <a:lnTo>
                    <a:pt x="101" y="69"/>
                  </a:lnTo>
                  <a:lnTo>
                    <a:pt x="101" y="69"/>
                  </a:lnTo>
                  <a:lnTo>
                    <a:pt x="98" y="71"/>
                  </a:lnTo>
                  <a:lnTo>
                    <a:pt x="96" y="69"/>
                  </a:lnTo>
                  <a:lnTo>
                    <a:pt x="95" y="69"/>
                  </a:lnTo>
                  <a:lnTo>
                    <a:pt x="89" y="69"/>
                  </a:lnTo>
                  <a:lnTo>
                    <a:pt x="88" y="69"/>
                  </a:lnTo>
                  <a:lnTo>
                    <a:pt x="86" y="71"/>
                  </a:lnTo>
                  <a:lnTo>
                    <a:pt x="81" y="79"/>
                  </a:lnTo>
                  <a:lnTo>
                    <a:pt x="76" y="83"/>
                  </a:lnTo>
                  <a:lnTo>
                    <a:pt x="73" y="84"/>
                  </a:lnTo>
                  <a:lnTo>
                    <a:pt x="71" y="84"/>
                  </a:lnTo>
                  <a:lnTo>
                    <a:pt x="69" y="84"/>
                  </a:lnTo>
                  <a:lnTo>
                    <a:pt x="66" y="84"/>
                  </a:lnTo>
                  <a:lnTo>
                    <a:pt x="58" y="84"/>
                  </a:lnTo>
                  <a:lnTo>
                    <a:pt x="54" y="86"/>
                  </a:lnTo>
                  <a:lnTo>
                    <a:pt x="53" y="86"/>
                  </a:lnTo>
                  <a:lnTo>
                    <a:pt x="49" y="88"/>
                  </a:lnTo>
                  <a:lnTo>
                    <a:pt x="46" y="91"/>
                  </a:lnTo>
                  <a:lnTo>
                    <a:pt x="42" y="93"/>
                  </a:lnTo>
                  <a:lnTo>
                    <a:pt x="41" y="93"/>
                  </a:lnTo>
                  <a:lnTo>
                    <a:pt x="37" y="93"/>
                  </a:lnTo>
                  <a:lnTo>
                    <a:pt x="32" y="93"/>
                  </a:lnTo>
                  <a:lnTo>
                    <a:pt x="31" y="93"/>
                  </a:lnTo>
                  <a:lnTo>
                    <a:pt x="27" y="91"/>
                  </a:lnTo>
                  <a:lnTo>
                    <a:pt x="21" y="91"/>
                  </a:lnTo>
                  <a:lnTo>
                    <a:pt x="17" y="89"/>
                  </a:lnTo>
                  <a:lnTo>
                    <a:pt x="12" y="91"/>
                  </a:lnTo>
                  <a:lnTo>
                    <a:pt x="7" y="91"/>
                  </a:lnTo>
                  <a:lnTo>
                    <a:pt x="0" y="93"/>
                  </a:lnTo>
                  <a:lnTo>
                    <a:pt x="11" y="93"/>
                  </a:lnTo>
                  <a:lnTo>
                    <a:pt x="16" y="94"/>
                  </a:lnTo>
                  <a:lnTo>
                    <a:pt x="26" y="9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58" name="Freeform 10"/>
            <p:cNvSpPr>
              <a:spLocks/>
            </p:cNvSpPr>
            <p:nvPr userDrawn="1"/>
          </p:nvSpPr>
          <p:spPr bwMode="auto">
            <a:xfrm>
              <a:off x="5656" y="4187"/>
              <a:ext cx="17" cy="17"/>
            </a:xfrm>
            <a:custGeom>
              <a:avLst/>
              <a:gdLst/>
              <a:ahLst/>
              <a:cxnLst>
                <a:cxn ang="0">
                  <a:pos x="12" y="27"/>
                </a:cxn>
                <a:cxn ang="0">
                  <a:pos x="11" y="27"/>
                </a:cxn>
                <a:cxn ang="0">
                  <a:pos x="7" y="27"/>
                </a:cxn>
                <a:cxn ang="0">
                  <a:pos x="4" y="23"/>
                </a:cxn>
                <a:cxn ang="0">
                  <a:pos x="2" y="22"/>
                </a:cxn>
                <a:cxn ang="0">
                  <a:pos x="2" y="18"/>
                </a:cxn>
                <a:cxn ang="0">
                  <a:pos x="0" y="17"/>
                </a:cxn>
                <a:cxn ang="0">
                  <a:pos x="0" y="13"/>
                </a:cxn>
                <a:cxn ang="0">
                  <a:pos x="0" y="12"/>
                </a:cxn>
                <a:cxn ang="0">
                  <a:pos x="2" y="8"/>
                </a:cxn>
                <a:cxn ang="0">
                  <a:pos x="4" y="3"/>
                </a:cxn>
                <a:cxn ang="0">
                  <a:pos x="7" y="3"/>
                </a:cxn>
                <a:cxn ang="0">
                  <a:pos x="9" y="2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7" y="0"/>
                </a:cxn>
                <a:cxn ang="0">
                  <a:pos x="19" y="2"/>
                </a:cxn>
                <a:cxn ang="0">
                  <a:pos x="24" y="5"/>
                </a:cxn>
                <a:cxn ang="0">
                  <a:pos x="26" y="7"/>
                </a:cxn>
                <a:cxn ang="0">
                  <a:pos x="27" y="10"/>
                </a:cxn>
                <a:cxn ang="0">
                  <a:pos x="27" y="12"/>
                </a:cxn>
                <a:cxn ang="0">
                  <a:pos x="27" y="15"/>
                </a:cxn>
                <a:cxn ang="0">
                  <a:pos x="27" y="18"/>
                </a:cxn>
                <a:cxn ang="0">
                  <a:pos x="26" y="20"/>
                </a:cxn>
                <a:cxn ang="0">
                  <a:pos x="24" y="25"/>
                </a:cxn>
                <a:cxn ang="0">
                  <a:pos x="21" y="25"/>
                </a:cxn>
                <a:cxn ang="0">
                  <a:pos x="19" y="27"/>
                </a:cxn>
                <a:cxn ang="0">
                  <a:pos x="16" y="27"/>
                </a:cxn>
                <a:cxn ang="0">
                  <a:pos x="12" y="27"/>
                </a:cxn>
              </a:cxnLst>
              <a:rect l="0" t="0" r="r" b="b"/>
              <a:pathLst>
                <a:path w="27" h="27">
                  <a:moveTo>
                    <a:pt x="12" y="27"/>
                  </a:moveTo>
                  <a:lnTo>
                    <a:pt x="11" y="27"/>
                  </a:lnTo>
                  <a:lnTo>
                    <a:pt x="7" y="27"/>
                  </a:lnTo>
                  <a:lnTo>
                    <a:pt x="4" y="23"/>
                  </a:lnTo>
                  <a:lnTo>
                    <a:pt x="2" y="22"/>
                  </a:lnTo>
                  <a:lnTo>
                    <a:pt x="2" y="18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2"/>
                  </a:lnTo>
                  <a:lnTo>
                    <a:pt x="2" y="8"/>
                  </a:lnTo>
                  <a:lnTo>
                    <a:pt x="4" y="3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4" y="5"/>
                  </a:lnTo>
                  <a:lnTo>
                    <a:pt x="26" y="7"/>
                  </a:lnTo>
                  <a:lnTo>
                    <a:pt x="27" y="10"/>
                  </a:lnTo>
                  <a:lnTo>
                    <a:pt x="27" y="12"/>
                  </a:lnTo>
                  <a:lnTo>
                    <a:pt x="27" y="15"/>
                  </a:lnTo>
                  <a:lnTo>
                    <a:pt x="27" y="18"/>
                  </a:lnTo>
                  <a:lnTo>
                    <a:pt x="26" y="20"/>
                  </a:lnTo>
                  <a:lnTo>
                    <a:pt x="24" y="25"/>
                  </a:lnTo>
                  <a:lnTo>
                    <a:pt x="21" y="25"/>
                  </a:lnTo>
                  <a:lnTo>
                    <a:pt x="19" y="27"/>
                  </a:lnTo>
                  <a:lnTo>
                    <a:pt x="16" y="27"/>
                  </a:lnTo>
                  <a:lnTo>
                    <a:pt x="12" y="27"/>
                  </a:lnTo>
                  <a:close/>
                </a:path>
              </a:pathLst>
            </a:custGeom>
            <a:solidFill>
              <a:srgbClr val="C32D9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</p:grpSp>
      <p:grpSp>
        <p:nvGrpSpPr>
          <p:cNvPr id="2059" name="Group 11"/>
          <p:cNvGrpSpPr>
            <a:grpSpLocks/>
          </p:cNvGrpSpPr>
          <p:nvPr userDrawn="1"/>
        </p:nvGrpSpPr>
        <p:grpSpPr bwMode="auto">
          <a:xfrm>
            <a:off x="8691563" y="85725"/>
            <a:ext cx="336550" cy="6121400"/>
            <a:chOff x="5475" y="54"/>
            <a:chExt cx="212" cy="3856"/>
          </a:xfrm>
        </p:grpSpPr>
        <p:sp>
          <p:nvSpPr>
            <p:cNvPr id="2060" name="Rectangle 12"/>
            <p:cNvSpPr>
              <a:spLocks noChangeArrowheads="1"/>
            </p:cNvSpPr>
            <p:nvPr userDrawn="1"/>
          </p:nvSpPr>
          <p:spPr bwMode="auto">
            <a:xfrm>
              <a:off x="5633" y="530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61" name="Rectangle 13"/>
            <p:cNvSpPr>
              <a:spLocks noChangeArrowheads="1"/>
            </p:cNvSpPr>
            <p:nvPr userDrawn="1"/>
          </p:nvSpPr>
          <p:spPr bwMode="auto">
            <a:xfrm>
              <a:off x="5527" y="530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62" name="Rectangle 14"/>
            <p:cNvSpPr>
              <a:spLocks noChangeArrowheads="1"/>
            </p:cNvSpPr>
            <p:nvPr userDrawn="1"/>
          </p:nvSpPr>
          <p:spPr bwMode="auto">
            <a:xfrm>
              <a:off x="5633" y="582"/>
              <a:ext cx="54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63" name="Rectangle 15"/>
            <p:cNvSpPr>
              <a:spLocks noChangeArrowheads="1"/>
            </p:cNvSpPr>
            <p:nvPr userDrawn="1"/>
          </p:nvSpPr>
          <p:spPr bwMode="auto">
            <a:xfrm>
              <a:off x="5475" y="582"/>
              <a:ext cx="52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64" name="Rectangle 16"/>
            <p:cNvSpPr>
              <a:spLocks noChangeArrowheads="1"/>
            </p:cNvSpPr>
            <p:nvPr userDrawn="1"/>
          </p:nvSpPr>
          <p:spPr bwMode="auto">
            <a:xfrm>
              <a:off x="5633" y="635"/>
              <a:ext cx="54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65" name="Rectangle 17"/>
            <p:cNvSpPr>
              <a:spLocks noChangeArrowheads="1"/>
            </p:cNvSpPr>
            <p:nvPr userDrawn="1"/>
          </p:nvSpPr>
          <p:spPr bwMode="auto">
            <a:xfrm>
              <a:off x="5581" y="635"/>
              <a:ext cx="52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66" name="Rectangle 18"/>
            <p:cNvSpPr>
              <a:spLocks noChangeArrowheads="1"/>
            </p:cNvSpPr>
            <p:nvPr userDrawn="1"/>
          </p:nvSpPr>
          <p:spPr bwMode="auto">
            <a:xfrm>
              <a:off x="5633" y="688"/>
              <a:ext cx="54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67" name="Rectangle 19"/>
            <p:cNvSpPr>
              <a:spLocks noChangeArrowheads="1"/>
            </p:cNvSpPr>
            <p:nvPr userDrawn="1"/>
          </p:nvSpPr>
          <p:spPr bwMode="auto">
            <a:xfrm>
              <a:off x="5581" y="582"/>
              <a:ext cx="52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68" name="Rectangle 20"/>
            <p:cNvSpPr>
              <a:spLocks noChangeArrowheads="1"/>
            </p:cNvSpPr>
            <p:nvPr userDrawn="1"/>
          </p:nvSpPr>
          <p:spPr bwMode="auto">
            <a:xfrm>
              <a:off x="5527" y="688"/>
              <a:ext cx="54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69" name="Rectangle 21"/>
            <p:cNvSpPr>
              <a:spLocks noChangeArrowheads="1"/>
            </p:cNvSpPr>
            <p:nvPr userDrawn="1"/>
          </p:nvSpPr>
          <p:spPr bwMode="auto">
            <a:xfrm>
              <a:off x="5475" y="688"/>
              <a:ext cx="52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70" name="Rectangle 22"/>
            <p:cNvSpPr>
              <a:spLocks noChangeArrowheads="1"/>
            </p:cNvSpPr>
            <p:nvPr userDrawn="1"/>
          </p:nvSpPr>
          <p:spPr bwMode="auto">
            <a:xfrm>
              <a:off x="5633" y="741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71" name="Rectangle 23"/>
            <p:cNvSpPr>
              <a:spLocks noChangeArrowheads="1"/>
            </p:cNvSpPr>
            <p:nvPr userDrawn="1"/>
          </p:nvSpPr>
          <p:spPr bwMode="auto">
            <a:xfrm>
              <a:off x="5581" y="741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72" name="Rectangle 24"/>
            <p:cNvSpPr>
              <a:spLocks noChangeArrowheads="1"/>
            </p:cNvSpPr>
            <p:nvPr userDrawn="1"/>
          </p:nvSpPr>
          <p:spPr bwMode="auto">
            <a:xfrm>
              <a:off x="5527" y="793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73" name="Rectangle 25"/>
            <p:cNvSpPr>
              <a:spLocks noChangeArrowheads="1"/>
            </p:cNvSpPr>
            <p:nvPr userDrawn="1"/>
          </p:nvSpPr>
          <p:spPr bwMode="auto">
            <a:xfrm>
              <a:off x="5633" y="793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74" name="Rectangle 26"/>
            <p:cNvSpPr>
              <a:spLocks noChangeArrowheads="1"/>
            </p:cNvSpPr>
            <p:nvPr userDrawn="1"/>
          </p:nvSpPr>
          <p:spPr bwMode="auto">
            <a:xfrm>
              <a:off x="5633" y="847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75" name="Rectangle 27"/>
            <p:cNvSpPr>
              <a:spLocks noChangeArrowheads="1"/>
            </p:cNvSpPr>
            <p:nvPr userDrawn="1"/>
          </p:nvSpPr>
          <p:spPr bwMode="auto">
            <a:xfrm>
              <a:off x="5581" y="847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76" name="Rectangle 28"/>
            <p:cNvSpPr>
              <a:spLocks noChangeArrowheads="1"/>
            </p:cNvSpPr>
            <p:nvPr userDrawn="1"/>
          </p:nvSpPr>
          <p:spPr bwMode="auto">
            <a:xfrm>
              <a:off x="5475" y="847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77" name="Rectangle 29"/>
            <p:cNvSpPr>
              <a:spLocks noChangeArrowheads="1"/>
            </p:cNvSpPr>
            <p:nvPr userDrawn="1"/>
          </p:nvSpPr>
          <p:spPr bwMode="auto">
            <a:xfrm>
              <a:off x="5633" y="899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78" name="Rectangle 30"/>
            <p:cNvSpPr>
              <a:spLocks noChangeArrowheads="1"/>
            </p:cNvSpPr>
            <p:nvPr userDrawn="1"/>
          </p:nvSpPr>
          <p:spPr bwMode="auto">
            <a:xfrm>
              <a:off x="5581" y="899"/>
              <a:ext cx="52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79" name="Rectangle 31"/>
            <p:cNvSpPr>
              <a:spLocks noChangeArrowheads="1"/>
            </p:cNvSpPr>
            <p:nvPr userDrawn="1"/>
          </p:nvSpPr>
          <p:spPr bwMode="auto">
            <a:xfrm>
              <a:off x="5527" y="899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80" name="Rectangle 32"/>
            <p:cNvSpPr>
              <a:spLocks noChangeArrowheads="1"/>
            </p:cNvSpPr>
            <p:nvPr userDrawn="1"/>
          </p:nvSpPr>
          <p:spPr bwMode="auto">
            <a:xfrm>
              <a:off x="5633" y="953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81" name="Rectangle 33"/>
            <p:cNvSpPr>
              <a:spLocks noChangeArrowheads="1"/>
            </p:cNvSpPr>
            <p:nvPr userDrawn="1"/>
          </p:nvSpPr>
          <p:spPr bwMode="auto">
            <a:xfrm>
              <a:off x="5581" y="953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82" name="Rectangle 34"/>
            <p:cNvSpPr>
              <a:spLocks noChangeArrowheads="1"/>
            </p:cNvSpPr>
            <p:nvPr userDrawn="1"/>
          </p:nvSpPr>
          <p:spPr bwMode="auto">
            <a:xfrm>
              <a:off x="5475" y="953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83" name="Rectangle 35"/>
            <p:cNvSpPr>
              <a:spLocks noChangeArrowheads="1"/>
            </p:cNvSpPr>
            <p:nvPr userDrawn="1"/>
          </p:nvSpPr>
          <p:spPr bwMode="auto">
            <a:xfrm>
              <a:off x="5633" y="1005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84" name="Rectangle 36"/>
            <p:cNvSpPr>
              <a:spLocks noChangeArrowheads="1"/>
            </p:cNvSpPr>
            <p:nvPr userDrawn="1"/>
          </p:nvSpPr>
          <p:spPr bwMode="auto">
            <a:xfrm>
              <a:off x="5527" y="1005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85" name="Rectangle 37"/>
            <p:cNvSpPr>
              <a:spLocks noChangeArrowheads="1"/>
            </p:cNvSpPr>
            <p:nvPr userDrawn="1"/>
          </p:nvSpPr>
          <p:spPr bwMode="auto">
            <a:xfrm>
              <a:off x="5633" y="1057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86" name="Rectangle 38"/>
            <p:cNvSpPr>
              <a:spLocks noChangeArrowheads="1"/>
            </p:cNvSpPr>
            <p:nvPr userDrawn="1"/>
          </p:nvSpPr>
          <p:spPr bwMode="auto">
            <a:xfrm>
              <a:off x="5581" y="1057"/>
              <a:ext cx="52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87" name="Rectangle 39"/>
            <p:cNvSpPr>
              <a:spLocks noChangeArrowheads="1"/>
            </p:cNvSpPr>
            <p:nvPr userDrawn="1"/>
          </p:nvSpPr>
          <p:spPr bwMode="auto">
            <a:xfrm>
              <a:off x="5475" y="1057"/>
              <a:ext cx="52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88" name="Rectangle 40"/>
            <p:cNvSpPr>
              <a:spLocks noChangeArrowheads="1"/>
            </p:cNvSpPr>
            <p:nvPr userDrawn="1"/>
          </p:nvSpPr>
          <p:spPr bwMode="auto">
            <a:xfrm>
              <a:off x="5633" y="1111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89" name="Rectangle 41"/>
            <p:cNvSpPr>
              <a:spLocks noChangeArrowheads="1"/>
            </p:cNvSpPr>
            <p:nvPr userDrawn="1"/>
          </p:nvSpPr>
          <p:spPr bwMode="auto">
            <a:xfrm>
              <a:off x="5581" y="1111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90" name="Rectangle 42"/>
            <p:cNvSpPr>
              <a:spLocks noChangeArrowheads="1"/>
            </p:cNvSpPr>
            <p:nvPr userDrawn="1"/>
          </p:nvSpPr>
          <p:spPr bwMode="auto">
            <a:xfrm>
              <a:off x="5633" y="1163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91" name="Rectangle 43"/>
            <p:cNvSpPr>
              <a:spLocks noChangeArrowheads="1"/>
            </p:cNvSpPr>
            <p:nvPr userDrawn="1"/>
          </p:nvSpPr>
          <p:spPr bwMode="auto">
            <a:xfrm>
              <a:off x="5527" y="1163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92" name="Rectangle 44"/>
            <p:cNvSpPr>
              <a:spLocks noChangeArrowheads="1"/>
            </p:cNvSpPr>
            <p:nvPr userDrawn="1"/>
          </p:nvSpPr>
          <p:spPr bwMode="auto">
            <a:xfrm>
              <a:off x="5633" y="1217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93" name="Rectangle 45"/>
            <p:cNvSpPr>
              <a:spLocks noChangeArrowheads="1"/>
            </p:cNvSpPr>
            <p:nvPr userDrawn="1"/>
          </p:nvSpPr>
          <p:spPr bwMode="auto">
            <a:xfrm>
              <a:off x="5581" y="1217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94" name="Rectangle 46"/>
            <p:cNvSpPr>
              <a:spLocks noChangeArrowheads="1"/>
            </p:cNvSpPr>
            <p:nvPr userDrawn="1"/>
          </p:nvSpPr>
          <p:spPr bwMode="auto">
            <a:xfrm>
              <a:off x="5527" y="1217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95" name="Rectangle 47"/>
            <p:cNvSpPr>
              <a:spLocks noChangeArrowheads="1"/>
            </p:cNvSpPr>
            <p:nvPr userDrawn="1"/>
          </p:nvSpPr>
          <p:spPr bwMode="auto">
            <a:xfrm>
              <a:off x="5633" y="1269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96" name="Rectangle 48"/>
            <p:cNvSpPr>
              <a:spLocks noChangeArrowheads="1"/>
            </p:cNvSpPr>
            <p:nvPr userDrawn="1"/>
          </p:nvSpPr>
          <p:spPr bwMode="auto">
            <a:xfrm>
              <a:off x="5581" y="1269"/>
              <a:ext cx="52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97" name="Rectangle 49"/>
            <p:cNvSpPr>
              <a:spLocks noChangeArrowheads="1"/>
            </p:cNvSpPr>
            <p:nvPr userDrawn="1"/>
          </p:nvSpPr>
          <p:spPr bwMode="auto">
            <a:xfrm>
              <a:off x="5475" y="1269"/>
              <a:ext cx="52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98" name="Rectangle 50"/>
            <p:cNvSpPr>
              <a:spLocks noChangeArrowheads="1"/>
            </p:cNvSpPr>
            <p:nvPr userDrawn="1"/>
          </p:nvSpPr>
          <p:spPr bwMode="auto">
            <a:xfrm>
              <a:off x="5633" y="1323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099" name="Rectangle 51"/>
            <p:cNvSpPr>
              <a:spLocks noChangeArrowheads="1"/>
            </p:cNvSpPr>
            <p:nvPr userDrawn="1"/>
          </p:nvSpPr>
          <p:spPr bwMode="auto">
            <a:xfrm>
              <a:off x="5527" y="1323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00" name="Rectangle 52"/>
            <p:cNvSpPr>
              <a:spLocks noChangeArrowheads="1"/>
            </p:cNvSpPr>
            <p:nvPr userDrawn="1"/>
          </p:nvSpPr>
          <p:spPr bwMode="auto">
            <a:xfrm>
              <a:off x="5633" y="1375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01" name="Rectangle 53"/>
            <p:cNvSpPr>
              <a:spLocks noChangeArrowheads="1"/>
            </p:cNvSpPr>
            <p:nvPr userDrawn="1"/>
          </p:nvSpPr>
          <p:spPr bwMode="auto">
            <a:xfrm>
              <a:off x="5581" y="1375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02" name="Rectangle 54"/>
            <p:cNvSpPr>
              <a:spLocks noChangeArrowheads="1"/>
            </p:cNvSpPr>
            <p:nvPr userDrawn="1"/>
          </p:nvSpPr>
          <p:spPr bwMode="auto">
            <a:xfrm>
              <a:off x="5527" y="1375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03" name="Rectangle 55"/>
            <p:cNvSpPr>
              <a:spLocks noChangeArrowheads="1"/>
            </p:cNvSpPr>
            <p:nvPr userDrawn="1"/>
          </p:nvSpPr>
          <p:spPr bwMode="auto">
            <a:xfrm>
              <a:off x="5633" y="1427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04" name="Rectangle 56"/>
            <p:cNvSpPr>
              <a:spLocks noChangeArrowheads="1"/>
            </p:cNvSpPr>
            <p:nvPr userDrawn="1"/>
          </p:nvSpPr>
          <p:spPr bwMode="auto">
            <a:xfrm>
              <a:off x="5581" y="1427"/>
              <a:ext cx="52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05" name="Rectangle 57"/>
            <p:cNvSpPr>
              <a:spLocks noChangeArrowheads="1"/>
            </p:cNvSpPr>
            <p:nvPr userDrawn="1"/>
          </p:nvSpPr>
          <p:spPr bwMode="auto">
            <a:xfrm>
              <a:off x="5633" y="1481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06" name="Rectangle 58"/>
            <p:cNvSpPr>
              <a:spLocks noChangeArrowheads="1"/>
            </p:cNvSpPr>
            <p:nvPr userDrawn="1"/>
          </p:nvSpPr>
          <p:spPr bwMode="auto">
            <a:xfrm>
              <a:off x="5581" y="1481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07" name="Rectangle 59"/>
            <p:cNvSpPr>
              <a:spLocks noChangeArrowheads="1"/>
            </p:cNvSpPr>
            <p:nvPr userDrawn="1"/>
          </p:nvSpPr>
          <p:spPr bwMode="auto">
            <a:xfrm>
              <a:off x="5527" y="1481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08" name="Rectangle 60"/>
            <p:cNvSpPr>
              <a:spLocks noChangeArrowheads="1"/>
            </p:cNvSpPr>
            <p:nvPr userDrawn="1"/>
          </p:nvSpPr>
          <p:spPr bwMode="auto">
            <a:xfrm>
              <a:off x="5633" y="1533"/>
              <a:ext cx="54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09" name="Rectangle 61"/>
            <p:cNvSpPr>
              <a:spLocks noChangeArrowheads="1"/>
            </p:cNvSpPr>
            <p:nvPr userDrawn="1"/>
          </p:nvSpPr>
          <p:spPr bwMode="auto">
            <a:xfrm>
              <a:off x="5475" y="1533"/>
              <a:ext cx="52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10" name="Rectangle 62"/>
            <p:cNvSpPr>
              <a:spLocks noChangeArrowheads="1"/>
            </p:cNvSpPr>
            <p:nvPr userDrawn="1"/>
          </p:nvSpPr>
          <p:spPr bwMode="auto">
            <a:xfrm>
              <a:off x="5633" y="1586"/>
              <a:ext cx="54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11" name="Rectangle 63"/>
            <p:cNvSpPr>
              <a:spLocks noChangeArrowheads="1"/>
            </p:cNvSpPr>
            <p:nvPr userDrawn="1"/>
          </p:nvSpPr>
          <p:spPr bwMode="auto">
            <a:xfrm>
              <a:off x="5581" y="1586"/>
              <a:ext cx="52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12" name="Rectangle 64"/>
            <p:cNvSpPr>
              <a:spLocks noChangeArrowheads="1"/>
            </p:cNvSpPr>
            <p:nvPr userDrawn="1"/>
          </p:nvSpPr>
          <p:spPr bwMode="auto">
            <a:xfrm>
              <a:off x="5527" y="1586"/>
              <a:ext cx="54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13" name="Rectangle 65"/>
            <p:cNvSpPr>
              <a:spLocks noChangeArrowheads="1"/>
            </p:cNvSpPr>
            <p:nvPr userDrawn="1"/>
          </p:nvSpPr>
          <p:spPr bwMode="auto">
            <a:xfrm>
              <a:off x="5633" y="1639"/>
              <a:ext cx="54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14" name="Rectangle 66"/>
            <p:cNvSpPr>
              <a:spLocks noChangeArrowheads="1"/>
            </p:cNvSpPr>
            <p:nvPr userDrawn="1"/>
          </p:nvSpPr>
          <p:spPr bwMode="auto">
            <a:xfrm>
              <a:off x="5633" y="1692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15" name="Rectangle 67"/>
            <p:cNvSpPr>
              <a:spLocks noChangeArrowheads="1"/>
            </p:cNvSpPr>
            <p:nvPr userDrawn="1"/>
          </p:nvSpPr>
          <p:spPr bwMode="auto">
            <a:xfrm>
              <a:off x="5581" y="1692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16" name="Rectangle 68"/>
            <p:cNvSpPr>
              <a:spLocks noChangeArrowheads="1"/>
            </p:cNvSpPr>
            <p:nvPr userDrawn="1"/>
          </p:nvSpPr>
          <p:spPr bwMode="auto">
            <a:xfrm>
              <a:off x="5527" y="1692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17" name="Rectangle 69"/>
            <p:cNvSpPr>
              <a:spLocks noChangeArrowheads="1"/>
            </p:cNvSpPr>
            <p:nvPr userDrawn="1"/>
          </p:nvSpPr>
          <p:spPr bwMode="auto">
            <a:xfrm>
              <a:off x="5633" y="1744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18" name="Rectangle 70"/>
            <p:cNvSpPr>
              <a:spLocks noChangeArrowheads="1"/>
            </p:cNvSpPr>
            <p:nvPr userDrawn="1"/>
          </p:nvSpPr>
          <p:spPr bwMode="auto">
            <a:xfrm>
              <a:off x="5581" y="1744"/>
              <a:ext cx="52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19" name="Rectangle 71"/>
            <p:cNvSpPr>
              <a:spLocks noChangeArrowheads="1"/>
            </p:cNvSpPr>
            <p:nvPr userDrawn="1"/>
          </p:nvSpPr>
          <p:spPr bwMode="auto">
            <a:xfrm>
              <a:off x="5527" y="1744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20" name="Rectangle 72"/>
            <p:cNvSpPr>
              <a:spLocks noChangeArrowheads="1"/>
            </p:cNvSpPr>
            <p:nvPr userDrawn="1"/>
          </p:nvSpPr>
          <p:spPr bwMode="auto">
            <a:xfrm>
              <a:off x="5633" y="1798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21" name="Rectangle 73"/>
            <p:cNvSpPr>
              <a:spLocks noChangeArrowheads="1"/>
            </p:cNvSpPr>
            <p:nvPr userDrawn="1"/>
          </p:nvSpPr>
          <p:spPr bwMode="auto">
            <a:xfrm>
              <a:off x="5527" y="1850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22" name="Rectangle 74"/>
            <p:cNvSpPr>
              <a:spLocks noChangeArrowheads="1"/>
            </p:cNvSpPr>
            <p:nvPr userDrawn="1"/>
          </p:nvSpPr>
          <p:spPr bwMode="auto">
            <a:xfrm>
              <a:off x="5475" y="1798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23" name="Rectangle 75"/>
            <p:cNvSpPr>
              <a:spLocks noChangeArrowheads="1"/>
            </p:cNvSpPr>
            <p:nvPr userDrawn="1"/>
          </p:nvSpPr>
          <p:spPr bwMode="auto">
            <a:xfrm>
              <a:off x="5633" y="1850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24" name="Rectangle 76"/>
            <p:cNvSpPr>
              <a:spLocks noChangeArrowheads="1"/>
            </p:cNvSpPr>
            <p:nvPr userDrawn="1"/>
          </p:nvSpPr>
          <p:spPr bwMode="auto">
            <a:xfrm>
              <a:off x="5633" y="1902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25" name="Rectangle 77"/>
            <p:cNvSpPr>
              <a:spLocks noChangeArrowheads="1"/>
            </p:cNvSpPr>
            <p:nvPr userDrawn="1"/>
          </p:nvSpPr>
          <p:spPr bwMode="auto">
            <a:xfrm>
              <a:off x="5581" y="1902"/>
              <a:ext cx="52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26" name="Rectangle 78"/>
            <p:cNvSpPr>
              <a:spLocks noChangeArrowheads="1"/>
            </p:cNvSpPr>
            <p:nvPr userDrawn="1"/>
          </p:nvSpPr>
          <p:spPr bwMode="auto">
            <a:xfrm>
              <a:off x="5633" y="2432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27" name="Rectangle 79"/>
            <p:cNvSpPr>
              <a:spLocks noChangeArrowheads="1"/>
            </p:cNvSpPr>
            <p:nvPr userDrawn="1"/>
          </p:nvSpPr>
          <p:spPr bwMode="auto">
            <a:xfrm>
              <a:off x="5581" y="2432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28" name="Rectangle 80"/>
            <p:cNvSpPr>
              <a:spLocks noChangeArrowheads="1"/>
            </p:cNvSpPr>
            <p:nvPr userDrawn="1"/>
          </p:nvSpPr>
          <p:spPr bwMode="auto">
            <a:xfrm>
              <a:off x="5527" y="2432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29" name="Rectangle 81"/>
            <p:cNvSpPr>
              <a:spLocks noChangeArrowheads="1"/>
            </p:cNvSpPr>
            <p:nvPr userDrawn="1"/>
          </p:nvSpPr>
          <p:spPr bwMode="auto">
            <a:xfrm>
              <a:off x="5633" y="2484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30" name="Rectangle 82"/>
            <p:cNvSpPr>
              <a:spLocks noChangeArrowheads="1"/>
            </p:cNvSpPr>
            <p:nvPr userDrawn="1"/>
          </p:nvSpPr>
          <p:spPr bwMode="auto">
            <a:xfrm>
              <a:off x="5581" y="2484"/>
              <a:ext cx="52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31" name="Rectangle 83"/>
            <p:cNvSpPr>
              <a:spLocks noChangeArrowheads="1"/>
            </p:cNvSpPr>
            <p:nvPr userDrawn="1"/>
          </p:nvSpPr>
          <p:spPr bwMode="auto">
            <a:xfrm>
              <a:off x="5633" y="2538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32" name="Rectangle 84"/>
            <p:cNvSpPr>
              <a:spLocks noChangeArrowheads="1"/>
            </p:cNvSpPr>
            <p:nvPr userDrawn="1"/>
          </p:nvSpPr>
          <p:spPr bwMode="auto">
            <a:xfrm>
              <a:off x="5527" y="2538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33" name="Rectangle 85"/>
            <p:cNvSpPr>
              <a:spLocks noChangeArrowheads="1"/>
            </p:cNvSpPr>
            <p:nvPr userDrawn="1"/>
          </p:nvSpPr>
          <p:spPr bwMode="auto">
            <a:xfrm>
              <a:off x="5633" y="2590"/>
              <a:ext cx="54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34" name="Rectangle 86"/>
            <p:cNvSpPr>
              <a:spLocks noChangeArrowheads="1"/>
            </p:cNvSpPr>
            <p:nvPr userDrawn="1"/>
          </p:nvSpPr>
          <p:spPr bwMode="auto">
            <a:xfrm>
              <a:off x="5581" y="2590"/>
              <a:ext cx="52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35" name="Rectangle 87"/>
            <p:cNvSpPr>
              <a:spLocks noChangeArrowheads="1"/>
            </p:cNvSpPr>
            <p:nvPr userDrawn="1"/>
          </p:nvSpPr>
          <p:spPr bwMode="auto">
            <a:xfrm>
              <a:off x="5475" y="2590"/>
              <a:ext cx="52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36" name="Rectangle 88"/>
            <p:cNvSpPr>
              <a:spLocks noChangeArrowheads="1"/>
            </p:cNvSpPr>
            <p:nvPr userDrawn="1"/>
          </p:nvSpPr>
          <p:spPr bwMode="auto">
            <a:xfrm>
              <a:off x="5633" y="2643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37" name="Rectangle 89"/>
            <p:cNvSpPr>
              <a:spLocks noChangeArrowheads="1"/>
            </p:cNvSpPr>
            <p:nvPr userDrawn="1"/>
          </p:nvSpPr>
          <p:spPr bwMode="auto">
            <a:xfrm>
              <a:off x="5581" y="2643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38" name="Rectangle 90"/>
            <p:cNvSpPr>
              <a:spLocks noChangeArrowheads="1"/>
            </p:cNvSpPr>
            <p:nvPr userDrawn="1"/>
          </p:nvSpPr>
          <p:spPr bwMode="auto">
            <a:xfrm>
              <a:off x="5527" y="2643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39" name="Rectangle 91"/>
            <p:cNvSpPr>
              <a:spLocks noChangeArrowheads="1"/>
            </p:cNvSpPr>
            <p:nvPr userDrawn="1"/>
          </p:nvSpPr>
          <p:spPr bwMode="auto">
            <a:xfrm>
              <a:off x="5633" y="2695"/>
              <a:ext cx="54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40" name="Rectangle 92"/>
            <p:cNvSpPr>
              <a:spLocks noChangeArrowheads="1"/>
            </p:cNvSpPr>
            <p:nvPr userDrawn="1"/>
          </p:nvSpPr>
          <p:spPr bwMode="auto">
            <a:xfrm>
              <a:off x="5581" y="2695"/>
              <a:ext cx="52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41" name="Rectangle 93"/>
            <p:cNvSpPr>
              <a:spLocks noChangeArrowheads="1"/>
            </p:cNvSpPr>
            <p:nvPr userDrawn="1"/>
          </p:nvSpPr>
          <p:spPr bwMode="auto">
            <a:xfrm>
              <a:off x="5633" y="2748"/>
              <a:ext cx="54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42" name="Rectangle 94"/>
            <p:cNvSpPr>
              <a:spLocks noChangeArrowheads="1"/>
            </p:cNvSpPr>
            <p:nvPr userDrawn="1"/>
          </p:nvSpPr>
          <p:spPr bwMode="auto">
            <a:xfrm>
              <a:off x="5581" y="2748"/>
              <a:ext cx="52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43" name="Rectangle 95"/>
            <p:cNvSpPr>
              <a:spLocks noChangeArrowheads="1"/>
            </p:cNvSpPr>
            <p:nvPr userDrawn="1"/>
          </p:nvSpPr>
          <p:spPr bwMode="auto">
            <a:xfrm>
              <a:off x="5527" y="2748"/>
              <a:ext cx="54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44" name="Rectangle 96"/>
            <p:cNvSpPr>
              <a:spLocks noChangeArrowheads="1"/>
            </p:cNvSpPr>
            <p:nvPr userDrawn="1"/>
          </p:nvSpPr>
          <p:spPr bwMode="auto">
            <a:xfrm>
              <a:off x="5633" y="2801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45" name="Rectangle 97"/>
            <p:cNvSpPr>
              <a:spLocks noChangeArrowheads="1"/>
            </p:cNvSpPr>
            <p:nvPr userDrawn="1"/>
          </p:nvSpPr>
          <p:spPr bwMode="auto">
            <a:xfrm>
              <a:off x="5581" y="2801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46" name="Rectangle 98"/>
            <p:cNvSpPr>
              <a:spLocks noChangeArrowheads="1"/>
            </p:cNvSpPr>
            <p:nvPr userDrawn="1"/>
          </p:nvSpPr>
          <p:spPr bwMode="auto">
            <a:xfrm>
              <a:off x="5475" y="2801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47" name="Rectangle 99"/>
            <p:cNvSpPr>
              <a:spLocks noChangeArrowheads="1"/>
            </p:cNvSpPr>
            <p:nvPr userDrawn="1"/>
          </p:nvSpPr>
          <p:spPr bwMode="auto">
            <a:xfrm>
              <a:off x="5633" y="2853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48" name="Rectangle 100"/>
            <p:cNvSpPr>
              <a:spLocks noChangeArrowheads="1"/>
            </p:cNvSpPr>
            <p:nvPr userDrawn="1"/>
          </p:nvSpPr>
          <p:spPr bwMode="auto">
            <a:xfrm>
              <a:off x="5527" y="2853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49" name="Rectangle 101"/>
            <p:cNvSpPr>
              <a:spLocks noChangeArrowheads="1"/>
            </p:cNvSpPr>
            <p:nvPr userDrawn="1"/>
          </p:nvSpPr>
          <p:spPr bwMode="auto">
            <a:xfrm>
              <a:off x="5633" y="2907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50" name="Rectangle 102"/>
            <p:cNvSpPr>
              <a:spLocks noChangeArrowheads="1"/>
            </p:cNvSpPr>
            <p:nvPr userDrawn="1"/>
          </p:nvSpPr>
          <p:spPr bwMode="auto">
            <a:xfrm>
              <a:off x="5581" y="2907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51" name="Rectangle 103"/>
            <p:cNvSpPr>
              <a:spLocks noChangeArrowheads="1"/>
            </p:cNvSpPr>
            <p:nvPr userDrawn="1"/>
          </p:nvSpPr>
          <p:spPr bwMode="auto">
            <a:xfrm>
              <a:off x="5475" y="2907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52" name="Rectangle 104"/>
            <p:cNvSpPr>
              <a:spLocks noChangeArrowheads="1"/>
            </p:cNvSpPr>
            <p:nvPr userDrawn="1"/>
          </p:nvSpPr>
          <p:spPr bwMode="auto">
            <a:xfrm>
              <a:off x="5633" y="2959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53" name="Rectangle 105"/>
            <p:cNvSpPr>
              <a:spLocks noChangeArrowheads="1"/>
            </p:cNvSpPr>
            <p:nvPr userDrawn="1"/>
          </p:nvSpPr>
          <p:spPr bwMode="auto">
            <a:xfrm>
              <a:off x="5581" y="2959"/>
              <a:ext cx="52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54" name="Rectangle 106"/>
            <p:cNvSpPr>
              <a:spLocks noChangeArrowheads="1"/>
            </p:cNvSpPr>
            <p:nvPr userDrawn="1"/>
          </p:nvSpPr>
          <p:spPr bwMode="auto">
            <a:xfrm>
              <a:off x="5527" y="2959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55" name="Rectangle 107"/>
            <p:cNvSpPr>
              <a:spLocks noChangeArrowheads="1"/>
            </p:cNvSpPr>
            <p:nvPr userDrawn="1"/>
          </p:nvSpPr>
          <p:spPr bwMode="auto">
            <a:xfrm>
              <a:off x="5633" y="3013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56" name="Rectangle 108"/>
            <p:cNvSpPr>
              <a:spLocks noChangeArrowheads="1"/>
            </p:cNvSpPr>
            <p:nvPr userDrawn="1"/>
          </p:nvSpPr>
          <p:spPr bwMode="auto">
            <a:xfrm>
              <a:off x="5475" y="3013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57" name="Rectangle 109"/>
            <p:cNvSpPr>
              <a:spLocks noChangeArrowheads="1"/>
            </p:cNvSpPr>
            <p:nvPr userDrawn="1"/>
          </p:nvSpPr>
          <p:spPr bwMode="auto">
            <a:xfrm>
              <a:off x="5633" y="3065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58" name="Rectangle 110"/>
            <p:cNvSpPr>
              <a:spLocks noChangeArrowheads="1"/>
            </p:cNvSpPr>
            <p:nvPr userDrawn="1"/>
          </p:nvSpPr>
          <p:spPr bwMode="auto">
            <a:xfrm>
              <a:off x="5581" y="3065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59" name="Rectangle 111"/>
            <p:cNvSpPr>
              <a:spLocks noChangeArrowheads="1"/>
            </p:cNvSpPr>
            <p:nvPr userDrawn="1"/>
          </p:nvSpPr>
          <p:spPr bwMode="auto">
            <a:xfrm>
              <a:off x="5527" y="3065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60" name="Rectangle 112"/>
            <p:cNvSpPr>
              <a:spLocks noChangeArrowheads="1"/>
            </p:cNvSpPr>
            <p:nvPr userDrawn="1"/>
          </p:nvSpPr>
          <p:spPr bwMode="auto">
            <a:xfrm>
              <a:off x="5633" y="3117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61" name="Rectangle 113"/>
            <p:cNvSpPr>
              <a:spLocks noChangeArrowheads="1"/>
            </p:cNvSpPr>
            <p:nvPr userDrawn="1"/>
          </p:nvSpPr>
          <p:spPr bwMode="auto">
            <a:xfrm>
              <a:off x="5581" y="3117"/>
              <a:ext cx="52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62" name="Rectangle 114"/>
            <p:cNvSpPr>
              <a:spLocks noChangeArrowheads="1"/>
            </p:cNvSpPr>
            <p:nvPr userDrawn="1"/>
          </p:nvSpPr>
          <p:spPr bwMode="auto">
            <a:xfrm>
              <a:off x="5633" y="3171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63" name="Rectangle 115"/>
            <p:cNvSpPr>
              <a:spLocks noChangeArrowheads="1"/>
            </p:cNvSpPr>
            <p:nvPr userDrawn="1"/>
          </p:nvSpPr>
          <p:spPr bwMode="auto">
            <a:xfrm>
              <a:off x="5527" y="3171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64" name="Rectangle 116"/>
            <p:cNvSpPr>
              <a:spLocks noChangeArrowheads="1"/>
            </p:cNvSpPr>
            <p:nvPr userDrawn="1"/>
          </p:nvSpPr>
          <p:spPr bwMode="auto">
            <a:xfrm>
              <a:off x="5633" y="3223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65" name="Rectangle 117"/>
            <p:cNvSpPr>
              <a:spLocks noChangeArrowheads="1"/>
            </p:cNvSpPr>
            <p:nvPr userDrawn="1"/>
          </p:nvSpPr>
          <p:spPr bwMode="auto">
            <a:xfrm>
              <a:off x="5581" y="3223"/>
              <a:ext cx="52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66" name="Rectangle 118"/>
            <p:cNvSpPr>
              <a:spLocks noChangeArrowheads="1"/>
            </p:cNvSpPr>
            <p:nvPr userDrawn="1"/>
          </p:nvSpPr>
          <p:spPr bwMode="auto">
            <a:xfrm>
              <a:off x="5475" y="3223"/>
              <a:ext cx="52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67" name="Rectangle 119"/>
            <p:cNvSpPr>
              <a:spLocks noChangeArrowheads="1"/>
            </p:cNvSpPr>
            <p:nvPr userDrawn="1"/>
          </p:nvSpPr>
          <p:spPr bwMode="auto">
            <a:xfrm>
              <a:off x="5633" y="3277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68" name="Rectangle 120"/>
            <p:cNvSpPr>
              <a:spLocks noChangeArrowheads="1"/>
            </p:cNvSpPr>
            <p:nvPr userDrawn="1"/>
          </p:nvSpPr>
          <p:spPr bwMode="auto">
            <a:xfrm>
              <a:off x="5581" y="3277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69" name="Rectangle 121"/>
            <p:cNvSpPr>
              <a:spLocks noChangeArrowheads="1"/>
            </p:cNvSpPr>
            <p:nvPr userDrawn="1"/>
          </p:nvSpPr>
          <p:spPr bwMode="auto">
            <a:xfrm>
              <a:off x="5527" y="3277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70" name="Rectangle 122"/>
            <p:cNvSpPr>
              <a:spLocks noChangeArrowheads="1"/>
            </p:cNvSpPr>
            <p:nvPr userDrawn="1"/>
          </p:nvSpPr>
          <p:spPr bwMode="auto">
            <a:xfrm>
              <a:off x="5633" y="3329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71" name="Rectangle 123"/>
            <p:cNvSpPr>
              <a:spLocks noChangeArrowheads="1"/>
            </p:cNvSpPr>
            <p:nvPr userDrawn="1"/>
          </p:nvSpPr>
          <p:spPr bwMode="auto">
            <a:xfrm>
              <a:off x="5581" y="3329"/>
              <a:ext cx="52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72" name="Rectangle 124"/>
            <p:cNvSpPr>
              <a:spLocks noChangeArrowheads="1"/>
            </p:cNvSpPr>
            <p:nvPr userDrawn="1"/>
          </p:nvSpPr>
          <p:spPr bwMode="auto">
            <a:xfrm>
              <a:off x="5475" y="3329"/>
              <a:ext cx="52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73" name="Rectangle 125"/>
            <p:cNvSpPr>
              <a:spLocks noChangeArrowheads="1"/>
            </p:cNvSpPr>
            <p:nvPr userDrawn="1"/>
          </p:nvSpPr>
          <p:spPr bwMode="auto">
            <a:xfrm>
              <a:off x="5633" y="3383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74" name="Rectangle 126"/>
            <p:cNvSpPr>
              <a:spLocks noChangeArrowheads="1"/>
            </p:cNvSpPr>
            <p:nvPr userDrawn="1"/>
          </p:nvSpPr>
          <p:spPr bwMode="auto">
            <a:xfrm>
              <a:off x="5581" y="3383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75" name="Rectangle 127"/>
            <p:cNvSpPr>
              <a:spLocks noChangeArrowheads="1"/>
            </p:cNvSpPr>
            <p:nvPr userDrawn="1"/>
          </p:nvSpPr>
          <p:spPr bwMode="auto">
            <a:xfrm>
              <a:off x="5527" y="3383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76" name="Rectangle 128"/>
            <p:cNvSpPr>
              <a:spLocks noChangeArrowheads="1"/>
            </p:cNvSpPr>
            <p:nvPr userDrawn="1"/>
          </p:nvSpPr>
          <p:spPr bwMode="auto">
            <a:xfrm>
              <a:off x="5633" y="3435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77" name="Rectangle 129"/>
            <p:cNvSpPr>
              <a:spLocks noChangeArrowheads="1"/>
            </p:cNvSpPr>
            <p:nvPr userDrawn="1"/>
          </p:nvSpPr>
          <p:spPr bwMode="auto">
            <a:xfrm>
              <a:off x="5633" y="3489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78" name="Rectangle 130"/>
            <p:cNvSpPr>
              <a:spLocks noChangeArrowheads="1"/>
            </p:cNvSpPr>
            <p:nvPr userDrawn="1"/>
          </p:nvSpPr>
          <p:spPr bwMode="auto">
            <a:xfrm>
              <a:off x="5581" y="3489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79" name="Rectangle 131"/>
            <p:cNvSpPr>
              <a:spLocks noChangeArrowheads="1"/>
            </p:cNvSpPr>
            <p:nvPr userDrawn="1"/>
          </p:nvSpPr>
          <p:spPr bwMode="auto">
            <a:xfrm>
              <a:off x="5527" y="3489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80" name="Rectangle 132"/>
            <p:cNvSpPr>
              <a:spLocks noChangeArrowheads="1"/>
            </p:cNvSpPr>
            <p:nvPr userDrawn="1"/>
          </p:nvSpPr>
          <p:spPr bwMode="auto">
            <a:xfrm>
              <a:off x="5633" y="3541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81" name="Rectangle 133"/>
            <p:cNvSpPr>
              <a:spLocks noChangeArrowheads="1"/>
            </p:cNvSpPr>
            <p:nvPr userDrawn="1"/>
          </p:nvSpPr>
          <p:spPr bwMode="auto">
            <a:xfrm>
              <a:off x="5581" y="3541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82" name="Rectangle 134"/>
            <p:cNvSpPr>
              <a:spLocks noChangeArrowheads="1"/>
            </p:cNvSpPr>
            <p:nvPr userDrawn="1"/>
          </p:nvSpPr>
          <p:spPr bwMode="auto">
            <a:xfrm>
              <a:off x="5475" y="3541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83" name="Rectangle 135"/>
            <p:cNvSpPr>
              <a:spLocks noChangeArrowheads="1"/>
            </p:cNvSpPr>
            <p:nvPr userDrawn="1"/>
          </p:nvSpPr>
          <p:spPr bwMode="auto">
            <a:xfrm>
              <a:off x="5633" y="3593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84" name="Rectangle 136"/>
            <p:cNvSpPr>
              <a:spLocks noChangeArrowheads="1"/>
            </p:cNvSpPr>
            <p:nvPr userDrawn="1"/>
          </p:nvSpPr>
          <p:spPr bwMode="auto">
            <a:xfrm>
              <a:off x="5527" y="3593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85" name="Rectangle 137"/>
            <p:cNvSpPr>
              <a:spLocks noChangeArrowheads="1"/>
            </p:cNvSpPr>
            <p:nvPr userDrawn="1"/>
          </p:nvSpPr>
          <p:spPr bwMode="auto">
            <a:xfrm>
              <a:off x="5633" y="3647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86" name="Rectangle 138"/>
            <p:cNvSpPr>
              <a:spLocks noChangeArrowheads="1"/>
            </p:cNvSpPr>
            <p:nvPr userDrawn="1"/>
          </p:nvSpPr>
          <p:spPr bwMode="auto">
            <a:xfrm>
              <a:off x="5581" y="3647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87" name="Rectangle 139"/>
            <p:cNvSpPr>
              <a:spLocks noChangeArrowheads="1"/>
            </p:cNvSpPr>
            <p:nvPr userDrawn="1"/>
          </p:nvSpPr>
          <p:spPr bwMode="auto">
            <a:xfrm>
              <a:off x="5475" y="3699"/>
              <a:ext cx="52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88" name="Rectangle 140"/>
            <p:cNvSpPr>
              <a:spLocks noChangeArrowheads="1"/>
            </p:cNvSpPr>
            <p:nvPr userDrawn="1"/>
          </p:nvSpPr>
          <p:spPr bwMode="auto">
            <a:xfrm>
              <a:off x="5633" y="3699"/>
              <a:ext cx="54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89" name="Rectangle 141"/>
            <p:cNvSpPr>
              <a:spLocks noChangeArrowheads="1"/>
            </p:cNvSpPr>
            <p:nvPr userDrawn="1"/>
          </p:nvSpPr>
          <p:spPr bwMode="auto">
            <a:xfrm>
              <a:off x="5581" y="3699"/>
              <a:ext cx="52" cy="53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90" name="Rectangle 142"/>
            <p:cNvSpPr>
              <a:spLocks noChangeArrowheads="1"/>
            </p:cNvSpPr>
            <p:nvPr userDrawn="1"/>
          </p:nvSpPr>
          <p:spPr bwMode="auto">
            <a:xfrm>
              <a:off x="5633" y="3752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91" name="Rectangle 143"/>
            <p:cNvSpPr>
              <a:spLocks noChangeArrowheads="1"/>
            </p:cNvSpPr>
            <p:nvPr userDrawn="1"/>
          </p:nvSpPr>
          <p:spPr bwMode="auto">
            <a:xfrm>
              <a:off x="5527" y="3752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92" name="Rectangle 144"/>
            <p:cNvSpPr>
              <a:spLocks noChangeArrowheads="1"/>
            </p:cNvSpPr>
            <p:nvPr userDrawn="1"/>
          </p:nvSpPr>
          <p:spPr bwMode="auto">
            <a:xfrm>
              <a:off x="5633" y="3804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93" name="Rectangle 145"/>
            <p:cNvSpPr>
              <a:spLocks noChangeArrowheads="1"/>
            </p:cNvSpPr>
            <p:nvPr userDrawn="1"/>
          </p:nvSpPr>
          <p:spPr bwMode="auto">
            <a:xfrm>
              <a:off x="5581" y="3804"/>
              <a:ext cx="52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94" name="Rectangle 146"/>
            <p:cNvSpPr>
              <a:spLocks noChangeArrowheads="1"/>
            </p:cNvSpPr>
            <p:nvPr userDrawn="1"/>
          </p:nvSpPr>
          <p:spPr bwMode="auto">
            <a:xfrm>
              <a:off x="5527" y="3804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95" name="Rectangle 147"/>
            <p:cNvSpPr>
              <a:spLocks noChangeArrowheads="1"/>
            </p:cNvSpPr>
            <p:nvPr userDrawn="1"/>
          </p:nvSpPr>
          <p:spPr bwMode="auto">
            <a:xfrm>
              <a:off x="5633" y="3858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96" name="Rectangle 148"/>
            <p:cNvSpPr>
              <a:spLocks noChangeArrowheads="1"/>
            </p:cNvSpPr>
            <p:nvPr userDrawn="1"/>
          </p:nvSpPr>
          <p:spPr bwMode="auto">
            <a:xfrm>
              <a:off x="5581" y="3858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97" name="Rectangle 149"/>
            <p:cNvSpPr>
              <a:spLocks noChangeArrowheads="1"/>
            </p:cNvSpPr>
            <p:nvPr userDrawn="1"/>
          </p:nvSpPr>
          <p:spPr bwMode="auto">
            <a:xfrm>
              <a:off x="5527" y="3858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98" name="Rectangle 150"/>
            <p:cNvSpPr>
              <a:spLocks noChangeArrowheads="1"/>
            </p:cNvSpPr>
            <p:nvPr userDrawn="1"/>
          </p:nvSpPr>
          <p:spPr bwMode="auto">
            <a:xfrm>
              <a:off x="5475" y="3858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199" name="Rectangle 151"/>
            <p:cNvSpPr>
              <a:spLocks noChangeArrowheads="1"/>
            </p:cNvSpPr>
            <p:nvPr userDrawn="1"/>
          </p:nvSpPr>
          <p:spPr bwMode="auto">
            <a:xfrm>
              <a:off x="5633" y="1956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00" name="Rectangle 152"/>
            <p:cNvSpPr>
              <a:spLocks noChangeArrowheads="1"/>
            </p:cNvSpPr>
            <p:nvPr userDrawn="1"/>
          </p:nvSpPr>
          <p:spPr bwMode="auto">
            <a:xfrm>
              <a:off x="5581" y="1956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01" name="Rectangle 153"/>
            <p:cNvSpPr>
              <a:spLocks noChangeArrowheads="1"/>
            </p:cNvSpPr>
            <p:nvPr userDrawn="1"/>
          </p:nvSpPr>
          <p:spPr bwMode="auto">
            <a:xfrm>
              <a:off x="5527" y="1956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02" name="Rectangle 154"/>
            <p:cNvSpPr>
              <a:spLocks noChangeArrowheads="1"/>
            </p:cNvSpPr>
            <p:nvPr userDrawn="1"/>
          </p:nvSpPr>
          <p:spPr bwMode="auto">
            <a:xfrm>
              <a:off x="5633" y="2008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03" name="Rectangle 155"/>
            <p:cNvSpPr>
              <a:spLocks noChangeArrowheads="1"/>
            </p:cNvSpPr>
            <p:nvPr userDrawn="1"/>
          </p:nvSpPr>
          <p:spPr bwMode="auto">
            <a:xfrm>
              <a:off x="5527" y="2114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04" name="Rectangle 156"/>
            <p:cNvSpPr>
              <a:spLocks noChangeArrowheads="1"/>
            </p:cNvSpPr>
            <p:nvPr userDrawn="1"/>
          </p:nvSpPr>
          <p:spPr bwMode="auto">
            <a:xfrm>
              <a:off x="5527" y="2008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05" name="Rectangle 157"/>
            <p:cNvSpPr>
              <a:spLocks noChangeArrowheads="1"/>
            </p:cNvSpPr>
            <p:nvPr userDrawn="1"/>
          </p:nvSpPr>
          <p:spPr bwMode="auto">
            <a:xfrm>
              <a:off x="5633" y="2062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06" name="Rectangle 158"/>
            <p:cNvSpPr>
              <a:spLocks noChangeArrowheads="1"/>
            </p:cNvSpPr>
            <p:nvPr userDrawn="1"/>
          </p:nvSpPr>
          <p:spPr bwMode="auto">
            <a:xfrm>
              <a:off x="5581" y="2062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07" name="Rectangle 159"/>
            <p:cNvSpPr>
              <a:spLocks noChangeArrowheads="1"/>
            </p:cNvSpPr>
            <p:nvPr userDrawn="1"/>
          </p:nvSpPr>
          <p:spPr bwMode="auto">
            <a:xfrm>
              <a:off x="5475" y="2062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08" name="Rectangle 160"/>
            <p:cNvSpPr>
              <a:spLocks noChangeArrowheads="1"/>
            </p:cNvSpPr>
            <p:nvPr userDrawn="1"/>
          </p:nvSpPr>
          <p:spPr bwMode="auto">
            <a:xfrm>
              <a:off x="5633" y="2114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09" name="Rectangle 161"/>
            <p:cNvSpPr>
              <a:spLocks noChangeArrowheads="1"/>
            </p:cNvSpPr>
            <p:nvPr userDrawn="1"/>
          </p:nvSpPr>
          <p:spPr bwMode="auto">
            <a:xfrm>
              <a:off x="5633" y="2168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10" name="Rectangle 162"/>
            <p:cNvSpPr>
              <a:spLocks noChangeArrowheads="1"/>
            </p:cNvSpPr>
            <p:nvPr userDrawn="1"/>
          </p:nvSpPr>
          <p:spPr bwMode="auto">
            <a:xfrm>
              <a:off x="5581" y="2168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11" name="Rectangle 163"/>
            <p:cNvSpPr>
              <a:spLocks noChangeArrowheads="1"/>
            </p:cNvSpPr>
            <p:nvPr userDrawn="1"/>
          </p:nvSpPr>
          <p:spPr bwMode="auto">
            <a:xfrm>
              <a:off x="5633" y="2220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12" name="Rectangle 164"/>
            <p:cNvSpPr>
              <a:spLocks noChangeArrowheads="1"/>
            </p:cNvSpPr>
            <p:nvPr userDrawn="1"/>
          </p:nvSpPr>
          <p:spPr bwMode="auto">
            <a:xfrm>
              <a:off x="5581" y="2220"/>
              <a:ext cx="52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13" name="Rectangle 165"/>
            <p:cNvSpPr>
              <a:spLocks noChangeArrowheads="1"/>
            </p:cNvSpPr>
            <p:nvPr userDrawn="1"/>
          </p:nvSpPr>
          <p:spPr bwMode="auto">
            <a:xfrm>
              <a:off x="5527" y="2220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14" name="Rectangle 166"/>
            <p:cNvSpPr>
              <a:spLocks noChangeArrowheads="1"/>
            </p:cNvSpPr>
            <p:nvPr userDrawn="1"/>
          </p:nvSpPr>
          <p:spPr bwMode="auto">
            <a:xfrm>
              <a:off x="5633" y="2272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15" name="Rectangle 167"/>
            <p:cNvSpPr>
              <a:spLocks noChangeArrowheads="1"/>
            </p:cNvSpPr>
            <p:nvPr userDrawn="1"/>
          </p:nvSpPr>
          <p:spPr bwMode="auto">
            <a:xfrm>
              <a:off x="5633" y="2326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16" name="Rectangle 168"/>
            <p:cNvSpPr>
              <a:spLocks noChangeArrowheads="1"/>
            </p:cNvSpPr>
            <p:nvPr userDrawn="1"/>
          </p:nvSpPr>
          <p:spPr bwMode="auto">
            <a:xfrm>
              <a:off x="5581" y="2272"/>
              <a:ext cx="52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17" name="Rectangle 169"/>
            <p:cNvSpPr>
              <a:spLocks noChangeArrowheads="1"/>
            </p:cNvSpPr>
            <p:nvPr userDrawn="1"/>
          </p:nvSpPr>
          <p:spPr bwMode="auto">
            <a:xfrm>
              <a:off x="5527" y="2326"/>
              <a:ext cx="54" cy="52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18" name="Rectangle 170"/>
            <p:cNvSpPr>
              <a:spLocks noChangeArrowheads="1"/>
            </p:cNvSpPr>
            <p:nvPr userDrawn="1"/>
          </p:nvSpPr>
          <p:spPr bwMode="auto">
            <a:xfrm>
              <a:off x="5633" y="2378"/>
              <a:ext cx="54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19" name="Rectangle 171"/>
            <p:cNvSpPr>
              <a:spLocks noChangeArrowheads="1"/>
            </p:cNvSpPr>
            <p:nvPr userDrawn="1"/>
          </p:nvSpPr>
          <p:spPr bwMode="auto">
            <a:xfrm>
              <a:off x="5581" y="2378"/>
              <a:ext cx="52" cy="54"/>
            </a:xfrm>
            <a:prstGeom prst="rect">
              <a:avLst/>
            </a:prstGeom>
            <a:solidFill>
              <a:srgbClr val="C32D9B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20" name="Rectangle 172"/>
            <p:cNvSpPr>
              <a:spLocks noChangeArrowheads="1"/>
            </p:cNvSpPr>
            <p:nvPr userDrawn="1"/>
          </p:nvSpPr>
          <p:spPr bwMode="auto">
            <a:xfrm>
              <a:off x="5475" y="2378"/>
              <a:ext cx="52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21" name="Rectangle 173"/>
            <p:cNvSpPr>
              <a:spLocks noChangeArrowheads="1"/>
            </p:cNvSpPr>
            <p:nvPr userDrawn="1"/>
          </p:nvSpPr>
          <p:spPr bwMode="auto">
            <a:xfrm>
              <a:off x="5581" y="1798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22" name="Rectangle 174"/>
            <p:cNvSpPr>
              <a:spLocks noChangeArrowheads="1"/>
            </p:cNvSpPr>
            <p:nvPr userDrawn="1"/>
          </p:nvSpPr>
          <p:spPr bwMode="auto">
            <a:xfrm>
              <a:off x="5581" y="477"/>
              <a:ext cx="52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23" name="Rectangle 175"/>
            <p:cNvSpPr>
              <a:spLocks noChangeArrowheads="1"/>
            </p:cNvSpPr>
            <p:nvPr userDrawn="1"/>
          </p:nvSpPr>
          <p:spPr bwMode="auto">
            <a:xfrm>
              <a:off x="5633" y="477"/>
              <a:ext cx="54" cy="53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24" name="Rectangle 176"/>
            <p:cNvSpPr>
              <a:spLocks noChangeArrowheads="1"/>
            </p:cNvSpPr>
            <p:nvPr userDrawn="1"/>
          </p:nvSpPr>
          <p:spPr bwMode="auto">
            <a:xfrm>
              <a:off x="5527" y="424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25" name="Rectangle 177"/>
            <p:cNvSpPr>
              <a:spLocks noChangeArrowheads="1"/>
            </p:cNvSpPr>
            <p:nvPr userDrawn="1"/>
          </p:nvSpPr>
          <p:spPr bwMode="auto">
            <a:xfrm>
              <a:off x="5581" y="424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26" name="Rectangle 178"/>
            <p:cNvSpPr>
              <a:spLocks noChangeArrowheads="1"/>
            </p:cNvSpPr>
            <p:nvPr userDrawn="1"/>
          </p:nvSpPr>
          <p:spPr bwMode="auto">
            <a:xfrm>
              <a:off x="5633" y="424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27" name="Rectangle 179"/>
            <p:cNvSpPr>
              <a:spLocks noChangeArrowheads="1"/>
            </p:cNvSpPr>
            <p:nvPr userDrawn="1"/>
          </p:nvSpPr>
          <p:spPr bwMode="auto">
            <a:xfrm>
              <a:off x="5633" y="372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28" name="Rectangle 180"/>
            <p:cNvSpPr>
              <a:spLocks noChangeArrowheads="1"/>
            </p:cNvSpPr>
            <p:nvPr userDrawn="1"/>
          </p:nvSpPr>
          <p:spPr bwMode="auto">
            <a:xfrm>
              <a:off x="5475" y="372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29" name="Rectangle 181"/>
            <p:cNvSpPr>
              <a:spLocks noChangeArrowheads="1"/>
            </p:cNvSpPr>
            <p:nvPr userDrawn="1"/>
          </p:nvSpPr>
          <p:spPr bwMode="auto">
            <a:xfrm>
              <a:off x="5527" y="318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30" name="Rectangle 182"/>
            <p:cNvSpPr>
              <a:spLocks noChangeArrowheads="1"/>
            </p:cNvSpPr>
            <p:nvPr userDrawn="1"/>
          </p:nvSpPr>
          <p:spPr bwMode="auto">
            <a:xfrm>
              <a:off x="5581" y="318"/>
              <a:ext cx="52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31" name="Rectangle 183"/>
            <p:cNvSpPr>
              <a:spLocks noChangeArrowheads="1"/>
            </p:cNvSpPr>
            <p:nvPr userDrawn="1"/>
          </p:nvSpPr>
          <p:spPr bwMode="auto">
            <a:xfrm>
              <a:off x="5633" y="318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32" name="Rectangle 184"/>
            <p:cNvSpPr>
              <a:spLocks noChangeArrowheads="1"/>
            </p:cNvSpPr>
            <p:nvPr userDrawn="1"/>
          </p:nvSpPr>
          <p:spPr bwMode="auto">
            <a:xfrm>
              <a:off x="5581" y="266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33" name="Rectangle 185"/>
            <p:cNvSpPr>
              <a:spLocks noChangeArrowheads="1"/>
            </p:cNvSpPr>
            <p:nvPr userDrawn="1"/>
          </p:nvSpPr>
          <p:spPr bwMode="auto">
            <a:xfrm>
              <a:off x="5633" y="266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34" name="Rectangle 186"/>
            <p:cNvSpPr>
              <a:spLocks noChangeArrowheads="1"/>
            </p:cNvSpPr>
            <p:nvPr userDrawn="1"/>
          </p:nvSpPr>
          <p:spPr bwMode="auto">
            <a:xfrm>
              <a:off x="5527" y="212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35" name="Rectangle 187"/>
            <p:cNvSpPr>
              <a:spLocks noChangeArrowheads="1"/>
            </p:cNvSpPr>
            <p:nvPr userDrawn="1"/>
          </p:nvSpPr>
          <p:spPr bwMode="auto">
            <a:xfrm>
              <a:off x="5581" y="212"/>
              <a:ext cx="52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36" name="Rectangle 188"/>
            <p:cNvSpPr>
              <a:spLocks noChangeArrowheads="1"/>
            </p:cNvSpPr>
            <p:nvPr userDrawn="1"/>
          </p:nvSpPr>
          <p:spPr bwMode="auto">
            <a:xfrm>
              <a:off x="5633" y="212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37" name="Rectangle 189"/>
            <p:cNvSpPr>
              <a:spLocks noChangeArrowheads="1"/>
            </p:cNvSpPr>
            <p:nvPr userDrawn="1"/>
          </p:nvSpPr>
          <p:spPr bwMode="auto">
            <a:xfrm>
              <a:off x="5476" y="214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38" name="Rectangle 190"/>
            <p:cNvSpPr>
              <a:spLocks noChangeArrowheads="1"/>
            </p:cNvSpPr>
            <p:nvPr userDrawn="1"/>
          </p:nvSpPr>
          <p:spPr bwMode="auto">
            <a:xfrm>
              <a:off x="5527" y="160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39" name="Rectangle 191"/>
            <p:cNvSpPr>
              <a:spLocks noChangeArrowheads="1"/>
            </p:cNvSpPr>
            <p:nvPr userDrawn="1"/>
          </p:nvSpPr>
          <p:spPr bwMode="auto">
            <a:xfrm>
              <a:off x="5581" y="160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40" name="Rectangle 192"/>
            <p:cNvSpPr>
              <a:spLocks noChangeArrowheads="1"/>
            </p:cNvSpPr>
            <p:nvPr userDrawn="1"/>
          </p:nvSpPr>
          <p:spPr bwMode="auto">
            <a:xfrm>
              <a:off x="5633" y="160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41" name="Rectangle 193"/>
            <p:cNvSpPr>
              <a:spLocks noChangeArrowheads="1"/>
            </p:cNvSpPr>
            <p:nvPr userDrawn="1"/>
          </p:nvSpPr>
          <p:spPr bwMode="auto">
            <a:xfrm>
              <a:off x="5581" y="106"/>
              <a:ext cx="52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42" name="Rectangle 194"/>
            <p:cNvSpPr>
              <a:spLocks noChangeArrowheads="1"/>
            </p:cNvSpPr>
            <p:nvPr userDrawn="1"/>
          </p:nvSpPr>
          <p:spPr bwMode="auto">
            <a:xfrm>
              <a:off x="5633" y="106"/>
              <a:ext cx="54" cy="54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43" name="Rectangle 195"/>
            <p:cNvSpPr>
              <a:spLocks noChangeArrowheads="1"/>
            </p:cNvSpPr>
            <p:nvPr userDrawn="1"/>
          </p:nvSpPr>
          <p:spPr bwMode="auto">
            <a:xfrm>
              <a:off x="5527" y="54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44" name="Rectangle 196"/>
            <p:cNvSpPr>
              <a:spLocks noChangeArrowheads="1"/>
            </p:cNvSpPr>
            <p:nvPr userDrawn="1"/>
          </p:nvSpPr>
          <p:spPr bwMode="auto">
            <a:xfrm>
              <a:off x="5581" y="54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45" name="Rectangle 197"/>
            <p:cNvSpPr>
              <a:spLocks noChangeArrowheads="1"/>
            </p:cNvSpPr>
            <p:nvPr userDrawn="1"/>
          </p:nvSpPr>
          <p:spPr bwMode="auto">
            <a:xfrm>
              <a:off x="5633" y="54"/>
              <a:ext cx="54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2246" name="Rectangle 198"/>
            <p:cNvSpPr>
              <a:spLocks noChangeArrowheads="1"/>
            </p:cNvSpPr>
            <p:nvPr userDrawn="1"/>
          </p:nvSpPr>
          <p:spPr bwMode="auto">
            <a:xfrm>
              <a:off x="5475" y="54"/>
              <a:ext cx="52" cy="52"/>
            </a:xfrm>
            <a:prstGeom prst="rect">
              <a:avLst/>
            </a:prstGeom>
            <a:solidFill>
              <a:srgbClr val="2AA3D8"/>
            </a:solidFill>
            <a:ln w="158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</p:grpSp>
      <p:sp>
        <p:nvSpPr>
          <p:cNvPr id="2247" name="Rectangle 199"/>
          <p:cNvSpPr>
            <a:spLocks noGrp="1" noChangeArrowheads="1"/>
          </p:cNvSpPr>
          <p:nvPr>
            <p:ph type="ctrTitle"/>
          </p:nvPr>
        </p:nvSpPr>
        <p:spPr>
          <a:xfrm>
            <a:off x="179388" y="115888"/>
            <a:ext cx="8424862" cy="2736850"/>
          </a:xfrm>
        </p:spPr>
        <p:txBody>
          <a:bodyPr anchor="b" anchorCtr="1"/>
          <a:lstStyle>
            <a:lvl1pPr algn="ctr">
              <a:defRPr sz="4000" b="1">
                <a:solidFill>
                  <a:schemeClr val="accent1"/>
                </a:solidFill>
              </a:defRPr>
            </a:lvl1pPr>
          </a:lstStyle>
          <a:p>
            <a:r>
              <a:rPr lang="de-AT"/>
              <a:t>Click to edit Master title style</a:t>
            </a:r>
          </a:p>
        </p:txBody>
      </p:sp>
      <p:sp>
        <p:nvSpPr>
          <p:cNvPr id="2248" name="Rectangle 200"/>
          <p:cNvSpPr>
            <a:spLocks noGrp="1" noChangeArrowheads="1"/>
          </p:cNvSpPr>
          <p:nvPr>
            <p:ph type="subTitle" idx="1"/>
          </p:nvPr>
        </p:nvSpPr>
        <p:spPr>
          <a:xfrm>
            <a:off x="179388" y="2997200"/>
            <a:ext cx="8424862" cy="1439863"/>
          </a:xfrm>
        </p:spPr>
        <p:txBody>
          <a:bodyPr anchor="ctr"/>
          <a:lstStyle>
            <a:lvl1pPr marL="0" indent="0" algn="ctr">
              <a:buFont typeface="Arial" charset="0"/>
              <a:buNone/>
              <a:defRPr sz="3600"/>
            </a:lvl1pPr>
          </a:lstStyle>
          <a:p>
            <a:r>
              <a:rPr lang="de-AT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/>
              <a:t>&lt;insert your name here&gt;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C977B8C-0FCB-421C-99AE-BB9604E1D5BB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00850" y="44450"/>
            <a:ext cx="2225675" cy="63373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19063" y="44450"/>
            <a:ext cx="6529387" cy="63373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/>
              <a:t>&lt;insert your name here&gt;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178A128-AA9B-402E-8148-54B19129E0AF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el, Inhal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44450"/>
            <a:ext cx="7761287" cy="757238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19063" y="908050"/>
            <a:ext cx="4376737" cy="54737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648200" y="908050"/>
            <a:ext cx="4378325" cy="54737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>
          <a:xfrm>
            <a:off x="115888" y="6511925"/>
            <a:ext cx="3760787" cy="301625"/>
          </a:xfrm>
        </p:spPr>
        <p:txBody>
          <a:bodyPr/>
          <a:lstStyle>
            <a:lvl1pPr>
              <a:defRPr/>
            </a:lvl1pPr>
          </a:lstStyle>
          <a:p>
            <a:r>
              <a:rPr lang="de-AT"/>
              <a:t>&lt;insert your name here&gt;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>
          <a:xfrm>
            <a:off x="4030663" y="6507163"/>
            <a:ext cx="1079500" cy="306387"/>
          </a:xfrm>
        </p:spPr>
        <p:txBody>
          <a:bodyPr/>
          <a:lstStyle>
            <a:lvl1pPr>
              <a:defRPr/>
            </a:lvl1pPr>
          </a:lstStyle>
          <a:p>
            <a:fld id="{CBE25634-759D-496F-8CCA-67DDD7F24372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/>
              <a:t>&lt;insert your name here&gt;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256D497-4CF0-4212-A6D7-31790C0C0C85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/>
              <a:t>&lt;insert your name here&gt;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E9A0D4D-3FD5-4A02-B3F3-CDFF74CDC6AA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19063" y="908050"/>
            <a:ext cx="4376737" cy="5473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908050"/>
            <a:ext cx="4378325" cy="5473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/>
              <a:t>&lt;insert your name here&gt;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BD0DBB-AC9C-49F7-A765-398BC5893966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/>
              <a:t>&lt;insert your name here&gt;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4156B6-0E45-453F-B1C1-41227E25245F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/>
              <a:t>&lt;insert your name here&gt;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5A98AA-503C-4E7B-B44D-2CAB88664E80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/>
              <a:t>&lt;insert your name here&gt;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8A0DC9E-E5B9-42F6-8211-F3899C4F505F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/>
              <a:t>&lt;insert your name here&gt;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972BEC-040E-4082-B814-6EC5A207B251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/>
              <a:t>&lt;insert your name here&gt;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39CDF4-8F67-42FC-9749-97A2D67821A8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 userDrawn="1"/>
        </p:nvGrpSpPr>
        <p:grpSpPr bwMode="auto">
          <a:xfrm>
            <a:off x="8693150" y="6327775"/>
            <a:ext cx="361950" cy="406400"/>
            <a:chOff x="5494" y="4030"/>
            <a:chExt cx="179" cy="201"/>
          </a:xfrm>
        </p:grpSpPr>
        <p:sp>
          <p:nvSpPr>
            <p:cNvPr id="1027" name="Freeform 3"/>
            <p:cNvSpPr>
              <a:spLocks/>
            </p:cNvSpPr>
            <p:nvPr userDrawn="1"/>
          </p:nvSpPr>
          <p:spPr bwMode="auto">
            <a:xfrm>
              <a:off x="5494" y="4030"/>
              <a:ext cx="160" cy="201"/>
            </a:xfrm>
            <a:custGeom>
              <a:avLst/>
              <a:gdLst/>
              <a:ahLst/>
              <a:cxnLst>
                <a:cxn ang="0">
                  <a:pos x="116" y="318"/>
                </a:cxn>
                <a:cxn ang="0">
                  <a:pos x="108" y="299"/>
                </a:cxn>
                <a:cxn ang="0">
                  <a:pos x="93" y="298"/>
                </a:cxn>
                <a:cxn ang="0">
                  <a:pos x="83" y="309"/>
                </a:cxn>
                <a:cxn ang="0">
                  <a:pos x="66" y="306"/>
                </a:cxn>
                <a:cxn ang="0">
                  <a:pos x="69" y="282"/>
                </a:cxn>
                <a:cxn ang="0">
                  <a:pos x="51" y="276"/>
                </a:cxn>
                <a:cxn ang="0">
                  <a:pos x="19" y="294"/>
                </a:cxn>
                <a:cxn ang="0">
                  <a:pos x="2" y="287"/>
                </a:cxn>
                <a:cxn ang="0">
                  <a:pos x="5" y="271"/>
                </a:cxn>
                <a:cxn ang="0">
                  <a:pos x="36" y="256"/>
                </a:cxn>
                <a:cxn ang="0">
                  <a:pos x="42" y="234"/>
                </a:cxn>
                <a:cxn ang="0">
                  <a:pos x="31" y="219"/>
                </a:cxn>
                <a:cxn ang="0">
                  <a:pos x="7" y="208"/>
                </a:cxn>
                <a:cxn ang="0">
                  <a:pos x="14" y="193"/>
                </a:cxn>
                <a:cxn ang="0">
                  <a:pos x="39" y="187"/>
                </a:cxn>
                <a:cxn ang="0">
                  <a:pos x="49" y="168"/>
                </a:cxn>
                <a:cxn ang="0">
                  <a:pos x="47" y="145"/>
                </a:cxn>
                <a:cxn ang="0">
                  <a:pos x="63" y="136"/>
                </a:cxn>
                <a:cxn ang="0">
                  <a:pos x="83" y="124"/>
                </a:cxn>
                <a:cxn ang="0">
                  <a:pos x="73" y="104"/>
                </a:cxn>
                <a:cxn ang="0">
                  <a:pos x="76" y="86"/>
                </a:cxn>
                <a:cxn ang="0">
                  <a:pos x="93" y="89"/>
                </a:cxn>
                <a:cxn ang="0">
                  <a:pos x="118" y="99"/>
                </a:cxn>
                <a:cxn ang="0">
                  <a:pos x="131" y="82"/>
                </a:cxn>
                <a:cxn ang="0">
                  <a:pos x="126" y="47"/>
                </a:cxn>
                <a:cxn ang="0">
                  <a:pos x="120" y="19"/>
                </a:cxn>
                <a:cxn ang="0">
                  <a:pos x="126" y="3"/>
                </a:cxn>
                <a:cxn ang="0">
                  <a:pos x="147" y="2"/>
                </a:cxn>
                <a:cxn ang="0">
                  <a:pos x="158" y="19"/>
                </a:cxn>
                <a:cxn ang="0">
                  <a:pos x="150" y="51"/>
                </a:cxn>
                <a:cxn ang="0">
                  <a:pos x="145" y="94"/>
                </a:cxn>
                <a:cxn ang="0">
                  <a:pos x="155" y="109"/>
                </a:cxn>
                <a:cxn ang="0">
                  <a:pos x="182" y="111"/>
                </a:cxn>
                <a:cxn ang="0">
                  <a:pos x="189" y="99"/>
                </a:cxn>
                <a:cxn ang="0">
                  <a:pos x="205" y="66"/>
                </a:cxn>
                <a:cxn ang="0">
                  <a:pos x="221" y="66"/>
                </a:cxn>
                <a:cxn ang="0">
                  <a:pos x="221" y="86"/>
                </a:cxn>
                <a:cxn ang="0">
                  <a:pos x="199" y="119"/>
                </a:cxn>
                <a:cxn ang="0">
                  <a:pos x="205" y="136"/>
                </a:cxn>
                <a:cxn ang="0">
                  <a:pos x="224" y="136"/>
                </a:cxn>
                <a:cxn ang="0">
                  <a:pos x="242" y="123"/>
                </a:cxn>
                <a:cxn ang="0">
                  <a:pos x="252" y="131"/>
                </a:cxn>
                <a:cxn ang="0">
                  <a:pos x="251" y="145"/>
                </a:cxn>
                <a:cxn ang="0">
                  <a:pos x="231" y="165"/>
                </a:cxn>
                <a:cxn ang="0">
                  <a:pos x="232" y="224"/>
                </a:cxn>
                <a:cxn ang="0">
                  <a:pos x="246" y="240"/>
                </a:cxn>
                <a:cxn ang="0">
                  <a:pos x="247" y="259"/>
                </a:cxn>
                <a:cxn ang="0">
                  <a:pos x="232" y="262"/>
                </a:cxn>
                <a:cxn ang="0">
                  <a:pos x="222" y="276"/>
                </a:cxn>
                <a:cxn ang="0">
                  <a:pos x="231" y="298"/>
                </a:cxn>
                <a:cxn ang="0">
                  <a:pos x="217" y="303"/>
                </a:cxn>
                <a:cxn ang="0">
                  <a:pos x="199" y="284"/>
                </a:cxn>
                <a:cxn ang="0">
                  <a:pos x="182" y="291"/>
                </a:cxn>
                <a:cxn ang="0">
                  <a:pos x="170" y="306"/>
                </a:cxn>
                <a:cxn ang="0">
                  <a:pos x="143" y="308"/>
                </a:cxn>
                <a:cxn ang="0">
                  <a:pos x="128" y="318"/>
                </a:cxn>
              </a:cxnLst>
              <a:rect l="0" t="0" r="r" b="b"/>
              <a:pathLst>
                <a:path w="254" h="319">
                  <a:moveTo>
                    <a:pt x="128" y="318"/>
                  </a:moveTo>
                  <a:lnTo>
                    <a:pt x="125" y="319"/>
                  </a:lnTo>
                  <a:lnTo>
                    <a:pt x="121" y="319"/>
                  </a:lnTo>
                  <a:lnTo>
                    <a:pt x="120" y="319"/>
                  </a:lnTo>
                  <a:lnTo>
                    <a:pt x="118" y="318"/>
                  </a:lnTo>
                  <a:lnTo>
                    <a:pt x="116" y="318"/>
                  </a:lnTo>
                  <a:lnTo>
                    <a:pt x="116" y="314"/>
                  </a:lnTo>
                  <a:lnTo>
                    <a:pt x="113" y="311"/>
                  </a:lnTo>
                  <a:lnTo>
                    <a:pt x="113" y="306"/>
                  </a:lnTo>
                  <a:lnTo>
                    <a:pt x="111" y="304"/>
                  </a:lnTo>
                  <a:lnTo>
                    <a:pt x="110" y="303"/>
                  </a:lnTo>
                  <a:lnTo>
                    <a:pt x="108" y="299"/>
                  </a:lnTo>
                  <a:lnTo>
                    <a:pt x="106" y="299"/>
                  </a:lnTo>
                  <a:lnTo>
                    <a:pt x="103" y="298"/>
                  </a:lnTo>
                  <a:lnTo>
                    <a:pt x="100" y="298"/>
                  </a:lnTo>
                  <a:lnTo>
                    <a:pt x="96" y="298"/>
                  </a:lnTo>
                  <a:lnTo>
                    <a:pt x="94" y="298"/>
                  </a:lnTo>
                  <a:lnTo>
                    <a:pt x="93" y="298"/>
                  </a:lnTo>
                  <a:lnTo>
                    <a:pt x="91" y="299"/>
                  </a:lnTo>
                  <a:lnTo>
                    <a:pt x="89" y="301"/>
                  </a:lnTo>
                  <a:lnTo>
                    <a:pt x="88" y="304"/>
                  </a:lnTo>
                  <a:lnTo>
                    <a:pt x="84" y="308"/>
                  </a:lnTo>
                  <a:lnTo>
                    <a:pt x="84" y="309"/>
                  </a:lnTo>
                  <a:lnTo>
                    <a:pt x="83" y="309"/>
                  </a:lnTo>
                  <a:lnTo>
                    <a:pt x="79" y="311"/>
                  </a:lnTo>
                  <a:lnTo>
                    <a:pt x="76" y="311"/>
                  </a:lnTo>
                  <a:lnTo>
                    <a:pt x="73" y="311"/>
                  </a:lnTo>
                  <a:lnTo>
                    <a:pt x="71" y="309"/>
                  </a:lnTo>
                  <a:lnTo>
                    <a:pt x="68" y="308"/>
                  </a:lnTo>
                  <a:lnTo>
                    <a:pt x="66" y="306"/>
                  </a:lnTo>
                  <a:lnTo>
                    <a:pt x="64" y="304"/>
                  </a:lnTo>
                  <a:lnTo>
                    <a:pt x="64" y="301"/>
                  </a:lnTo>
                  <a:lnTo>
                    <a:pt x="64" y="299"/>
                  </a:lnTo>
                  <a:lnTo>
                    <a:pt x="66" y="294"/>
                  </a:lnTo>
                  <a:lnTo>
                    <a:pt x="69" y="284"/>
                  </a:lnTo>
                  <a:lnTo>
                    <a:pt x="69" y="282"/>
                  </a:lnTo>
                  <a:lnTo>
                    <a:pt x="69" y="279"/>
                  </a:lnTo>
                  <a:lnTo>
                    <a:pt x="68" y="279"/>
                  </a:lnTo>
                  <a:lnTo>
                    <a:pt x="68" y="277"/>
                  </a:lnTo>
                  <a:lnTo>
                    <a:pt x="61" y="276"/>
                  </a:lnTo>
                  <a:lnTo>
                    <a:pt x="56" y="276"/>
                  </a:lnTo>
                  <a:lnTo>
                    <a:pt x="51" y="276"/>
                  </a:lnTo>
                  <a:lnTo>
                    <a:pt x="47" y="277"/>
                  </a:lnTo>
                  <a:lnTo>
                    <a:pt x="42" y="279"/>
                  </a:lnTo>
                  <a:lnTo>
                    <a:pt x="39" y="282"/>
                  </a:lnTo>
                  <a:lnTo>
                    <a:pt x="31" y="287"/>
                  </a:lnTo>
                  <a:lnTo>
                    <a:pt x="22" y="293"/>
                  </a:lnTo>
                  <a:lnTo>
                    <a:pt x="19" y="294"/>
                  </a:lnTo>
                  <a:lnTo>
                    <a:pt x="16" y="296"/>
                  </a:lnTo>
                  <a:lnTo>
                    <a:pt x="12" y="296"/>
                  </a:lnTo>
                  <a:lnTo>
                    <a:pt x="9" y="294"/>
                  </a:lnTo>
                  <a:lnTo>
                    <a:pt x="5" y="293"/>
                  </a:lnTo>
                  <a:lnTo>
                    <a:pt x="4" y="291"/>
                  </a:lnTo>
                  <a:lnTo>
                    <a:pt x="2" y="287"/>
                  </a:lnTo>
                  <a:lnTo>
                    <a:pt x="0" y="284"/>
                  </a:lnTo>
                  <a:lnTo>
                    <a:pt x="0" y="282"/>
                  </a:lnTo>
                  <a:lnTo>
                    <a:pt x="0" y="279"/>
                  </a:lnTo>
                  <a:lnTo>
                    <a:pt x="2" y="276"/>
                  </a:lnTo>
                  <a:lnTo>
                    <a:pt x="4" y="274"/>
                  </a:lnTo>
                  <a:lnTo>
                    <a:pt x="5" y="271"/>
                  </a:lnTo>
                  <a:lnTo>
                    <a:pt x="10" y="269"/>
                  </a:lnTo>
                  <a:lnTo>
                    <a:pt x="19" y="264"/>
                  </a:lnTo>
                  <a:lnTo>
                    <a:pt x="27" y="261"/>
                  </a:lnTo>
                  <a:lnTo>
                    <a:pt x="31" y="259"/>
                  </a:lnTo>
                  <a:lnTo>
                    <a:pt x="32" y="256"/>
                  </a:lnTo>
                  <a:lnTo>
                    <a:pt x="36" y="256"/>
                  </a:lnTo>
                  <a:lnTo>
                    <a:pt x="39" y="251"/>
                  </a:lnTo>
                  <a:lnTo>
                    <a:pt x="39" y="249"/>
                  </a:lnTo>
                  <a:lnTo>
                    <a:pt x="41" y="247"/>
                  </a:lnTo>
                  <a:lnTo>
                    <a:pt x="42" y="242"/>
                  </a:lnTo>
                  <a:lnTo>
                    <a:pt x="42" y="235"/>
                  </a:lnTo>
                  <a:lnTo>
                    <a:pt x="42" y="234"/>
                  </a:lnTo>
                  <a:lnTo>
                    <a:pt x="42" y="232"/>
                  </a:lnTo>
                  <a:lnTo>
                    <a:pt x="39" y="227"/>
                  </a:lnTo>
                  <a:lnTo>
                    <a:pt x="39" y="224"/>
                  </a:lnTo>
                  <a:lnTo>
                    <a:pt x="36" y="222"/>
                  </a:lnTo>
                  <a:lnTo>
                    <a:pt x="32" y="220"/>
                  </a:lnTo>
                  <a:lnTo>
                    <a:pt x="31" y="219"/>
                  </a:lnTo>
                  <a:lnTo>
                    <a:pt x="24" y="217"/>
                  </a:lnTo>
                  <a:lnTo>
                    <a:pt x="17" y="215"/>
                  </a:lnTo>
                  <a:lnTo>
                    <a:pt x="12" y="214"/>
                  </a:lnTo>
                  <a:lnTo>
                    <a:pt x="10" y="212"/>
                  </a:lnTo>
                  <a:lnTo>
                    <a:pt x="9" y="210"/>
                  </a:lnTo>
                  <a:lnTo>
                    <a:pt x="7" y="208"/>
                  </a:lnTo>
                  <a:lnTo>
                    <a:pt x="7" y="205"/>
                  </a:lnTo>
                  <a:lnTo>
                    <a:pt x="7" y="200"/>
                  </a:lnTo>
                  <a:lnTo>
                    <a:pt x="7" y="198"/>
                  </a:lnTo>
                  <a:lnTo>
                    <a:pt x="9" y="195"/>
                  </a:lnTo>
                  <a:lnTo>
                    <a:pt x="10" y="193"/>
                  </a:lnTo>
                  <a:lnTo>
                    <a:pt x="14" y="193"/>
                  </a:lnTo>
                  <a:lnTo>
                    <a:pt x="17" y="193"/>
                  </a:lnTo>
                  <a:lnTo>
                    <a:pt x="22" y="193"/>
                  </a:lnTo>
                  <a:lnTo>
                    <a:pt x="31" y="192"/>
                  </a:lnTo>
                  <a:lnTo>
                    <a:pt x="32" y="190"/>
                  </a:lnTo>
                  <a:lnTo>
                    <a:pt x="36" y="190"/>
                  </a:lnTo>
                  <a:lnTo>
                    <a:pt x="39" y="187"/>
                  </a:lnTo>
                  <a:lnTo>
                    <a:pt x="42" y="185"/>
                  </a:lnTo>
                  <a:lnTo>
                    <a:pt x="46" y="182"/>
                  </a:lnTo>
                  <a:lnTo>
                    <a:pt x="47" y="175"/>
                  </a:lnTo>
                  <a:lnTo>
                    <a:pt x="49" y="172"/>
                  </a:lnTo>
                  <a:lnTo>
                    <a:pt x="49" y="170"/>
                  </a:lnTo>
                  <a:lnTo>
                    <a:pt x="49" y="168"/>
                  </a:lnTo>
                  <a:lnTo>
                    <a:pt x="46" y="160"/>
                  </a:lnTo>
                  <a:lnTo>
                    <a:pt x="44" y="156"/>
                  </a:lnTo>
                  <a:lnTo>
                    <a:pt x="44" y="151"/>
                  </a:lnTo>
                  <a:lnTo>
                    <a:pt x="46" y="150"/>
                  </a:lnTo>
                  <a:lnTo>
                    <a:pt x="46" y="148"/>
                  </a:lnTo>
                  <a:lnTo>
                    <a:pt x="47" y="145"/>
                  </a:lnTo>
                  <a:lnTo>
                    <a:pt x="49" y="143"/>
                  </a:lnTo>
                  <a:lnTo>
                    <a:pt x="54" y="140"/>
                  </a:lnTo>
                  <a:lnTo>
                    <a:pt x="54" y="138"/>
                  </a:lnTo>
                  <a:lnTo>
                    <a:pt x="56" y="136"/>
                  </a:lnTo>
                  <a:lnTo>
                    <a:pt x="59" y="136"/>
                  </a:lnTo>
                  <a:lnTo>
                    <a:pt x="63" y="136"/>
                  </a:lnTo>
                  <a:lnTo>
                    <a:pt x="68" y="136"/>
                  </a:lnTo>
                  <a:lnTo>
                    <a:pt x="71" y="136"/>
                  </a:lnTo>
                  <a:lnTo>
                    <a:pt x="74" y="133"/>
                  </a:lnTo>
                  <a:lnTo>
                    <a:pt x="79" y="131"/>
                  </a:lnTo>
                  <a:lnTo>
                    <a:pt x="81" y="128"/>
                  </a:lnTo>
                  <a:lnTo>
                    <a:pt x="83" y="124"/>
                  </a:lnTo>
                  <a:lnTo>
                    <a:pt x="84" y="121"/>
                  </a:lnTo>
                  <a:lnTo>
                    <a:pt x="84" y="119"/>
                  </a:lnTo>
                  <a:lnTo>
                    <a:pt x="83" y="116"/>
                  </a:lnTo>
                  <a:lnTo>
                    <a:pt x="81" y="114"/>
                  </a:lnTo>
                  <a:lnTo>
                    <a:pt x="76" y="109"/>
                  </a:lnTo>
                  <a:lnTo>
                    <a:pt x="73" y="104"/>
                  </a:lnTo>
                  <a:lnTo>
                    <a:pt x="71" y="101"/>
                  </a:lnTo>
                  <a:lnTo>
                    <a:pt x="71" y="98"/>
                  </a:lnTo>
                  <a:lnTo>
                    <a:pt x="71" y="96"/>
                  </a:lnTo>
                  <a:lnTo>
                    <a:pt x="71" y="93"/>
                  </a:lnTo>
                  <a:lnTo>
                    <a:pt x="73" y="89"/>
                  </a:lnTo>
                  <a:lnTo>
                    <a:pt x="76" y="86"/>
                  </a:lnTo>
                  <a:lnTo>
                    <a:pt x="79" y="86"/>
                  </a:lnTo>
                  <a:lnTo>
                    <a:pt x="83" y="84"/>
                  </a:lnTo>
                  <a:lnTo>
                    <a:pt x="86" y="84"/>
                  </a:lnTo>
                  <a:lnTo>
                    <a:pt x="88" y="86"/>
                  </a:lnTo>
                  <a:lnTo>
                    <a:pt x="91" y="86"/>
                  </a:lnTo>
                  <a:lnTo>
                    <a:pt x="93" y="89"/>
                  </a:lnTo>
                  <a:lnTo>
                    <a:pt x="100" y="93"/>
                  </a:lnTo>
                  <a:lnTo>
                    <a:pt x="105" y="98"/>
                  </a:lnTo>
                  <a:lnTo>
                    <a:pt x="108" y="99"/>
                  </a:lnTo>
                  <a:lnTo>
                    <a:pt x="111" y="101"/>
                  </a:lnTo>
                  <a:lnTo>
                    <a:pt x="115" y="101"/>
                  </a:lnTo>
                  <a:lnTo>
                    <a:pt x="118" y="99"/>
                  </a:lnTo>
                  <a:lnTo>
                    <a:pt x="121" y="98"/>
                  </a:lnTo>
                  <a:lnTo>
                    <a:pt x="126" y="94"/>
                  </a:lnTo>
                  <a:lnTo>
                    <a:pt x="128" y="93"/>
                  </a:lnTo>
                  <a:lnTo>
                    <a:pt x="130" y="91"/>
                  </a:lnTo>
                  <a:lnTo>
                    <a:pt x="131" y="86"/>
                  </a:lnTo>
                  <a:lnTo>
                    <a:pt x="131" y="82"/>
                  </a:lnTo>
                  <a:lnTo>
                    <a:pt x="133" y="79"/>
                  </a:lnTo>
                  <a:lnTo>
                    <a:pt x="133" y="72"/>
                  </a:lnTo>
                  <a:lnTo>
                    <a:pt x="131" y="66"/>
                  </a:lnTo>
                  <a:lnTo>
                    <a:pt x="130" y="57"/>
                  </a:lnTo>
                  <a:lnTo>
                    <a:pt x="128" y="51"/>
                  </a:lnTo>
                  <a:lnTo>
                    <a:pt x="126" y="47"/>
                  </a:lnTo>
                  <a:lnTo>
                    <a:pt x="125" y="40"/>
                  </a:lnTo>
                  <a:lnTo>
                    <a:pt x="121" y="35"/>
                  </a:lnTo>
                  <a:lnTo>
                    <a:pt x="121" y="32"/>
                  </a:lnTo>
                  <a:lnTo>
                    <a:pt x="120" y="27"/>
                  </a:lnTo>
                  <a:lnTo>
                    <a:pt x="120" y="24"/>
                  </a:lnTo>
                  <a:lnTo>
                    <a:pt x="120" y="19"/>
                  </a:lnTo>
                  <a:lnTo>
                    <a:pt x="120" y="15"/>
                  </a:lnTo>
                  <a:lnTo>
                    <a:pt x="121" y="14"/>
                  </a:lnTo>
                  <a:lnTo>
                    <a:pt x="121" y="10"/>
                  </a:lnTo>
                  <a:lnTo>
                    <a:pt x="123" y="9"/>
                  </a:lnTo>
                  <a:lnTo>
                    <a:pt x="125" y="5"/>
                  </a:lnTo>
                  <a:lnTo>
                    <a:pt x="126" y="3"/>
                  </a:lnTo>
                  <a:lnTo>
                    <a:pt x="130" y="2"/>
                  </a:lnTo>
                  <a:lnTo>
                    <a:pt x="133" y="0"/>
                  </a:lnTo>
                  <a:lnTo>
                    <a:pt x="136" y="0"/>
                  </a:lnTo>
                  <a:lnTo>
                    <a:pt x="142" y="0"/>
                  </a:lnTo>
                  <a:lnTo>
                    <a:pt x="145" y="0"/>
                  </a:lnTo>
                  <a:lnTo>
                    <a:pt x="147" y="2"/>
                  </a:lnTo>
                  <a:lnTo>
                    <a:pt x="150" y="3"/>
                  </a:lnTo>
                  <a:lnTo>
                    <a:pt x="153" y="5"/>
                  </a:lnTo>
                  <a:lnTo>
                    <a:pt x="155" y="9"/>
                  </a:lnTo>
                  <a:lnTo>
                    <a:pt x="157" y="12"/>
                  </a:lnTo>
                  <a:lnTo>
                    <a:pt x="158" y="15"/>
                  </a:lnTo>
                  <a:lnTo>
                    <a:pt x="158" y="19"/>
                  </a:lnTo>
                  <a:lnTo>
                    <a:pt x="158" y="24"/>
                  </a:lnTo>
                  <a:lnTo>
                    <a:pt x="158" y="29"/>
                  </a:lnTo>
                  <a:lnTo>
                    <a:pt x="157" y="34"/>
                  </a:lnTo>
                  <a:lnTo>
                    <a:pt x="155" y="39"/>
                  </a:lnTo>
                  <a:lnTo>
                    <a:pt x="153" y="44"/>
                  </a:lnTo>
                  <a:lnTo>
                    <a:pt x="150" y="51"/>
                  </a:lnTo>
                  <a:lnTo>
                    <a:pt x="148" y="52"/>
                  </a:lnTo>
                  <a:lnTo>
                    <a:pt x="147" y="59"/>
                  </a:lnTo>
                  <a:lnTo>
                    <a:pt x="147" y="64"/>
                  </a:lnTo>
                  <a:lnTo>
                    <a:pt x="145" y="71"/>
                  </a:lnTo>
                  <a:lnTo>
                    <a:pt x="145" y="84"/>
                  </a:lnTo>
                  <a:lnTo>
                    <a:pt x="145" y="94"/>
                  </a:lnTo>
                  <a:lnTo>
                    <a:pt x="145" y="98"/>
                  </a:lnTo>
                  <a:lnTo>
                    <a:pt x="147" y="99"/>
                  </a:lnTo>
                  <a:lnTo>
                    <a:pt x="148" y="103"/>
                  </a:lnTo>
                  <a:lnTo>
                    <a:pt x="150" y="106"/>
                  </a:lnTo>
                  <a:lnTo>
                    <a:pt x="153" y="108"/>
                  </a:lnTo>
                  <a:lnTo>
                    <a:pt x="155" y="109"/>
                  </a:lnTo>
                  <a:lnTo>
                    <a:pt x="158" y="109"/>
                  </a:lnTo>
                  <a:lnTo>
                    <a:pt x="165" y="113"/>
                  </a:lnTo>
                  <a:lnTo>
                    <a:pt x="172" y="113"/>
                  </a:lnTo>
                  <a:lnTo>
                    <a:pt x="175" y="113"/>
                  </a:lnTo>
                  <a:lnTo>
                    <a:pt x="180" y="111"/>
                  </a:lnTo>
                  <a:lnTo>
                    <a:pt x="182" y="111"/>
                  </a:lnTo>
                  <a:lnTo>
                    <a:pt x="184" y="109"/>
                  </a:lnTo>
                  <a:lnTo>
                    <a:pt x="184" y="109"/>
                  </a:lnTo>
                  <a:lnTo>
                    <a:pt x="187" y="108"/>
                  </a:lnTo>
                  <a:lnTo>
                    <a:pt x="187" y="104"/>
                  </a:lnTo>
                  <a:lnTo>
                    <a:pt x="189" y="103"/>
                  </a:lnTo>
                  <a:lnTo>
                    <a:pt x="189" y="99"/>
                  </a:lnTo>
                  <a:lnTo>
                    <a:pt x="190" y="89"/>
                  </a:lnTo>
                  <a:lnTo>
                    <a:pt x="195" y="79"/>
                  </a:lnTo>
                  <a:lnTo>
                    <a:pt x="199" y="74"/>
                  </a:lnTo>
                  <a:lnTo>
                    <a:pt x="200" y="71"/>
                  </a:lnTo>
                  <a:lnTo>
                    <a:pt x="204" y="67"/>
                  </a:lnTo>
                  <a:lnTo>
                    <a:pt x="205" y="66"/>
                  </a:lnTo>
                  <a:lnTo>
                    <a:pt x="207" y="64"/>
                  </a:lnTo>
                  <a:lnTo>
                    <a:pt x="212" y="62"/>
                  </a:lnTo>
                  <a:lnTo>
                    <a:pt x="215" y="62"/>
                  </a:lnTo>
                  <a:lnTo>
                    <a:pt x="217" y="62"/>
                  </a:lnTo>
                  <a:lnTo>
                    <a:pt x="219" y="64"/>
                  </a:lnTo>
                  <a:lnTo>
                    <a:pt x="221" y="66"/>
                  </a:lnTo>
                  <a:lnTo>
                    <a:pt x="222" y="67"/>
                  </a:lnTo>
                  <a:lnTo>
                    <a:pt x="224" y="71"/>
                  </a:lnTo>
                  <a:lnTo>
                    <a:pt x="224" y="76"/>
                  </a:lnTo>
                  <a:lnTo>
                    <a:pt x="224" y="81"/>
                  </a:lnTo>
                  <a:lnTo>
                    <a:pt x="222" y="82"/>
                  </a:lnTo>
                  <a:lnTo>
                    <a:pt x="221" y="86"/>
                  </a:lnTo>
                  <a:lnTo>
                    <a:pt x="219" y="94"/>
                  </a:lnTo>
                  <a:lnTo>
                    <a:pt x="212" y="101"/>
                  </a:lnTo>
                  <a:lnTo>
                    <a:pt x="204" y="108"/>
                  </a:lnTo>
                  <a:lnTo>
                    <a:pt x="202" y="109"/>
                  </a:lnTo>
                  <a:lnTo>
                    <a:pt x="202" y="113"/>
                  </a:lnTo>
                  <a:lnTo>
                    <a:pt x="199" y="119"/>
                  </a:lnTo>
                  <a:lnTo>
                    <a:pt x="199" y="124"/>
                  </a:lnTo>
                  <a:lnTo>
                    <a:pt x="199" y="128"/>
                  </a:lnTo>
                  <a:lnTo>
                    <a:pt x="200" y="131"/>
                  </a:lnTo>
                  <a:lnTo>
                    <a:pt x="202" y="133"/>
                  </a:lnTo>
                  <a:lnTo>
                    <a:pt x="204" y="135"/>
                  </a:lnTo>
                  <a:lnTo>
                    <a:pt x="205" y="136"/>
                  </a:lnTo>
                  <a:lnTo>
                    <a:pt x="210" y="140"/>
                  </a:lnTo>
                  <a:lnTo>
                    <a:pt x="212" y="140"/>
                  </a:lnTo>
                  <a:lnTo>
                    <a:pt x="215" y="141"/>
                  </a:lnTo>
                  <a:lnTo>
                    <a:pt x="219" y="140"/>
                  </a:lnTo>
                  <a:lnTo>
                    <a:pt x="221" y="140"/>
                  </a:lnTo>
                  <a:lnTo>
                    <a:pt x="224" y="136"/>
                  </a:lnTo>
                  <a:lnTo>
                    <a:pt x="227" y="131"/>
                  </a:lnTo>
                  <a:lnTo>
                    <a:pt x="231" y="130"/>
                  </a:lnTo>
                  <a:lnTo>
                    <a:pt x="232" y="128"/>
                  </a:lnTo>
                  <a:lnTo>
                    <a:pt x="236" y="124"/>
                  </a:lnTo>
                  <a:lnTo>
                    <a:pt x="239" y="124"/>
                  </a:lnTo>
                  <a:lnTo>
                    <a:pt x="242" y="123"/>
                  </a:lnTo>
                  <a:lnTo>
                    <a:pt x="244" y="123"/>
                  </a:lnTo>
                  <a:lnTo>
                    <a:pt x="247" y="124"/>
                  </a:lnTo>
                  <a:lnTo>
                    <a:pt x="247" y="124"/>
                  </a:lnTo>
                  <a:lnTo>
                    <a:pt x="249" y="124"/>
                  </a:lnTo>
                  <a:lnTo>
                    <a:pt x="251" y="128"/>
                  </a:lnTo>
                  <a:lnTo>
                    <a:pt x="252" y="131"/>
                  </a:lnTo>
                  <a:lnTo>
                    <a:pt x="254" y="133"/>
                  </a:lnTo>
                  <a:lnTo>
                    <a:pt x="254" y="136"/>
                  </a:lnTo>
                  <a:lnTo>
                    <a:pt x="254" y="138"/>
                  </a:lnTo>
                  <a:lnTo>
                    <a:pt x="254" y="140"/>
                  </a:lnTo>
                  <a:lnTo>
                    <a:pt x="252" y="143"/>
                  </a:lnTo>
                  <a:lnTo>
                    <a:pt x="251" y="145"/>
                  </a:lnTo>
                  <a:lnTo>
                    <a:pt x="247" y="148"/>
                  </a:lnTo>
                  <a:lnTo>
                    <a:pt x="242" y="153"/>
                  </a:lnTo>
                  <a:lnTo>
                    <a:pt x="239" y="156"/>
                  </a:lnTo>
                  <a:lnTo>
                    <a:pt x="234" y="160"/>
                  </a:lnTo>
                  <a:lnTo>
                    <a:pt x="231" y="163"/>
                  </a:lnTo>
                  <a:lnTo>
                    <a:pt x="231" y="165"/>
                  </a:lnTo>
                  <a:lnTo>
                    <a:pt x="229" y="166"/>
                  </a:lnTo>
                  <a:lnTo>
                    <a:pt x="229" y="175"/>
                  </a:lnTo>
                  <a:lnTo>
                    <a:pt x="227" y="187"/>
                  </a:lnTo>
                  <a:lnTo>
                    <a:pt x="229" y="200"/>
                  </a:lnTo>
                  <a:lnTo>
                    <a:pt x="231" y="212"/>
                  </a:lnTo>
                  <a:lnTo>
                    <a:pt x="232" y="224"/>
                  </a:lnTo>
                  <a:lnTo>
                    <a:pt x="232" y="229"/>
                  </a:lnTo>
                  <a:lnTo>
                    <a:pt x="236" y="232"/>
                  </a:lnTo>
                  <a:lnTo>
                    <a:pt x="237" y="235"/>
                  </a:lnTo>
                  <a:lnTo>
                    <a:pt x="239" y="237"/>
                  </a:lnTo>
                  <a:lnTo>
                    <a:pt x="242" y="239"/>
                  </a:lnTo>
                  <a:lnTo>
                    <a:pt x="246" y="240"/>
                  </a:lnTo>
                  <a:lnTo>
                    <a:pt x="247" y="244"/>
                  </a:lnTo>
                  <a:lnTo>
                    <a:pt x="249" y="247"/>
                  </a:lnTo>
                  <a:lnTo>
                    <a:pt x="249" y="249"/>
                  </a:lnTo>
                  <a:lnTo>
                    <a:pt x="249" y="252"/>
                  </a:lnTo>
                  <a:lnTo>
                    <a:pt x="249" y="256"/>
                  </a:lnTo>
                  <a:lnTo>
                    <a:pt x="247" y="259"/>
                  </a:lnTo>
                  <a:lnTo>
                    <a:pt x="244" y="261"/>
                  </a:lnTo>
                  <a:lnTo>
                    <a:pt x="244" y="262"/>
                  </a:lnTo>
                  <a:lnTo>
                    <a:pt x="241" y="262"/>
                  </a:lnTo>
                  <a:lnTo>
                    <a:pt x="239" y="264"/>
                  </a:lnTo>
                  <a:lnTo>
                    <a:pt x="236" y="262"/>
                  </a:lnTo>
                  <a:lnTo>
                    <a:pt x="232" y="262"/>
                  </a:lnTo>
                  <a:lnTo>
                    <a:pt x="231" y="262"/>
                  </a:lnTo>
                  <a:lnTo>
                    <a:pt x="227" y="264"/>
                  </a:lnTo>
                  <a:lnTo>
                    <a:pt x="224" y="267"/>
                  </a:lnTo>
                  <a:lnTo>
                    <a:pt x="222" y="271"/>
                  </a:lnTo>
                  <a:lnTo>
                    <a:pt x="221" y="272"/>
                  </a:lnTo>
                  <a:lnTo>
                    <a:pt x="222" y="276"/>
                  </a:lnTo>
                  <a:lnTo>
                    <a:pt x="224" y="281"/>
                  </a:lnTo>
                  <a:lnTo>
                    <a:pt x="227" y="286"/>
                  </a:lnTo>
                  <a:lnTo>
                    <a:pt x="231" y="289"/>
                  </a:lnTo>
                  <a:lnTo>
                    <a:pt x="232" y="293"/>
                  </a:lnTo>
                  <a:lnTo>
                    <a:pt x="232" y="298"/>
                  </a:lnTo>
                  <a:lnTo>
                    <a:pt x="231" y="298"/>
                  </a:lnTo>
                  <a:lnTo>
                    <a:pt x="231" y="299"/>
                  </a:lnTo>
                  <a:lnTo>
                    <a:pt x="227" y="303"/>
                  </a:lnTo>
                  <a:lnTo>
                    <a:pt x="224" y="303"/>
                  </a:lnTo>
                  <a:lnTo>
                    <a:pt x="222" y="304"/>
                  </a:lnTo>
                  <a:lnTo>
                    <a:pt x="219" y="303"/>
                  </a:lnTo>
                  <a:lnTo>
                    <a:pt x="217" y="303"/>
                  </a:lnTo>
                  <a:lnTo>
                    <a:pt x="215" y="299"/>
                  </a:lnTo>
                  <a:lnTo>
                    <a:pt x="210" y="294"/>
                  </a:lnTo>
                  <a:lnTo>
                    <a:pt x="205" y="289"/>
                  </a:lnTo>
                  <a:lnTo>
                    <a:pt x="204" y="287"/>
                  </a:lnTo>
                  <a:lnTo>
                    <a:pt x="200" y="286"/>
                  </a:lnTo>
                  <a:lnTo>
                    <a:pt x="199" y="284"/>
                  </a:lnTo>
                  <a:lnTo>
                    <a:pt x="195" y="284"/>
                  </a:lnTo>
                  <a:lnTo>
                    <a:pt x="192" y="284"/>
                  </a:lnTo>
                  <a:lnTo>
                    <a:pt x="187" y="286"/>
                  </a:lnTo>
                  <a:lnTo>
                    <a:pt x="185" y="286"/>
                  </a:lnTo>
                  <a:lnTo>
                    <a:pt x="184" y="287"/>
                  </a:lnTo>
                  <a:lnTo>
                    <a:pt x="182" y="291"/>
                  </a:lnTo>
                  <a:lnTo>
                    <a:pt x="178" y="294"/>
                  </a:lnTo>
                  <a:lnTo>
                    <a:pt x="178" y="298"/>
                  </a:lnTo>
                  <a:lnTo>
                    <a:pt x="175" y="301"/>
                  </a:lnTo>
                  <a:lnTo>
                    <a:pt x="173" y="303"/>
                  </a:lnTo>
                  <a:lnTo>
                    <a:pt x="172" y="304"/>
                  </a:lnTo>
                  <a:lnTo>
                    <a:pt x="170" y="306"/>
                  </a:lnTo>
                  <a:lnTo>
                    <a:pt x="163" y="306"/>
                  </a:lnTo>
                  <a:lnTo>
                    <a:pt x="158" y="304"/>
                  </a:lnTo>
                  <a:lnTo>
                    <a:pt x="153" y="304"/>
                  </a:lnTo>
                  <a:lnTo>
                    <a:pt x="150" y="306"/>
                  </a:lnTo>
                  <a:lnTo>
                    <a:pt x="147" y="306"/>
                  </a:lnTo>
                  <a:lnTo>
                    <a:pt x="143" y="308"/>
                  </a:lnTo>
                  <a:lnTo>
                    <a:pt x="142" y="311"/>
                  </a:lnTo>
                  <a:lnTo>
                    <a:pt x="138" y="313"/>
                  </a:lnTo>
                  <a:lnTo>
                    <a:pt x="136" y="316"/>
                  </a:lnTo>
                  <a:lnTo>
                    <a:pt x="133" y="318"/>
                  </a:lnTo>
                  <a:lnTo>
                    <a:pt x="131" y="318"/>
                  </a:lnTo>
                  <a:lnTo>
                    <a:pt x="128" y="318"/>
                  </a:lnTo>
                  <a:close/>
                </a:path>
              </a:pathLst>
            </a:custGeom>
            <a:solidFill>
              <a:srgbClr val="C32D9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1028" name="Freeform 4"/>
            <p:cNvSpPr>
              <a:spLocks/>
            </p:cNvSpPr>
            <p:nvPr userDrawn="1"/>
          </p:nvSpPr>
          <p:spPr bwMode="auto">
            <a:xfrm>
              <a:off x="5494" y="4030"/>
              <a:ext cx="100" cy="201"/>
            </a:xfrm>
            <a:custGeom>
              <a:avLst/>
              <a:gdLst/>
              <a:ahLst/>
              <a:cxnLst>
                <a:cxn ang="0">
                  <a:pos x="120" y="319"/>
                </a:cxn>
                <a:cxn ang="0">
                  <a:pos x="113" y="311"/>
                </a:cxn>
                <a:cxn ang="0">
                  <a:pos x="108" y="299"/>
                </a:cxn>
                <a:cxn ang="0">
                  <a:pos x="96" y="298"/>
                </a:cxn>
                <a:cxn ang="0">
                  <a:pos x="89" y="301"/>
                </a:cxn>
                <a:cxn ang="0">
                  <a:pos x="83" y="309"/>
                </a:cxn>
                <a:cxn ang="0">
                  <a:pos x="71" y="309"/>
                </a:cxn>
                <a:cxn ang="0">
                  <a:pos x="64" y="301"/>
                </a:cxn>
                <a:cxn ang="0">
                  <a:pos x="69" y="282"/>
                </a:cxn>
                <a:cxn ang="0">
                  <a:pos x="61" y="276"/>
                </a:cxn>
                <a:cxn ang="0">
                  <a:pos x="42" y="279"/>
                </a:cxn>
                <a:cxn ang="0">
                  <a:pos x="19" y="294"/>
                </a:cxn>
                <a:cxn ang="0">
                  <a:pos x="5" y="293"/>
                </a:cxn>
                <a:cxn ang="0">
                  <a:pos x="0" y="282"/>
                </a:cxn>
                <a:cxn ang="0">
                  <a:pos x="5" y="271"/>
                </a:cxn>
                <a:cxn ang="0">
                  <a:pos x="31" y="259"/>
                </a:cxn>
                <a:cxn ang="0">
                  <a:pos x="39" y="249"/>
                </a:cxn>
                <a:cxn ang="0">
                  <a:pos x="42" y="234"/>
                </a:cxn>
                <a:cxn ang="0">
                  <a:pos x="36" y="222"/>
                </a:cxn>
                <a:cxn ang="0">
                  <a:pos x="17" y="215"/>
                </a:cxn>
                <a:cxn ang="0">
                  <a:pos x="7" y="208"/>
                </a:cxn>
                <a:cxn ang="0">
                  <a:pos x="9" y="195"/>
                </a:cxn>
                <a:cxn ang="0">
                  <a:pos x="22" y="193"/>
                </a:cxn>
                <a:cxn ang="0">
                  <a:pos x="39" y="187"/>
                </a:cxn>
                <a:cxn ang="0">
                  <a:pos x="49" y="172"/>
                </a:cxn>
                <a:cxn ang="0">
                  <a:pos x="44" y="156"/>
                </a:cxn>
                <a:cxn ang="0">
                  <a:pos x="47" y="145"/>
                </a:cxn>
                <a:cxn ang="0">
                  <a:pos x="56" y="136"/>
                </a:cxn>
                <a:cxn ang="0">
                  <a:pos x="71" y="136"/>
                </a:cxn>
                <a:cxn ang="0">
                  <a:pos x="83" y="124"/>
                </a:cxn>
                <a:cxn ang="0">
                  <a:pos x="81" y="114"/>
                </a:cxn>
                <a:cxn ang="0">
                  <a:pos x="71" y="98"/>
                </a:cxn>
                <a:cxn ang="0">
                  <a:pos x="76" y="86"/>
                </a:cxn>
                <a:cxn ang="0">
                  <a:pos x="88" y="86"/>
                </a:cxn>
                <a:cxn ang="0">
                  <a:pos x="105" y="98"/>
                </a:cxn>
                <a:cxn ang="0">
                  <a:pos x="118" y="99"/>
                </a:cxn>
                <a:cxn ang="0">
                  <a:pos x="130" y="91"/>
                </a:cxn>
                <a:cxn ang="0">
                  <a:pos x="133" y="72"/>
                </a:cxn>
                <a:cxn ang="0">
                  <a:pos x="126" y="47"/>
                </a:cxn>
                <a:cxn ang="0">
                  <a:pos x="120" y="27"/>
                </a:cxn>
                <a:cxn ang="0">
                  <a:pos x="121" y="14"/>
                </a:cxn>
                <a:cxn ang="0">
                  <a:pos x="126" y="3"/>
                </a:cxn>
                <a:cxn ang="0">
                  <a:pos x="142" y="0"/>
                </a:cxn>
                <a:cxn ang="0">
                  <a:pos x="153" y="5"/>
                </a:cxn>
                <a:cxn ang="0">
                  <a:pos x="158" y="19"/>
                </a:cxn>
                <a:cxn ang="0">
                  <a:pos x="155" y="39"/>
                </a:cxn>
                <a:cxn ang="0">
                  <a:pos x="147" y="59"/>
                </a:cxn>
                <a:cxn ang="0">
                  <a:pos x="145" y="94"/>
                </a:cxn>
                <a:cxn ang="0">
                  <a:pos x="150" y="106"/>
                </a:cxn>
              </a:cxnLst>
              <a:rect l="0" t="0" r="r" b="b"/>
              <a:pathLst>
                <a:path w="158" h="319">
                  <a:moveTo>
                    <a:pt x="128" y="318"/>
                  </a:moveTo>
                  <a:lnTo>
                    <a:pt x="125" y="319"/>
                  </a:lnTo>
                  <a:lnTo>
                    <a:pt x="121" y="319"/>
                  </a:lnTo>
                  <a:lnTo>
                    <a:pt x="120" y="319"/>
                  </a:lnTo>
                  <a:lnTo>
                    <a:pt x="118" y="318"/>
                  </a:lnTo>
                  <a:lnTo>
                    <a:pt x="116" y="318"/>
                  </a:lnTo>
                  <a:lnTo>
                    <a:pt x="116" y="314"/>
                  </a:lnTo>
                  <a:lnTo>
                    <a:pt x="113" y="311"/>
                  </a:lnTo>
                  <a:lnTo>
                    <a:pt x="113" y="306"/>
                  </a:lnTo>
                  <a:lnTo>
                    <a:pt x="111" y="304"/>
                  </a:lnTo>
                  <a:lnTo>
                    <a:pt x="110" y="303"/>
                  </a:lnTo>
                  <a:lnTo>
                    <a:pt x="108" y="299"/>
                  </a:lnTo>
                  <a:lnTo>
                    <a:pt x="106" y="299"/>
                  </a:lnTo>
                  <a:lnTo>
                    <a:pt x="103" y="298"/>
                  </a:lnTo>
                  <a:lnTo>
                    <a:pt x="100" y="298"/>
                  </a:lnTo>
                  <a:lnTo>
                    <a:pt x="96" y="298"/>
                  </a:lnTo>
                  <a:lnTo>
                    <a:pt x="94" y="298"/>
                  </a:lnTo>
                  <a:lnTo>
                    <a:pt x="93" y="298"/>
                  </a:lnTo>
                  <a:lnTo>
                    <a:pt x="91" y="299"/>
                  </a:lnTo>
                  <a:lnTo>
                    <a:pt x="89" y="301"/>
                  </a:lnTo>
                  <a:lnTo>
                    <a:pt x="88" y="304"/>
                  </a:lnTo>
                  <a:lnTo>
                    <a:pt x="84" y="308"/>
                  </a:lnTo>
                  <a:lnTo>
                    <a:pt x="84" y="309"/>
                  </a:lnTo>
                  <a:lnTo>
                    <a:pt x="83" y="309"/>
                  </a:lnTo>
                  <a:lnTo>
                    <a:pt x="79" y="311"/>
                  </a:lnTo>
                  <a:lnTo>
                    <a:pt x="76" y="311"/>
                  </a:lnTo>
                  <a:lnTo>
                    <a:pt x="73" y="311"/>
                  </a:lnTo>
                  <a:lnTo>
                    <a:pt x="71" y="309"/>
                  </a:lnTo>
                  <a:lnTo>
                    <a:pt x="68" y="308"/>
                  </a:lnTo>
                  <a:lnTo>
                    <a:pt x="66" y="306"/>
                  </a:lnTo>
                  <a:lnTo>
                    <a:pt x="64" y="304"/>
                  </a:lnTo>
                  <a:lnTo>
                    <a:pt x="64" y="301"/>
                  </a:lnTo>
                  <a:lnTo>
                    <a:pt x="64" y="299"/>
                  </a:lnTo>
                  <a:lnTo>
                    <a:pt x="66" y="294"/>
                  </a:lnTo>
                  <a:lnTo>
                    <a:pt x="69" y="284"/>
                  </a:lnTo>
                  <a:lnTo>
                    <a:pt x="69" y="282"/>
                  </a:lnTo>
                  <a:lnTo>
                    <a:pt x="69" y="279"/>
                  </a:lnTo>
                  <a:lnTo>
                    <a:pt x="68" y="279"/>
                  </a:lnTo>
                  <a:lnTo>
                    <a:pt x="68" y="277"/>
                  </a:lnTo>
                  <a:lnTo>
                    <a:pt x="61" y="276"/>
                  </a:lnTo>
                  <a:lnTo>
                    <a:pt x="56" y="276"/>
                  </a:lnTo>
                  <a:lnTo>
                    <a:pt x="51" y="276"/>
                  </a:lnTo>
                  <a:lnTo>
                    <a:pt x="47" y="277"/>
                  </a:lnTo>
                  <a:lnTo>
                    <a:pt x="42" y="279"/>
                  </a:lnTo>
                  <a:lnTo>
                    <a:pt x="39" y="282"/>
                  </a:lnTo>
                  <a:lnTo>
                    <a:pt x="31" y="287"/>
                  </a:lnTo>
                  <a:lnTo>
                    <a:pt x="22" y="293"/>
                  </a:lnTo>
                  <a:lnTo>
                    <a:pt x="19" y="294"/>
                  </a:lnTo>
                  <a:lnTo>
                    <a:pt x="16" y="296"/>
                  </a:lnTo>
                  <a:lnTo>
                    <a:pt x="12" y="296"/>
                  </a:lnTo>
                  <a:lnTo>
                    <a:pt x="9" y="294"/>
                  </a:lnTo>
                  <a:lnTo>
                    <a:pt x="5" y="293"/>
                  </a:lnTo>
                  <a:lnTo>
                    <a:pt x="4" y="291"/>
                  </a:lnTo>
                  <a:lnTo>
                    <a:pt x="2" y="287"/>
                  </a:lnTo>
                  <a:lnTo>
                    <a:pt x="0" y="284"/>
                  </a:lnTo>
                  <a:lnTo>
                    <a:pt x="0" y="282"/>
                  </a:lnTo>
                  <a:lnTo>
                    <a:pt x="0" y="279"/>
                  </a:lnTo>
                  <a:lnTo>
                    <a:pt x="2" y="276"/>
                  </a:lnTo>
                  <a:lnTo>
                    <a:pt x="4" y="274"/>
                  </a:lnTo>
                  <a:lnTo>
                    <a:pt x="5" y="271"/>
                  </a:lnTo>
                  <a:lnTo>
                    <a:pt x="10" y="269"/>
                  </a:lnTo>
                  <a:lnTo>
                    <a:pt x="19" y="264"/>
                  </a:lnTo>
                  <a:lnTo>
                    <a:pt x="27" y="261"/>
                  </a:lnTo>
                  <a:lnTo>
                    <a:pt x="31" y="259"/>
                  </a:lnTo>
                  <a:lnTo>
                    <a:pt x="32" y="256"/>
                  </a:lnTo>
                  <a:lnTo>
                    <a:pt x="36" y="256"/>
                  </a:lnTo>
                  <a:lnTo>
                    <a:pt x="39" y="251"/>
                  </a:lnTo>
                  <a:lnTo>
                    <a:pt x="39" y="249"/>
                  </a:lnTo>
                  <a:lnTo>
                    <a:pt x="41" y="247"/>
                  </a:lnTo>
                  <a:lnTo>
                    <a:pt x="42" y="242"/>
                  </a:lnTo>
                  <a:lnTo>
                    <a:pt x="42" y="235"/>
                  </a:lnTo>
                  <a:lnTo>
                    <a:pt x="42" y="234"/>
                  </a:lnTo>
                  <a:lnTo>
                    <a:pt x="42" y="232"/>
                  </a:lnTo>
                  <a:lnTo>
                    <a:pt x="39" y="227"/>
                  </a:lnTo>
                  <a:lnTo>
                    <a:pt x="39" y="224"/>
                  </a:lnTo>
                  <a:lnTo>
                    <a:pt x="36" y="222"/>
                  </a:lnTo>
                  <a:lnTo>
                    <a:pt x="32" y="220"/>
                  </a:lnTo>
                  <a:lnTo>
                    <a:pt x="31" y="219"/>
                  </a:lnTo>
                  <a:lnTo>
                    <a:pt x="24" y="217"/>
                  </a:lnTo>
                  <a:lnTo>
                    <a:pt x="17" y="215"/>
                  </a:lnTo>
                  <a:lnTo>
                    <a:pt x="12" y="214"/>
                  </a:lnTo>
                  <a:lnTo>
                    <a:pt x="10" y="212"/>
                  </a:lnTo>
                  <a:lnTo>
                    <a:pt x="9" y="210"/>
                  </a:lnTo>
                  <a:lnTo>
                    <a:pt x="7" y="208"/>
                  </a:lnTo>
                  <a:lnTo>
                    <a:pt x="7" y="205"/>
                  </a:lnTo>
                  <a:lnTo>
                    <a:pt x="7" y="200"/>
                  </a:lnTo>
                  <a:lnTo>
                    <a:pt x="7" y="198"/>
                  </a:lnTo>
                  <a:lnTo>
                    <a:pt x="9" y="195"/>
                  </a:lnTo>
                  <a:lnTo>
                    <a:pt x="10" y="193"/>
                  </a:lnTo>
                  <a:lnTo>
                    <a:pt x="14" y="193"/>
                  </a:lnTo>
                  <a:lnTo>
                    <a:pt x="17" y="193"/>
                  </a:lnTo>
                  <a:lnTo>
                    <a:pt x="22" y="193"/>
                  </a:lnTo>
                  <a:lnTo>
                    <a:pt x="31" y="192"/>
                  </a:lnTo>
                  <a:lnTo>
                    <a:pt x="32" y="190"/>
                  </a:lnTo>
                  <a:lnTo>
                    <a:pt x="36" y="190"/>
                  </a:lnTo>
                  <a:lnTo>
                    <a:pt x="39" y="187"/>
                  </a:lnTo>
                  <a:lnTo>
                    <a:pt x="42" y="185"/>
                  </a:lnTo>
                  <a:lnTo>
                    <a:pt x="46" y="182"/>
                  </a:lnTo>
                  <a:lnTo>
                    <a:pt x="47" y="175"/>
                  </a:lnTo>
                  <a:lnTo>
                    <a:pt x="49" y="172"/>
                  </a:lnTo>
                  <a:lnTo>
                    <a:pt x="49" y="170"/>
                  </a:lnTo>
                  <a:lnTo>
                    <a:pt x="49" y="168"/>
                  </a:lnTo>
                  <a:lnTo>
                    <a:pt x="46" y="160"/>
                  </a:lnTo>
                  <a:lnTo>
                    <a:pt x="44" y="156"/>
                  </a:lnTo>
                  <a:lnTo>
                    <a:pt x="44" y="151"/>
                  </a:lnTo>
                  <a:lnTo>
                    <a:pt x="46" y="150"/>
                  </a:lnTo>
                  <a:lnTo>
                    <a:pt x="46" y="148"/>
                  </a:lnTo>
                  <a:lnTo>
                    <a:pt x="47" y="145"/>
                  </a:lnTo>
                  <a:lnTo>
                    <a:pt x="49" y="143"/>
                  </a:lnTo>
                  <a:lnTo>
                    <a:pt x="54" y="140"/>
                  </a:lnTo>
                  <a:lnTo>
                    <a:pt x="54" y="138"/>
                  </a:lnTo>
                  <a:lnTo>
                    <a:pt x="56" y="136"/>
                  </a:lnTo>
                  <a:lnTo>
                    <a:pt x="59" y="136"/>
                  </a:lnTo>
                  <a:lnTo>
                    <a:pt x="63" y="136"/>
                  </a:lnTo>
                  <a:lnTo>
                    <a:pt x="68" y="136"/>
                  </a:lnTo>
                  <a:lnTo>
                    <a:pt x="71" y="136"/>
                  </a:lnTo>
                  <a:lnTo>
                    <a:pt x="74" y="133"/>
                  </a:lnTo>
                  <a:lnTo>
                    <a:pt x="79" y="131"/>
                  </a:lnTo>
                  <a:lnTo>
                    <a:pt x="81" y="128"/>
                  </a:lnTo>
                  <a:lnTo>
                    <a:pt x="83" y="124"/>
                  </a:lnTo>
                  <a:lnTo>
                    <a:pt x="84" y="121"/>
                  </a:lnTo>
                  <a:lnTo>
                    <a:pt x="84" y="119"/>
                  </a:lnTo>
                  <a:lnTo>
                    <a:pt x="83" y="116"/>
                  </a:lnTo>
                  <a:lnTo>
                    <a:pt x="81" y="114"/>
                  </a:lnTo>
                  <a:lnTo>
                    <a:pt x="76" y="109"/>
                  </a:lnTo>
                  <a:lnTo>
                    <a:pt x="73" y="104"/>
                  </a:lnTo>
                  <a:lnTo>
                    <a:pt x="71" y="101"/>
                  </a:lnTo>
                  <a:lnTo>
                    <a:pt x="71" y="98"/>
                  </a:lnTo>
                  <a:lnTo>
                    <a:pt x="71" y="96"/>
                  </a:lnTo>
                  <a:lnTo>
                    <a:pt x="71" y="93"/>
                  </a:lnTo>
                  <a:lnTo>
                    <a:pt x="73" y="89"/>
                  </a:lnTo>
                  <a:lnTo>
                    <a:pt x="76" y="86"/>
                  </a:lnTo>
                  <a:lnTo>
                    <a:pt x="79" y="86"/>
                  </a:lnTo>
                  <a:lnTo>
                    <a:pt x="83" y="84"/>
                  </a:lnTo>
                  <a:lnTo>
                    <a:pt x="86" y="84"/>
                  </a:lnTo>
                  <a:lnTo>
                    <a:pt x="88" y="86"/>
                  </a:lnTo>
                  <a:lnTo>
                    <a:pt x="91" y="86"/>
                  </a:lnTo>
                  <a:lnTo>
                    <a:pt x="93" y="89"/>
                  </a:lnTo>
                  <a:lnTo>
                    <a:pt x="100" y="93"/>
                  </a:lnTo>
                  <a:lnTo>
                    <a:pt x="105" y="98"/>
                  </a:lnTo>
                  <a:lnTo>
                    <a:pt x="108" y="99"/>
                  </a:lnTo>
                  <a:lnTo>
                    <a:pt x="111" y="101"/>
                  </a:lnTo>
                  <a:lnTo>
                    <a:pt x="115" y="101"/>
                  </a:lnTo>
                  <a:lnTo>
                    <a:pt x="118" y="99"/>
                  </a:lnTo>
                  <a:lnTo>
                    <a:pt x="121" y="98"/>
                  </a:lnTo>
                  <a:lnTo>
                    <a:pt x="126" y="94"/>
                  </a:lnTo>
                  <a:lnTo>
                    <a:pt x="128" y="93"/>
                  </a:lnTo>
                  <a:lnTo>
                    <a:pt x="130" y="91"/>
                  </a:lnTo>
                  <a:lnTo>
                    <a:pt x="131" y="86"/>
                  </a:lnTo>
                  <a:lnTo>
                    <a:pt x="131" y="82"/>
                  </a:lnTo>
                  <a:lnTo>
                    <a:pt x="133" y="79"/>
                  </a:lnTo>
                  <a:lnTo>
                    <a:pt x="133" y="72"/>
                  </a:lnTo>
                  <a:lnTo>
                    <a:pt x="131" y="66"/>
                  </a:lnTo>
                  <a:lnTo>
                    <a:pt x="130" y="57"/>
                  </a:lnTo>
                  <a:lnTo>
                    <a:pt x="128" y="51"/>
                  </a:lnTo>
                  <a:lnTo>
                    <a:pt x="126" y="47"/>
                  </a:lnTo>
                  <a:lnTo>
                    <a:pt x="125" y="40"/>
                  </a:lnTo>
                  <a:lnTo>
                    <a:pt x="121" y="35"/>
                  </a:lnTo>
                  <a:lnTo>
                    <a:pt x="121" y="32"/>
                  </a:lnTo>
                  <a:lnTo>
                    <a:pt x="120" y="27"/>
                  </a:lnTo>
                  <a:lnTo>
                    <a:pt x="120" y="24"/>
                  </a:lnTo>
                  <a:lnTo>
                    <a:pt x="120" y="19"/>
                  </a:lnTo>
                  <a:lnTo>
                    <a:pt x="120" y="15"/>
                  </a:lnTo>
                  <a:lnTo>
                    <a:pt x="121" y="14"/>
                  </a:lnTo>
                  <a:lnTo>
                    <a:pt x="121" y="10"/>
                  </a:lnTo>
                  <a:lnTo>
                    <a:pt x="123" y="9"/>
                  </a:lnTo>
                  <a:lnTo>
                    <a:pt x="125" y="5"/>
                  </a:lnTo>
                  <a:lnTo>
                    <a:pt x="126" y="3"/>
                  </a:lnTo>
                  <a:lnTo>
                    <a:pt x="130" y="2"/>
                  </a:lnTo>
                  <a:lnTo>
                    <a:pt x="133" y="0"/>
                  </a:lnTo>
                  <a:lnTo>
                    <a:pt x="136" y="0"/>
                  </a:lnTo>
                  <a:lnTo>
                    <a:pt x="142" y="0"/>
                  </a:lnTo>
                  <a:lnTo>
                    <a:pt x="145" y="0"/>
                  </a:lnTo>
                  <a:lnTo>
                    <a:pt x="147" y="2"/>
                  </a:lnTo>
                  <a:lnTo>
                    <a:pt x="150" y="3"/>
                  </a:lnTo>
                  <a:lnTo>
                    <a:pt x="153" y="5"/>
                  </a:lnTo>
                  <a:lnTo>
                    <a:pt x="155" y="9"/>
                  </a:lnTo>
                  <a:lnTo>
                    <a:pt x="157" y="12"/>
                  </a:lnTo>
                  <a:lnTo>
                    <a:pt x="158" y="15"/>
                  </a:lnTo>
                  <a:lnTo>
                    <a:pt x="158" y="19"/>
                  </a:lnTo>
                  <a:lnTo>
                    <a:pt x="158" y="24"/>
                  </a:lnTo>
                  <a:lnTo>
                    <a:pt x="158" y="29"/>
                  </a:lnTo>
                  <a:lnTo>
                    <a:pt x="157" y="34"/>
                  </a:lnTo>
                  <a:lnTo>
                    <a:pt x="155" y="39"/>
                  </a:lnTo>
                  <a:lnTo>
                    <a:pt x="153" y="44"/>
                  </a:lnTo>
                  <a:lnTo>
                    <a:pt x="150" y="51"/>
                  </a:lnTo>
                  <a:lnTo>
                    <a:pt x="148" y="52"/>
                  </a:lnTo>
                  <a:lnTo>
                    <a:pt x="147" y="59"/>
                  </a:lnTo>
                  <a:lnTo>
                    <a:pt x="147" y="64"/>
                  </a:lnTo>
                  <a:lnTo>
                    <a:pt x="145" y="71"/>
                  </a:lnTo>
                  <a:lnTo>
                    <a:pt x="145" y="84"/>
                  </a:lnTo>
                  <a:lnTo>
                    <a:pt x="145" y="94"/>
                  </a:lnTo>
                  <a:lnTo>
                    <a:pt x="145" y="98"/>
                  </a:lnTo>
                  <a:lnTo>
                    <a:pt x="147" y="99"/>
                  </a:lnTo>
                  <a:lnTo>
                    <a:pt x="148" y="103"/>
                  </a:lnTo>
                  <a:lnTo>
                    <a:pt x="150" y="106"/>
                  </a:lnTo>
                  <a:lnTo>
                    <a:pt x="153" y="108"/>
                  </a:lnTo>
                </a:path>
              </a:pathLst>
            </a:custGeom>
            <a:noFill/>
            <a:ln w="3175">
              <a:solidFill>
                <a:srgbClr val="C32D9B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1029" name="Freeform 5"/>
            <p:cNvSpPr>
              <a:spLocks/>
            </p:cNvSpPr>
            <p:nvPr userDrawn="1"/>
          </p:nvSpPr>
          <p:spPr bwMode="auto">
            <a:xfrm>
              <a:off x="5575" y="4069"/>
              <a:ext cx="79" cy="162"/>
            </a:xfrm>
            <a:custGeom>
              <a:avLst/>
              <a:gdLst/>
              <a:ahLst/>
              <a:cxnLst>
                <a:cxn ang="0">
                  <a:pos x="30" y="47"/>
                </a:cxn>
                <a:cxn ang="0">
                  <a:pos x="47" y="51"/>
                </a:cxn>
                <a:cxn ang="0">
                  <a:pos x="56" y="47"/>
                </a:cxn>
                <a:cxn ang="0">
                  <a:pos x="59" y="42"/>
                </a:cxn>
                <a:cxn ang="0">
                  <a:pos x="62" y="27"/>
                </a:cxn>
                <a:cxn ang="0">
                  <a:pos x="72" y="9"/>
                </a:cxn>
                <a:cxn ang="0">
                  <a:pos x="79" y="2"/>
                </a:cxn>
                <a:cxn ang="0">
                  <a:pos x="89" y="0"/>
                </a:cxn>
                <a:cxn ang="0">
                  <a:pos x="94" y="5"/>
                </a:cxn>
                <a:cxn ang="0">
                  <a:pos x="96" y="19"/>
                </a:cxn>
                <a:cxn ang="0">
                  <a:pos x="91" y="32"/>
                </a:cxn>
                <a:cxn ang="0">
                  <a:pos x="74" y="47"/>
                </a:cxn>
                <a:cxn ang="0">
                  <a:pos x="71" y="62"/>
                </a:cxn>
                <a:cxn ang="0">
                  <a:pos x="74" y="71"/>
                </a:cxn>
                <a:cxn ang="0">
                  <a:pos x="82" y="78"/>
                </a:cxn>
                <a:cxn ang="0">
                  <a:pos x="91" y="78"/>
                </a:cxn>
                <a:cxn ang="0">
                  <a:pos x="99" y="69"/>
                </a:cxn>
                <a:cxn ang="0">
                  <a:pos x="108" y="62"/>
                </a:cxn>
                <a:cxn ang="0">
                  <a:pos x="116" y="61"/>
                </a:cxn>
                <a:cxn ang="0">
                  <a:pos x="121" y="62"/>
                </a:cxn>
                <a:cxn ang="0">
                  <a:pos x="126" y="71"/>
                </a:cxn>
                <a:cxn ang="0">
                  <a:pos x="126" y="78"/>
                </a:cxn>
                <a:cxn ang="0">
                  <a:pos x="119" y="86"/>
                </a:cxn>
                <a:cxn ang="0">
                  <a:pos x="106" y="98"/>
                </a:cxn>
                <a:cxn ang="0">
                  <a:pos x="101" y="104"/>
                </a:cxn>
                <a:cxn ang="0">
                  <a:pos x="101" y="138"/>
                </a:cxn>
                <a:cxn ang="0">
                  <a:pos x="104" y="167"/>
                </a:cxn>
                <a:cxn ang="0">
                  <a:pos x="111" y="175"/>
                </a:cxn>
                <a:cxn ang="0">
                  <a:pos x="119" y="182"/>
                </a:cxn>
                <a:cxn ang="0">
                  <a:pos x="121" y="190"/>
                </a:cxn>
                <a:cxn ang="0">
                  <a:pos x="116" y="199"/>
                </a:cxn>
                <a:cxn ang="0">
                  <a:pos x="111" y="202"/>
                </a:cxn>
                <a:cxn ang="0">
                  <a:pos x="103" y="200"/>
                </a:cxn>
                <a:cxn ang="0">
                  <a:pos x="94" y="209"/>
                </a:cxn>
                <a:cxn ang="0">
                  <a:pos x="96" y="219"/>
                </a:cxn>
                <a:cxn ang="0">
                  <a:pos x="104" y="231"/>
                </a:cxn>
                <a:cxn ang="0">
                  <a:pos x="103" y="237"/>
                </a:cxn>
                <a:cxn ang="0">
                  <a:pos x="94" y="242"/>
                </a:cxn>
                <a:cxn ang="0">
                  <a:pos x="87" y="237"/>
                </a:cxn>
                <a:cxn ang="0">
                  <a:pos x="76" y="225"/>
                </a:cxn>
                <a:cxn ang="0">
                  <a:pos x="67" y="222"/>
                </a:cxn>
                <a:cxn ang="0">
                  <a:pos x="57" y="224"/>
                </a:cxn>
                <a:cxn ang="0">
                  <a:pos x="50" y="232"/>
                </a:cxn>
                <a:cxn ang="0">
                  <a:pos x="45" y="241"/>
                </a:cxn>
                <a:cxn ang="0">
                  <a:pos x="35" y="244"/>
                </a:cxn>
                <a:cxn ang="0">
                  <a:pos x="22" y="244"/>
                </a:cxn>
                <a:cxn ang="0">
                  <a:pos x="14" y="249"/>
                </a:cxn>
                <a:cxn ang="0">
                  <a:pos x="5" y="256"/>
                </a:cxn>
              </a:cxnLst>
              <a:rect l="0" t="0" r="r" b="b"/>
              <a:pathLst>
                <a:path w="126" h="256">
                  <a:moveTo>
                    <a:pt x="25" y="46"/>
                  </a:moveTo>
                  <a:lnTo>
                    <a:pt x="27" y="47"/>
                  </a:lnTo>
                  <a:lnTo>
                    <a:pt x="30" y="47"/>
                  </a:lnTo>
                  <a:lnTo>
                    <a:pt x="37" y="51"/>
                  </a:lnTo>
                  <a:lnTo>
                    <a:pt x="44" y="51"/>
                  </a:lnTo>
                  <a:lnTo>
                    <a:pt x="47" y="51"/>
                  </a:lnTo>
                  <a:lnTo>
                    <a:pt x="52" y="49"/>
                  </a:lnTo>
                  <a:lnTo>
                    <a:pt x="54" y="49"/>
                  </a:lnTo>
                  <a:lnTo>
                    <a:pt x="56" y="47"/>
                  </a:lnTo>
                  <a:lnTo>
                    <a:pt x="56" y="47"/>
                  </a:lnTo>
                  <a:lnTo>
                    <a:pt x="59" y="46"/>
                  </a:lnTo>
                  <a:lnTo>
                    <a:pt x="59" y="42"/>
                  </a:lnTo>
                  <a:lnTo>
                    <a:pt x="61" y="41"/>
                  </a:lnTo>
                  <a:lnTo>
                    <a:pt x="61" y="37"/>
                  </a:lnTo>
                  <a:lnTo>
                    <a:pt x="62" y="27"/>
                  </a:lnTo>
                  <a:lnTo>
                    <a:pt x="67" y="17"/>
                  </a:lnTo>
                  <a:lnTo>
                    <a:pt x="71" y="12"/>
                  </a:lnTo>
                  <a:lnTo>
                    <a:pt x="72" y="9"/>
                  </a:lnTo>
                  <a:lnTo>
                    <a:pt x="76" y="5"/>
                  </a:lnTo>
                  <a:lnTo>
                    <a:pt x="77" y="4"/>
                  </a:lnTo>
                  <a:lnTo>
                    <a:pt x="79" y="2"/>
                  </a:lnTo>
                  <a:lnTo>
                    <a:pt x="84" y="0"/>
                  </a:lnTo>
                  <a:lnTo>
                    <a:pt x="87" y="0"/>
                  </a:lnTo>
                  <a:lnTo>
                    <a:pt x="89" y="0"/>
                  </a:lnTo>
                  <a:lnTo>
                    <a:pt x="91" y="2"/>
                  </a:lnTo>
                  <a:lnTo>
                    <a:pt x="93" y="4"/>
                  </a:lnTo>
                  <a:lnTo>
                    <a:pt x="94" y="5"/>
                  </a:lnTo>
                  <a:lnTo>
                    <a:pt x="96" y="9"/>
                  </a:lnTo>
                  <a:lnTo>
                    <a:pt x="96" y="14"/>
                  </a:lnTo>
                  <a:lnTo>
                    <a:pt x="96" y="19"/>
                  </a:lnTo>
                  <a:lnTo>
                    <a:pt x="94" y="20"/>
                  </a:lnTo>
                  <a:lnTo>
                    <a:pt x="93" y="24"/>
                  </a:lnTo>
                  <a:lnTo>
                    <a:pt x="91" y="32"/>
                  </a:lnTo>
                  <a:lnTo>
                    <a:pt x="84" y="39"/>
                  </a:lnTo>
                  <a:lnTo>
                    <a:pt x="76" y="46"/>
                  </a:lnTo>
                  <a:lnTo>
                    <a:pt x="74" y="47"/>
                  </a:lnTo>
                  <a:lnTo>
                    <a:pt x="74" y="51"/>
                  </a:lnTo>
                  <a:lnTo>
                    <a:pt x="71" y="57"/>
                  </a:lnTo>
                  <a:lnTo>
                    <a:pt x="71" y="62"/>
                  </a:lnTo>
                  <a:lnTo>
                    <a:pt x="71" y="66"/>
                  </a:lnTo>
                  <a:lnTo>
                    <a:pt x="72" y="69"/>
                  </a:lnTo>
                  <a:lnTo>
                    <a:pt x="74" y="71"/>
                  </a:lnTo>
                  <a:lnTo>
                    <a:pt x="76" y="73"/>
                  </a:lnTo>
                  <a:lnTo>
                    <a:pt x="77" y="74"/>
                  </a:lnTo>
                  <a:lnTo>
                    <a:pt x="82" y="78"/>
                  </a:lnTo>
                  <a:lnTo>
                    <a:pt x="84" y="78"/>
                  </a:lnTo>
                  <a:lnTo>
                    <a:pt x="87" y="79"/>
                  </a:lnTo>
                  <a:lnTo>
                    <a:pt x="91" y="78"/>
                  </a:lnTo>
                  <a:lnTo>
                    <a:pt x="93" y="78"/>
                  </a:lnTo>
                  <a:lnTo>
                    <a:pt x="96" y="74"/>
                  </a:lnTo>
                  <a:lnTo>
                    <a:pt x="99" y="69"/>
                  </a:lnTo>
                  <a:lnTo>
                    <a:pt x="103" y="68"/>
                  </a:lnTo>
                  <a:lnTo>
                    <a:pt x="104" y="66"/>
                  </a:lnTo>
                  <a:lnTo>
                    <a:pt x="108" y="62"/>
                  </a:lnTo>
                  <a:lnTo>
                    <a:pt x="111" y="62"/>
                  </a:lnTo>
                  <a:lnTo>
                    <a:pt x="114" y="61"/>
                  </a:lnTo>
                  <a:lnTo>
                    <a:pt x="116" y="61"/>
                  </a:lnTo>
                  <a:lnTo>
                    <a:pt x="119" y="62"/>
                  </a:lnTo>
                  <a:lnTo>
                    <a:pt x="119" y="62"/>
                  </a:lnTo>
                  <a:lnTo>
                    <a:pt x="121" y="62"/>
                  </a:lnTo>
                  <a:lnTo>
                    <a:pt x="123" y="66"/>
                  </a:lnTo>
                  <a:lnTo>
                    <a:pt x="124" y="69"/>
                  </a:lnTo>
                  <a:lnTo>
                    <a:pt x="126" y="71"/>
                  </a:lnTo>
                  <a:lnTo>
                    <a:pt x="126" y="74"/>
                  </a:lnTo>
                  <a:lnTo>
                    <a:pt x="126" y="76"/>
                  </a:lnTo>
                  <a:lnTo>
                    <a:pt x="126" y="78"/>
                  </a:lnTo>
                  <a:lnTo>
                    <a:pt x="124" y="81"/>
                  </a:lnTo>
                  <a:lnTo>
                    <a:pt x="123" y="83"/>
                  </a:lnTo>
                  <a:lnTo>
                    <a:pt x="119" y="86"/>
                  </a:lnTo>
                  <a:lnTo>
                    <a:pt x="114" y="91"/>
                  </a:lnTo>
                  <a:lnTo>
                    <a:pt x="111" y="94"/>
                  </a:lnTo>
                  <a:lnTo>
                    <a:pt x="106" y="98"/>
                  </a:lnTo>
                  <a:lnTo>
                    <a:pt x="103" y="101"/>
                  </a:lnTo>
                  <a:lnTo>
                    <a:pt x="103" y="103"/>
                  </a:lnTo>
                  <a:lnTo>
                    <a:pt x="101" y="104"/>
                  </a:lnTo>
                  <a:lnTo>
                    <a:pt x="101" y="113"/>
                  </a:lnTo>
                  <a:lnTo>
                    <a:pt x="99" y="125"/>
                  </a:lnTo>
                  <a:lnTo>
                    <a:pt x="101" y="138"/>
                  </a:lnTo>
                  <a:lnTo>
                    <a:pt x="103" y="150"/>
                  </a:lnTo>
                  <a:lnTo>
                    <a:pt x="104" y="162"/>
                  </a:lnTo>
                  <a:lnTo>
                    <a:pt x="104" y="167"/>
                  </a:lnTo>
                  <a:lnTo>
                    <a:pt x="108" y="170"/>
                  </a:lnTo>
                  <a:lnTo>
                    <a:pt x="109" y="173"/>
                  </a:lnTo>
                  <a:lnTo>
                    <a:pt x="111" y="175"/>
                  </a:lnTo>
                  <a:lnTo>
                    <a:pt x="114" y="177"/>
                  </a:lnTo>
                  <a:lnTo>
                    <a:pt x="118" y="178"/>
                  </a:lnTo>
                  <a:lnTo>
                    <a:pt x="119" y="182"/>
                  </a:lnTo>
                  <a:lnTo>
                    <a:pt x="121" y="185"/>
                  </a:lnTo>
                  <a:lnTo>
                    <a:pt x="121" y="187"/>
                  </a:lnTo>
                  <a:lnTo>
                    <a:pt x="121" y="190"/>
                  </a:lnTo>
                  <a:lnTo>
                    <a:pt x="121" y="194"/>
                  </a:lnTo>
                  <a:lnTo>
                    <a:pt x="119" y="197"/>
                  </a:lnTo>
                  <a:lnTo>
                    <a:pt x="116" y="199"/>
                  </a:lnTo>
                  <a:lnTo>
                    <a:pt x="116" y="200"/>
                  </a:lnTo>
                  <a:lnTo>
                    <a:pt x="113" y="200"/>
                  </a:lnTo>
                  <a:lnTo>
                    <a:pt x="111" y="202"/>
                  </a:lnTo>
                  <a:lnTo>
                    <a:pt x="108" y="200"/>
                  </a:lnTo>
                  <a:lnTo>
                    <a:pt x="104" y="200"/>
                  </a:lnTo>
                  <a:lnTo>
                    <a:pt x="103" y="200"/>
                  </a:lnTo>
                  <a:lnTo>
                    <a:pt x="99" y="202"/>
                  </a:lnTo>
                  <a:lnTo>
                    <a:pt x="96" y="205"/>
                  </a:lnTo>
                  <a:lnTo>
                    <a:pt x="94" y="209"/>
                  </a:lnTo>
                  <a:lnTo>
                    <a:pt x="93" y="210"/>
                  </a:lnTo>
                  <a:lnTo>
                    <a:pt x="94" y="214"/>
                  </a:lnTo>
                  <a:lnTo>
                    <a:pt x="96" y="219"/>
                  </a:lnTo>
                  <a:lnTo>
                    <a:pt x="99" y="224"/>
                  </a:lnTo>
                  <a:lnTo>
                    <a:pt x="103" y="227"/>
                  </a:lnTo>
                  <a:lnTo>
                    <a:pt x="104" y="231"/>
                  </a:lnTo>
                  <a:lnTo>
                    <a:pt x="104" y="236"/>
                  </a:lnTo>
                  <a:lnTo>
                    <a:pt x="103" y="236"/>
                  </a:lnTo>
                  <a:lnTo>
                    <a:pt x="103" y="237"/>
                  </a:lnTo>
                  <a:lnTo>
                    <a:pt x="99" y="241"/>
                  </a:lnTo>
                  <a:lnTo>
                    <a:pt x="96" y="241"/>
                  </a:lnTo>
                  <a:lnTo>
                    <a:pt x="94" y="242"/>
                  </a:lnTo>
                  <a:lnTo>
                    <a:pt x="91" y="241"/>
                  </a:lnTo>
                  <a:lnTo>
                    <a:pt x="89" y="241"/>
                  </a:lnTo>
                  <a:lnTo>
                    <a:pt x="87" y="237"/>
                  </a:lnTo>
                  <a:lnTo>
                    <a:pt x="82" y="232"/>
                  </a:lnTo>
                  <a:lnTo>
                    <a:pt x="77" y="227"/>
                  </a:lnTo>
                  <a:lnTo>
                    <a:pt x="76" y="225"/>
                  </a:lnTo>
                  <a:lnTo>
                    <a:pt x="72" y="224"/>
                  </a:lnTo>
                  <a:lnTo>
                    <a:pt x="71" y="222"/>
                  </a:lnTo>
                  <a:lnTo>
                    <a:pt x="67" y="222"/>
                  </a:lnTo>
                  <a:lnTo>
                    <a:pt x="64" y="222"/>
                  </a:lnTo>
                  <a:lnTo>
                    <a:pt x="59" y="224"/>
                  </a:lnTo>
                  <a:lnTo>
                    <a:pt x="57" y="224"/>
                  </a:lnTo>
                  <a:lnTo>
                    <a:pt x="56" y="225"/>
                  </a:lnTo>
                  <a:lnTo>
                    <a:pt x="54" y="229"/>
                  </a:lnTo>
                  <a:lnTo>
                    <a:pt x="50" y="232"/>
                  </a:lnTo>
                  <a:lnTo>
                    <a:pt x="50" y="236"/>
                  </a:lnTo>
                  <a:lnTo>
                    <a:pt x="47" y="239"/>
                  </a:lnTo>
                  <a:lnTo>
                    <a:pt x="45" y="241"/>
                  </a:lnTo>
                  <a:lnTo>
                    <a:pt x="44" y="242"/>
                  </a:lnTo>
                  <a:lnTo>
                    <a:pt x="42" y="244"/>
                  </a:lnTo>
                  <a:lnTo>
                    <a:pt x="35" y="244"/>
                  </a:lnTo>
                  <a:lnTo>
                    <a:pt x="30" y="242"/>
                  </a:lnTo>
                  <a:lnTo>
                    <a:pt x="25" y="242"/>
                  </a:lnTo>
                  <a:lnTo>
                    <a:pt x="22" y="244"/>
                  </a:lnTo>
                  <a:lnTo>
                    <a:pt x="19" y="244"/>
                  </a:lnTo>
                  <a:lnTo>
                    <a:pt x="15" y="246"/>
                  </a:lnTo>
                  <a:lnTo>
                    <a:pt x="14" y="249"/>
                  </a:lnTo>
                  <a:lnTo>
                    <a:pt x="10" y="251"/>
                  </a:lnTo>
                  <a:lnTo>
                    <a:pt x="8" y="254"/>
                  </a:lnTo>
                  <a:lnTo>
                    <a:pt x="5" y="256"/>
                  </a:lnTo>
                  <a:lnTo>
                    <a:pt x="3" y="256"/>
                  </a:lnTo>
                  <a:lnTo>
                    <a:pt x="0" y="256"/>
                  </a:lnTo>
                </a:path>
              </a:pathLst>
            </a:custGeom>
            <a:noFill/>
            <a:ln w="3175">
              <a:solidFill>
                <a:srgbClr val="C32D9B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1030" name="Freeform 6"/>
            <p:cNvSpPr>
              <a:spLocks/>
            </p:cNvSpPr>
            <p:nvPr userDrawn="1"/>
          </p:nvSpPr>
          <p:spPr bwMode="auto">
            <a:xfrm>
              <a:off x="5633" y="4039"/>
              <a:ext cx="19" cy="21"/>
            </a:xfrm>
            <a:custGeom>
              <a:avLst/>
              <a:gdLst/>
              <a:ahLst/>
              <a:cxnLst>
                <a:cxn ang="0">
                  <a:pos x="16" y="32"/>
                </a:cxn>
                <a:cxn ang="0">
                  <a:pos x="13" y="31"/>
                </a:cxn>
                <a:cxn ang="0">
                  <a:pos x="10" y="29"/>
                </a:cxn>
                <a:cxn ang="0">
                  <a:pos x="6" y="29"/>
                </a:cxn>
                <a:cxn ang="0">
                  <a:pos x="5" y="25"/>
                </a:cxn>
                <a:cxn ang="0">
                  <a:pos x="3" y="24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3" y="7"/>
                </a:cxn>
                <a:cxn ang="0">
                  <a:pos x="5" y="5"/>
                </a:cxn>
                <a:cxn ang="0">
                  <a:pos x="6" y="2"/>
                </a:cxn>
                <a:cxn ang="0">
                  <a:pos x="10" y="2"/>
                </a:cxn>
                <a:cxn ang="0">
                  <a:pos x="13" y="0"/>
                </a:cxn>
                <a:cxn ang="0">
                  <a:pos x="16" y="0"/>
                </a:cxn>
                <a:cxn ang="0">
                  <a:pos x="18" y="2"/>
                </a:cxn>
                <a:cxn ang="0">
                  <a:pos x="21" y="2"/>
                </a:cxn>
                <a:cxn ang="0">
                  <a:pos x="23" y="4"/>
                </a:cxn>
                <a:cxn ang="0">
                  <a:pos x="26" y="5"/>
                </a:cxn>
                <a:cxn ang="0">
                  <a:pos x="28" y="9"/>
                </a:cxn>
                <a:cxn ang="0">
                  <a:pos x="28" y="12"/>
                </a:cxn>
                <a:cxn ang="0">
                  <a:pos x="30" y="14"/>
                </a:cxn>
                <a:cxn ang="0">
                  <a:pos x="30" y="17"/>
                </a:cxn>
                <a:cxn ang="0">
                  <a:pos x="30" y="20"/>
                </a:cxn>
                <a:cxn ang="0">
                  <a:pos x="28" y="24"/>
                </a:cxn>
                <a:cxn ang="0">
                  <a:pos x="28" y="25"/>
                </a:cxn>
                <a:cxn ang="0">
                  <a:pos x="26" y="27"/>
                </a:cxn>
                <a:cxn ang="0">
                  <a:pos x="23" y="29"/>
                </a:cxn>
                <a:cxn ang="0">
                  <a:pos x="20" y="31"/>
                </a:cxn>
                <a:cxn ang="0">
                  <a:pos x="18" y="31"/>
                </a:cxn>
                <a:cxn ang="0">
                  <a:pos x="16" y="32"/>
                </a:cxn>
              </a:cxnLst>
              <a:rect l="0" t="0" r="r" b="b"/>
              <a:pathLst>
                <a:path w="30" h="32">
                  <a:moveTo>
                    <a:pt x="16" y="32"/>
                  </a:moveTo>
                  <a:lnTo>
                    <a:pt x="13" y="31"/>
                  </a:lnTo>
                  <a:lnTo>
                    <a:pt x="10" y="29"/>
                  </a:lnTo>
                  <a:lnTo>
                    <a:pt x="6" y="29"/>
                  </a:lnTo>
                  <a:lnTo>
                    <a:pt x="5" y="25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6" y="0"/>
                  </a:lnTo>
                  <a:lnTo>
                    <a:pt x="18" y="2"/>
                  </a:lnTo>
                  <a:lnTo>
                    <a:pt x="21" y="2"/>
                  </a:lnTo>
                  <a:lnTo>
                    <a:pt x="23" y="4"/>
                  </a:lnTo>
                  <a:lnTo>
                    <a:pt x="26" y="5"/>
                  </a:lnTo>
                  <a:lnTo>
                    <a:pt x="28" y="9"/>
                  </a:lnTo>
                  <a:lnTo>
                    <a:pt x="28" y="12"/>
                  </a:lnTo>
                  <a:lnTo>
                    <a:pt x="30" y="14"/>
                  </a:lnTo>
                  <a:lnTo>
                    <a:pt x="30" y="17"/>
                  </a:lnTo>
                  <a:lnTo>
                    <a:pt x="30" y="20"/>
                  </a:lnTo>
                  <a:lnTo>
                    <a:pt x="28" y="24"/>
                  </a:lnTo>
                  <a:lnTo>
                    <a:pt x="28" y="25"/>
                  </a:lnTo>
                  <a:lnTo>
                    <a:pt x="26" y="27"/>
                  </a:lnTo>
                  <a:lnTo>
                    <a:pt x="23" y="29"/>
                  </a:lnTo>
                  <a:lnTo>
                    <a:pt x="20" y="31"/>
                  </a:lnTo>
                  <a:lnTo>
                    <a:pt x="18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C32D9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1031" name="Freeform 7"/>
            <p:cNvSpPr>
              <a:spLocks/>
            </p:cNvSpPr>
            <p:nvPr userDrawn="1"/>
          </p:nvSpPr>
          <p:spPr bwMode="auto">
            <a:xfrm>
              <a:off x="5633" y="4039"/>
              <a:ext cx="19" cy="21"/>
            </a:xfrm>
            <a:custGeom>
              <a:avLst/>
              <a:gdLst/>
              <a:ahLst/>
              <a:cxnLst>
                <a:cxn ang="0">
                  <a:pos x="16" y="32"/>
                </a:cxn>
                <a:cxn ang="0">
                  <a:pos x="13" y="31"/>
                </a:cxn>
                <a:cxn ang="0">
                  <a:pos x="10" y="29"/>
                </a:cxn>
                <a:cxn ang="0">
                  <a:pos x="6" y="29"/>
                </a:cxn>
                <a:cxn ang="0">
                  <a:pos x="5" y="25"/>
                </a:cxn>
                <a:cxn ang="0">
                  <a:pos x="3" y="24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3" y="7"/>
                </a:cxn>
                <a:cxn ang="0">
                  <a:pos x="5" y="5"/>
                </a:cxn>
                <a:cxn ang="0">
                  <a:pos x="6" y="2"/>
                </a:cxn>
                <a:cxn ang="0">
                  <a:pos x="10" y="2"/>
                </a:cxn>
                <a:cxn ang="0">
                  <a:pos x="13" y="0"/>
                </a:cxn>
                <a:cxn ang="0">
                  <a:pos x="16" y="0"/>
                </a:cxn>
                <a:cxn ang="0">
                  <a:pos x="18" y="2"/>
                </a:cxn>
                <a:cxn ang="0">
                  <a:pos x="21" y="2"/>
                </a:cxn>
                <a:cxn ang="0">
                  <a:pos x="23" y="4"/>
                </a:cxn>
                <a:cxn ang="0">
                  <a:pos x="26" y="5"/>
                </a:cxn>
                <a:cxn ang="0">
                  <a:pos x="28" y="9"/>
                </a:cxn>
                <a:cxn ang="0">
                  <a:pos x="28" y="12"/>
                </a:cxn>
                <a:cxn ang="0">
                  <a:pos x="30" y="14"/>
                </a:cxn>
                <a:cxn ang="0">
                  <a:pos x="30" y="17"/>
                </a:cxn>
                <a:cxn ang="0">
                  <a:pos x="30" y="20"/>
                </a:cxn>
                <a:cxn ang="0">
                  <a:pos x="28" y="24"/>
                </a:cxn>
                <a:cxn ang="0">
                  <a:pos x="28" y="25"/>
                </a:cxn>
                <a:cxn ang="0">
                  <a:pos x="26" y="27"/>
                </a:cxn>
                <a:cxn ang="0">
                  <a:pos x="23" y="29"/>
                </a:cxn>
                <a:cxn ang="0">
                  <a:pos x="20" y="31"/>
                </a:cxn>
                <a:cxn ang="0">
                  <a:pos x="18" y="31"/>
                </a:cxn>
                <a:cxn ang="0">
                  <a:pos x="16" y="32"/>
                </a:cxn>
              </a:cxnLst>
              <a:rect l="0" t="0" r="r" b="b"/>
              <a:pathLst>
                <a:path w="30" h="32">
                  <a:moveTo>
                    <a:pt x="16" y="32"/>
                  </a:moveTo>
                  <a:lnTo>
                    <a:pt x="13" y="31"/>
                  </a:lnTo>
                  <a:lnTo>
                    <a:pt x="10" y="29"/>
                  </a:lnTo>
                  <a:lnTo>
                    <a:pt x="6" y="29"/>
                  </a:lnTo>
                  <a:lnTo>
                    <a:pt x="5" y="25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6" y="0"/>
                  </a:lnTo>
                  <a:lnTo>
                    <a:pt x="18" y="2"/>
                  </a:lnTo>
                  <a:lnTo>
                    <a:pt x="21" y="2"/>
                  </a:lnTo>
                  <a:lnTo>
                    <a:pt x="23" y="4"/>
                  </a:lnTo>
                  <a:lnTo>
                    <a:pt x="26" y="5"/>
                  </a:lnTo>
                  <a:lnTo>
                    <a:pt x="28" y="9"/>
                  </a:lnTo>
                  <a:lnTo>
                    <a:pt x="28" y="12"/>
                  </a:lnTo>
                  <a:lnTo>
                    <a:pt x="30" y="14"/>
                  </a:lnTo>
                  <a:lnTo>
                    <a:pt x="30" y="17"/>
                  </a:lnTo>
                  <a:lnTo>
                    <a:pt x="30" y="20"/>
                  </a:lnTo>
                  <a:lnTo>
                    <a:pt x="28" y="24"/>
                  </a:lnTo>
                  <a:lnTo>
                    <a:pt x="28" y="25"/>
                  </a:lnTo>
                  <a:lnTo>
                    <a:pt x="26" y="27"/>
                  </a:lnTo>
                  <a:lnTo>
                    <a:pt x="23" y="29"/>
                  </a:lnTo>
                  <a:lnTo>
                    <a:pt x="20" y="31"/>
                  </a:lnTo>
                  <a:lnTo>
                    <a:pt x="18" y="31"/>
                  </a:lnTo>
                  <a:lnTo>
                    <a:pt x="16" y="32"/>
                  </a:lnTo>
                </a:path>
              </a:pathLst>
            </a:custGeom>
            <a:noFill/>
            <a:ln w="3175">
              <a:solidFill>
                <a:srgbClr val="C32D9B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1032" name="Freeform 8"/>
            <p:cNvSpPr>
              <a:spLocks/>
            </p:cNvSpPr>
            <p:nvPr userDrawn="1"/>
          </p:nvSpPr>
          <p:spPr bwMode="auto">
            <a:xfrm>
              <a:off x="5643" y="4044"/>
              <a:ext cx="7" cy="1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3" y="17"/>
                </a:cxn>
                <a:cxn ang="0">
                  <a:pos x="5" y="17"/>
                </a:cxn>
                <a:cxn ang="0">
                  <a:pos x="5" y="15"/>
                </a:cxn>
                <a:cxn ang="0">
                  <a:pos x="8" y="12"/>
                </a:cxn>
                <a:cxn ang="0">
                  <a:pos x="8" y="10"/>
                </a:cxn>
                <a:cxn ang="0">
                  <a:pos x="6" y="7"/>
                </a:cxn>
                <a:cxn ang="0">
                  <a:pos x="5" y="5"/>
                </a:cxn>
                <a:cxn ang="0">
                  <a:pos x="3" y="2"/>
                </a:cxn>
                <a:cxn ang="0">
                  <a:pos x="1" y="0"/>
                </a:cxn>
                <a:cxn ang="0">
                  <a:pos x="3" y="0"/>
                </a:cxn>
                <a:cxn ang="0">
                  <a:pos x="5" y="2"/>
                </a:cxn>
                <a:cxn ang="0">
                  <a:pos x="6" y="2"/>
                </a:cxn>
                <a:cxn ang="0">
                  <a:pos x="8" y="5"/>
                </a:cxn>
                <a:cxn ang="0">
                  <a:pos x="10" y="5"/>
                </a:cxn>
                <a:cxn ang="0">
                  <a:pos x="10" y="7"/>
                </a:cxn>
                <a:cxn ang="0">
                  <a:pos x="11" y="10"/>
                </a:cxn>
                <a:cxn ang="0">
                  <a:pos x="11" y="12"/>
                </a:cxn>
                <a:cxn ang="0">
                  <a:pos x="8" y="15"/>
                </a:cxn>
                <a:cxn ang="0">
                  <a:pos x="6" y="17"/>
                </a:cxn>
                <a:cxn ang="0">
                  <a:pos x="3" y="18"/>
                </a:cxn>
                <a:cxn ang="0">
                  <a:pos x="0" y="18"/>
                </a:cxn>
              </a:cxnLst>
              <a:rect l="0" t="0" r="r" b="b"/>
              <a:pathLst>
                <a:path w="11" h="18">
                  <a:moveTo>
                    <a:pt x="0" y="18"/>
                  </a:moveTo>
                  <a:lnTo>
                    <a:pt x="3" y="17"/>
                  </a:lnTo>
                  <a:lnTo>
                    <a:pt x="5" y="17"/>
                  </a:lnTo>
                  <a:lnTo>
                    <a:pt x="5" y="15"/>
                  </a:lnTo>
                  <a:lnTo>
                    <a:pt x="8" y="12"/>
                  </a:lnTo>
                  <a:lnTo>
                    <a:pt x="8" y="10"/>
                  </a:lnTo>
                  <a:lnTo>
                    <a:pt x="6" y="7"/>
                  </a:lnTo>
                  <a:lnTo>
                    <a:pt x="5" y="5"/>
                  </a:lnTo>
                  <a:lnTo>
                    <a:pt x="3" y="2"/>
                  </a:lnTo>
                  <a:lnTo>
                    <a:pt x="1" y="0"/>
                  </a:lnTo>
                  <a:lnTo>
                    <a:pt x="3" y="0"/>
                  </a:lnTo>
                  <a:lnTo>
                    <a:pt x="5" y="2"/>
                  </a:lnTo>
                  <a:lnTo>
                    <a:pt x="6" y="2"/>
                  </a:lnTo>
                  <a:lnTo>
                    <a:pt x="8" y="5"/>
                  </a:lnTo>
                  <a:lnTo>
                    <a:pt x="10" y="5"/>
                  </a:lnTo>
                  <a:lnTo>
                    <a:pt x="10" y="7"/>
                  </a:lnTo>
                  <a:lnTo>
                    <a:pt x="11" y="10"/>
                  </a:lnTo>
                  <a:lnTo>
                    <a:pt x="11" y="12"/>
                  </a:lnTo>
                  <a:lnTo>
                    <a:pt x="8" y="15"/>
                  </a:lnTo>
                  <a:lnTo>
                    <a:pt x="6" y="17"/>
                  </a:lnTo>
                  <a:lnTo>
                    <a:pt x="3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1033" name="Freeform 9"/>
            <p:cNvSpPr>
              <a:spLocks/>
            </p:cNvSpPr>
            <p:nvPr userDrawn="1"/>
          </p:nvSpPr>
          <p:spPr bwMode="auto">
            <a:xfrm>
              <a:off x="5550" y="4145"/>
              <a:ext cx="80" cy="67"/>
            </a:xfrm>
            <a:custGeom>
              <a:avLst/>
              <a:gdLst/>
              <a:ahLst/>
              <a:cxnLst>
                <a:cxn ang="0">
                  <a:pos x="29" y="99"/>
                </a:cxn>
                <a:cxn ang="0">
                  <a:pos x="34" y="104"/>
                </a:cxn>
                <a:cxn ang="0">
                  <a:pos x="41" y="106"/>
                </a:cxn>
                <a:cxn ang="0">
                  <a:pos x="49" y="104"/>
                </a:cxn>
                <a:cxn ang="0">
                  <a:pos x="56" y="99"/>
                </a:cxn>
                <a:cxn ang="0">
                  <a:pos x="58" y="99"/>
                </a:cxn>
                <a:cxn ang="0">
                  <a:pos x="64" y="101"/>
                </a:cxn>
                <a:cxn ang="0">
                  <a:pos x="69" y="99"/>
                </a:cxn>
                <a:cxn ang="0">
                  <a:pos x="81" y="93"/>
                </a:cxn>
                <a:cxn ang="0">
                  <a:pos x="88" y="84"/>
                </a:cxn>
                <a:cxn ang="0">
                  <a:pos x="95" y="81"/>
                </a:cxn>
                <a:cxn ang="0">
                  <a:pos x="101" y="83"/>
                </a:cxn>
                <a:cxn ang="0">
                  <a:pos x="110" y="83"/>
                </a:cxn>
                <a:cxn ang="0">
                  <a:pos x="115" y="79"/>
                </a:cxn>
                <a:cxn ang="0">
                  <a:pos x="115" y="76"/>
                </a:cxn>
                <a:cxn ang="0">
                  <a:pos x="115" y="73"/>
                </a:cxn>
                <a:cxn ang="0">
                  <a:pos x="118" y="69"/>
                </a:cxn>
                <a:cxn ang="0">
                  <a:pos x="123" y="64"/>
                </a:cxn>
                <a:cxn ang="0">
                  <a:pos x="125" y="61"/>
                </a:cxn>
                <a:cxn ang="0">
                  <a:pos x="126" y="54"/>
                </a:cxn>
                <a:cxn ang="0">
                  <a:pos x="121" y="41"/>
                </a:cxn>
                <a:cxn ang="0">
                  <a:pos x="120" y="34"/>
                </a:cxn>
                <a:cxn ang="0">
                  <a:pos x="120" y="14"/>
                </a:cxn>
                <a:cxn ang="0">
                  <a:pos x="118" y="5"/>
                </a:cxn>
                <a:cxn ang="0">
                  <a:pos x="115" y="22"/>
                </a:cxn>
                <a:cxn ang="0">
                  <a:pos x="113" y="39"/>
                </a:cxn>
                <a:cxn ang="0">
                  <a:pos x="113" y="52"/>
                </a:cxn>
                <a:cxn ang="0">
                  <a:pos x="111" y="57"/>
                </a:cxn>
                <a:cxn ang="0">
                  <a:pos x="106" y="64"/>
                </a:cxn>
                <a:cxn ang="0">
                  <a:pos x="101" y="69"/>
                </a:cxn>
                <a:cxn ang="0">
                  <a:pos x="98" y="71"/>
                </a:cxn>
                <a:cxn ang="0">
                  <a:pos x="95" y="69"/>
                </a:cxn>
                <a:cxn ang="0">
                  <a:pos x="88" y="69"/>
                </a:cxn>
                <a:cxn ang="0">
                  <a:pos x="81" y="79"/>
                </a:cxn>
                <a:cxn ang="0">
                  <a:pos x="73" y="84"/>
                </a:cxn>
                <a:cxn ang="0">
                  <a:pos x="69" y="84"/>
                </a:cxn>
                <a:cxn ang="0">
                  <a:pos x="58" y="84"/>
                </a:cxn>
                <a:cxn ang="0">
                  <a:pos x="53" y="86"/>
                </a:cxn>
                <a:cxn ang="0">
                  <a:pos x="46" y="91"/>
                </a:cxn>
                <a:cxn ang="0">
                  <a:pos x="41" y="93"/>
                </a:cxn>
                <a:cxn ang="0">
                  <a:pos x="32" y="93"/>
                </a:cxn>
                <a:cxn ang="0">
                  <a:pos x="27" y="91"/>
                </a:cxn>
                <a:cxn ang="0">
                  <a:pos x="17" y="89"/>
                </a:cxn>
                <a:cxn ang="0">
                  <a:pos x="7" y="91"/>
                </a:cxn>
                <a:cxn ang="0">
                  <a:pos x="11" y="93"/>
                </a:cxn>
                <a:cxn ang="0">
                  <a:pos x="26" y="98"/>
                </a:cxn>
              </a:cxnLst>
              <a:rect l="0" t="0" r="r" b="b"/>
              <a:pathLst>
                <a:path w="126" h="106">
                  <a:moveTo>
                    <a:pt x="26" y="98"/>
                  </a:moveTo>
                  <a:lnTo>
                    <a:pt x="29" y="99"/>
                  </a:lnTo>
                  <a:lnTo>
                    <a:pt x="29" y="101"/>
                  </a:lnTo>
                  <a:lnTo>
                    <a:pt x="34" y="104"/>
                  </a:lnTo>
                  <a:lnTo>
                    <a:pt x="37" y="104"/>
                  </a:lnTo>
                  <a:lnTo>
                    <a:pt x="41" y="106"/>
                  </a:lnTo>
                  <a:lnTo>
                    <a:pt x="46" y="104"/>
                  </a:lnTo>
                  <a:lnTo>
                    <a:pt x="49" y="104"/>
                  </a:lnTo>
                  <a:lnTo>
                    <a:pt x="53" y="103"/>
                  </a:lnTo>
                  <a:lnTo>
                    <a:pt x="56" y="99"/>
                  </a:lnTo>
                  <a:lnTo>
                    <a:pt x="58" y="99"/>
                  </a:lnTo>
                  <a:lnTo>
                    <a:pt x="58" y="99"/>
                  </a:lnTo>
                  <a:lnTo>
                    <a:pt x="63" y="101"/>
                  </a:lnTo>
                  <a:lnTo>
                    <a:pt x="64" y="101"/>
                  </a:lnTo>
                  <a:lnTo>
                    <a:pt x="66" y="101"/>
                  </a:lnTo>
                  <a:lnTo>
                    <a:pt x="69" y="99"/>
                  </a:lnTo>
                  <a:lnTo>
                    <a:pt x="74" y="98"/>
                  </a:lnTo>
                  <a:lnTo>
                    <a:pt x="81" y="93"/>
                  </a:lnTo>
                  <a:lnTo>
                    <a:pt x="86" y="89"/>
                  </a:lnTo>
                  <a:lnTo>
                    <a:pt x="88" y="84"/>
                  </a:lnTo>
                  <a:lnTo>
                    <a:pt x="93" y="81"/>
                  </a:lnTo>
                  <a:lnTo>
                    <a:pt x="95" y="81"/>
                  </a:lnTo>
                  <a:lnTo>
                    <a:pt x="96" y="81"/>
                  </a:lnTo>
                  <a:lnTo>
                    <a:pt x="101" y="83"/>
                  </a:lnTo>
                  <a:lnTo>
                    <a:pt x="106" y="84"/>
                  </a:lnTo>
                  <a:lnTo>
                    <a:pt x="110" y="83"/>
                  </a:lnTo>
                  <a:lnTo>
                    <a:pt x="111" y="81"/>
                  </a:lnTo>
                  <a:lnTo>
                    <a:pt x="115" y="79"/>
                  </a:lnTo>
                  <a:lnTo>
                    <a:pt x="115" y="78"/>
                  </a:lnTo>
                  <a:lnTo>
                    <a:pt x="115" y="76"/>
                  </a:lnTo>
                  <a:lnTo>
                    <a:pt x="115" y="76"/>
                  </a:lnTo>
                  <a:lnTo>
                    <a:pt x="115" y="73"/>
                  </a:lnTo>
                  <a:lnTo>
                    <a:pt x="116" y="71"/>
                  </a:lnTo>
                  <a:lnTo>
                    <a:pt x="118" y="69"/>
                  </a:lnTo>
                  <a:lnTo>
                    <a:pt x="121" y="66"/>
                  </a:lnTo>
                  <a:lnTo>
                    <a:pt x="123" y="64"/>
                  </a:lnTo>
                  <a:lnTo>
                    <a:pt x="125" y="62"/>
                  </a:lnTo>
                  <a:lnTo>
                    <a:pt x="125" y="61"/>
                  </a:lnTo>
                  <a:lnTo>
                    <a:pt x="126" y="57"/>
                  </a:lnTo>
                  <a:lnTo>
                    <a:pt x="126" y="54"/>
                  </a:lnTo>
                  <a:lnTo>
                    <a:pt x="125" y="49"/>
                  </a:lnTo>
                  <a:lnTo>
                    <a:pt x="121" y="41"/>
                  </a:lnTo>
                  <a:lnTo>
                    <a:pt x="121" y="37"/>
                  </a:lnTo>
                  <a:lnTo>
                    <a:pt x="120" y="34"/>
                  </a:lnTo>
                  <a:lnTo>
                    <a:pt x="120" y="24"/>
                  </a:lnTo>
                  <a:lnTo>
                    <a:pt x="120" y="14"/>
                  </a:lnTo>
                  <a:lnTo>
                    <a:pt x="120" y="0"/>
                  </a:lnTo>
                  <a:lnTo>
                    <a:pt x="118" y="5"/>
                  </a:lnTo>
                  <a:lnTo>
                    <a:pt x="115" y="15"/>
                  </a:lnTo>
                  <a:lnTo>
                    <a:pt x="115" y="22"/>
                  </a:lnTo>
                  <a:lnTo>
                    <a:pt x="113" y="31"/>
                  </a:lnTo>
                  <a:lnTo>
                    <a:pt x="113" y="39"/>
                  </a:lnTo>
                  <a:lnTo>
                    <a:pt x="113" y="49"/>
                  </a:lnTo>
                  <a:lnTo>
                    <a:pt x="113" y="52"/>
                  </a:lnTo>
                  <a:lnTo>
                    <a:pt x="113" y="56"/>
                  </a:lnTo>
                  <a:lnTo>
                    <a:pt x="111" y="57"/>
                  </a:lnTo>
                  <a:lnTo>
                    <a:pt x="110" y="61"/>
                  </a:lnTo>
                  <a:lnTo>
                    <a:pt x="106" y="64"/>
                  </a:lnTo>
                  <a:lnTo>
                    <a:pt x="101" y="69"/>
                  </a:lnTo>
                  <a:lnTo>
                    <a:pt x="101" y="69"/>
                  </a:lnTo>
                  <a:lnTo>
                    <a:pt x="101" y="69"/>
                  </a:lnTo>
                  <a:lnTo>
                    <a:pt x="98" y="71"/>
                  </a:lnTo>
                  <a:lnTo>
                    <a:pt x="96" y="69"/>
                  </a:lnTo>
                  <a:lnTo>
                    <a:pt x="95" y="69"/>
                  </a:lnTo>
                  <a:lnTo>
                    <a:pt x="89" y="69"/>
                  </a:lnTo>
                  <a:lnTo>
                    <a:pt x="88" y="69"/>
                  </a:lnTo>
                  <a:lnTo>
                    <a:pt x="86" y="71"/>
                  </a:lnTo>
                  <a:lnTo>
                    <a:pt x="81" y="79"/>
                  </a:lnTo>
                  <a:lnTo>
                    <a:pt x="76" y="83"/>
                  </a:lnTo>
                  <a:lnTo>
                    <a:pt x="73" y="84"/>
                  </a:lnTo>
                  <a:lnTo>
                    <a:pt x="71" y="84"/>
                  </a:lnTo>
                  <a:lnTo>
                    <a:pt x="69" y="84"/>
                  </a:lnTo>
                  <a:lnTo>
                    <a:pt x="66" y="84"/>
                  </a:lnTo>
                  <a:lnTo>
                    <a:pt x="58" y="84"/>
                  </a:lnTo>
                  <a:lnTo>
                    <a:pt x="54" y="86"/>
                  </a:lnTo>
                  <a:lnTo>
                    <a:pt x="53" y="86"/>
                  </a:lnTo>
                  <a:lnTo>
                    <a:pt x="49" y="88"/>
                  </a:lnTo>
                  <a:lnTo>
                    <a:pt x="46" y="91"/>
                  </a:lnTo>
                  <a:lnTo>
                    <a:pt x="42" y="93"/>
                  </a:lnTo>
                  <a:lnTo>
                    <a:pt x="41" y="93"/>
                  </a:lnTo>
                  <a:lnTo>
                    <a:pt x="37" y="93"/>
                  </a:lnTo>
                  <a:lnTo>
                    <a:pt x="32" y="93"/>
                  </a:lnTo>
                  <a:lnTo>
                    <a:pt x="31" y="93"/>
                  </a:lnTo>
                  <a:lnTo>
                    <a:pt x="27" y="91"/>
                  </a:lnTo>
                  <a:lnTo>
                    <a:pt x="21" y="91"/>
                  </a:lnTo>
                  <a:lnTo>
                    <a:pt x="17" y="89"/>
                  </a:lnTo>
                  <a:lnTo>
                    <a:pt x="12" y="91"/>
                  </a:lnTo>
                  <a:lnTo>
                    <a:pt x="7" y="91"/>
                  </a:lnTo>
                  <a:lnTo>
                    <a:pt x="0" y="93"/>
                  </a:lnTo>
                  <a:lnTo>
                    <a:pt x="11" y="93"/>
                  </a:lnTo>
                  <a:lnTo>
                    <a:pt x="16" y="94"/>
                  </a:lnTo>
                  <a:lnTo>
                    <a:pt x="26" y="9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1034" name="Freeform 10"/>
            <p:cNvSpPr>
              <a:spLocks/>
            </p:cNvSpPr>
            <p:nvPr userDrawn="1"/>
          </p:nvSpPr>
          <p:spPr bwMode="auto">
            <a:xfrm>
              <a:off x="5656" y="4187"/>
              <a:ext cx="17" cy="17"/>
            </a:xfrm>
            <a:custGeom>
              <a:avLst/>
              <a:gdLst/>
              <a:ahLst/>
              <a:cxnLst>
                <a:cxn ang="0">
                  <a:pos x="12" y="27"/>
                </a:cxn>
                <a:cxn ang="0">
                  <a:pos x="11" y="27"/>
                </a:cxn>
                <a:cxn ang="0">
                  <a:pos x="7" y="27"/>
                </a:cxn>
                <a:cxn ang="0">
                  <a:pos x="4" y="23"/>
                </a:cxn>
                <a:cxn ang="0">
                  <a:pos x="2" y="22"/>
                </a:cxn>
                <a:cxn ang="0">
                  <a:pos x="2" y="18"/>
                </a:cxn>
                <a:cxn ang="0">
                  <a:pos x="0" y="17"/>
                </a:cxn>
                <a:cxn ang="0">
                  <a:pos x="0" y="13"/>
                </a:cxn>
                <a:cxn ang="0">
                  <a:pos x="0" y="12"/>
                </a:cxn>
                <a:cxn ang="0">
                  <a:pos x="2" y="8"/>
                </a:cxn>
                <a:cxn ang="0">
                  <a:pos x="4" y="3"/>
                </a:cxn>
                <a:cxn ang="0">
                  <a:pos x="7" y="3"/>
                </a:cxn>
                <a:cxn ang="0">
                  <a:pos x="9" y="2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7" y="0"/>
                </a:cxn>
                <a:cxn ang="0">
                  <a:pos x="19" y="2"/>
                </a:cxn>
                <a:cxn ang="0">
                  <a:pos x="24" y="5"/>
                </a:cxn>
                <a:cxn ang="0">
                  <a:pos x="26" y="7"/>
                </a:cxn>
                <a:cxn ang="0">
                  <a:pos x="27" y="10"/>
                </a:cxn>
                <a:cxn ang="0">
                  <a:pos x="27" y="12"/>
                </a:cxn>
                <a:cxn ang="0">
                  <a:pos x="27" y="15"/>
                </a:cxn>
                <a:cxn ang="0">
                  <a:pos x="27" y="18"/>
                </a:cxn>
                <a:cxn ang="0">
                  <a:pos x="26" y="20"/>
                </a:cxn>
                <a:cxn ang="0">
                  <a:pos x="24" y="25"/>
                </a:cxn>
                <a:cxn ang="0">
                  <a:pos x="21" y="25"/>
                </a:cxn>
                <a:cxn ang="0">
                  <a:pos x="19" y="27"/>
                </a:cxn>
                <a:cxn ang="0">
                  <a:pos x="16" y="27"/>
                </a:cxn>
                <a:cxn ang="0">
                  <a:pos x="12" y="27"/>
                </a:cxn>
              </a:cxnLst>
              <a:rect l="0" t="0" r="r" b="b"/>
              <a:pathLst>
                <a:path w="27" h="27">
                  <a:moveTo>
                    <a:pt x="12" y="27"/>
                  </a:moveTo>
                  <a:lnTo>
                    <a:pt x="11" y="27"/>
                  </a:lnTo>
                  <a:lnTo>
                    <a:pt x="7" y="27"/>
                  </a:lnTo>
                  <a:lnTo>
                    <a:pt x="4" y="23"/>
                  </a:lnTo>
                  <a:lnTo>
                    <a:pt x="2" y="22"/>
                  </a:lnTo>
                  <a:lnTo>
                    <a:pt x="2" y="18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2"/>
                  </a:lnTo>
                  <a:lnTo>
                    <a:pt x="2" y="8"/>
                  </a:lnTo>
                  <a:lnTo>
                    <a:pt x="4" y="3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4" y="5"/>
                  </a:lnTo>
                  <a:lnTo>
                    <a:pt x="26" y="7"/>
                  </a:lnTo>
                  <a:lnTo>
                    <a:pt x="27" y="10"/>
                  </a:lnTo>
                  <a:lnTo>
                    <a:pt x="27" y="12"/>
                  </a:lnTo>
                  <a:lnTo>
                    <a:pt x="27" y="15"/>
                  </a:lnTo>
                  <a:lnTo>
                    <a:pt x="27" y="18"/>
                  </a:lnTo>
                  <a:lnTo>
                    <a:pt x="26" y="20"/>
                  </a:lnTo>
                  <a:lnTo>
                    <a:pt x="24" y="25"/>
                  </a:lnTo>
                  <a:lnTo>
                    <a:pt x="21" y="25"/>
                  </a:lnTo>
                  <a:lnTo>
                    <a:pt x="19" y="27"/>
                  </a:lnTo>
                  <a:lnTo>
                    <a:pt x="16" y="27"/>
                  </a:lnTo>
                  <a:lnTo>
                    <a:pt x="12" y="27"/>
                  </a:lnTo>
                  <a:close/>
                </a:path>
              </a:pathLst>
            </a:custGeom>
            <a:solidFill>
              <a:srgbClr val="C32D9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</p:grpSp>
      <p:sp>
        <p:nvSpPr>
          <p:cNvPr id="1035" name="Freeform 11"/>
          <p:cNvSpPr>
            <a:spLocks/>
          </p:cNvSpPr>
          <p:nvPr userDrawn="1"/>
        </p:nvSpPr>
        <p:spPr bwMode="auto">
          <a:xfrm>
            <a:off x="115888" y="85725"/>
            <a:ext cx="8912225" cy="669925"/>
          </a:xfrm>
          <a:custGeom>
            <a:avLst/>
            <a:gdLst/>
            <a:ahLst/>
            <a:cxnLst>
              <a:cxn ang="0">
                <a:pos x="5614" y="422"/>
              </a:cxn>
              <a:cxn ang="0">
                <a:pos x="202" y="422"/>
              </a:cxn>
              <a:cxn ang="0">
                <a:pos x="202" y="422"/>
              </a:cxn>
              <a:cxn ang="0">
                <a:pos x="180" y="422"/>
              </a:cxn>
              <a:cxn ang="0">
                <a:pos x="161" y="418"/>
              </a:cxn>
              <a:cxn ang="0">
                <a:pos x="141" y="413"/>
              </a:cxn>
              <a:cxn ang="0">
                <a:pos x="123" y="407"/>
              </a:cxn>
              <a:cxn ang="0">
                <a:pos x="106" y="397"/>
              </a:cxn>
              <a:cxn ang="0">
                <a:pos x="89" y="387"/>
              </a:cxn>
              <a:cxn ang="0">
                <a:pos x="74" y="375"/>
              </a:cxn>
              <a:cxn ang="0">
                <a:pos x="59" y="361"/>
              </a:cxn>
              <a:cxn ang="0">
                <a:pos x="45" y="346"/>
              </a:cxn>
              <a:cxn ang="0">
                <a:pos x="34" y="329"/>
              </a:cxn>
              <a:cxn ang="0">
                <a:pos x="24" y="313"/>
              </a:cxn>
              <a:cxn ang="0">
                <a:pos x="15" y="294"/>
              </a:cxn>
              <a:cxn ang="0">
                <a:pos x="8" y="274"/>
              </a:cxn>
              <a:cxn ang="0">
                <a:pos x="3" y="254"/>
              </a:cxn>
              <a:cxn ang="0">
                <a:pos x="2" y="234"/>
              </a:cxn>
              <a:cxn ang="0">
                <a:pos x="0" y="212"/>
              </a:cxn>
              <a:cxn ang="0">
                <a:pos x="0" y="212"/>
              </a:cxn>
              <a:cxn ang="0">
                <a:pos x="2" y="190"/>
              </a:cxn>
              <a:cxn ang="0">
                <a:pos x="3" y="168"/>
              </a:cxn>
              <a:cxn ang="0">
                <a:pos x="8" y="148"/>
              </a:cxn>
              <a:cxn ang="0">
                <a:pos x="15" y="129"/>
              </a:cxn>
              <a:cxn ang="0">
                <a:pos x="24" y="111"/>
              </a:cxn>
              <a:cxn ang="0">
                <a:pos x="34" y="92"/>
              </a:cxn>
              <a:cxn ang="0">
                <a:pos x="45" y="77"/>
              </a:cxn>
              <a:cxn ang="0">
                <a:pos x="59" y="62"/>
              </a:cxn>
              <a:cxn ang="0">
                <a:pos x="72" y="49"/>
              </a:cxn>
              <a:cxn ang="0">
                <a:pos x="89" y="37"/>
              </a:cxn>
              <a:cxn ang="0">
                <a:pos x="106" y="25"/>
              </a:cxn>
              <a:cxn ang="0">
                <a:pos x="123" y="17"/>
              </a:cxn>
              <a:cxn ang="0">
                <a:pos x="141" y="10"/>
              </a:cxn>
              <a:cxn ang="0">
                <a:pos x="160" y="5"/>
              </a:cxn>
              <a:cxn ang="0">
                <a:pos x="180" y="2"/>
              </a:cxn>
              <a:cxn ang="0">
                <a:pos x="200" y="0"/>
              </a:cxn>
              <a:cxn ang="0">
                <a:pos x="5614" y="0"/>
              </a:cxn>
              <a:cxn ang="0">
                <a:pos x="5614" y="422"/>
              </a:cxn>
            </a:cxnLst>
            <a:rect l="0" t="0" r="r" b="b"/>
            <a:pathLst>
              <a:path w="5614" h="422">
                <a:moveTo>
                  <a:pt x="5614" y="422"/>
                </a:moveTo>
                <a:lnTo>
                  <a:pt x="202" y="422"/>
                </a:lnTo>
                <a:lnTo>
                  <a:pt x="202" y="422"/>
                </a:lnTo>
                <a:lnTo>
                  <a:pt x="180" y="422"/>
                </a:lnTo>
                <a:lnTo>
                  <a:pt x="161" y="418"/>
                </a:lnTo>
                <a:lnTo>
                  <a:pt x="141" y="413"/>
                </a:lnTo>
                <a:lnTo>
                  <a:pt x="123" y="407"/>
                </a:lnTo>
                <a:lnTo>
                  <a:pt x="106" y="397"/>
                </a:lnTo>
                <a:lnTo>
                  <a:pt x="89" y="387"/>
                </a:lnTo>
                <a:lnTo>
                  <a:pt x="74" y="375"/>
                </a:lnTo>
                <a:lnTo>
                  <a:pt x="59" y="361"/>
                </a:lnTo>
                <a:lnTo>
                  <a:pt x="45" y="346"/>
                </a:lnTo>
                <a:lnTo>
                  <a:pt x="34" y="329"/>
                </a:lnTo>
                <a:lnTo>
                  <a:pt x="24" y="313"/>
                </a:lnTo>
                <a:lnTo>
                  <a:pt x="15" y="294"/>
                </a:lnTo>
                <a:lnTo>
                  <a:pt x="8" y="274"/>
                </a:lnTo>
                <a:lnTo>
                  <a:pt x="3" y="254"/>
                </a:lnTo>
                <a:lnTo>
                  <a:pt x="2" y="234"/>
                </a:lnTo>
                <a:lnTo>
                  <a:pt x="0" y="212"/>
                </a:lnTo>
                <a:lnTo>
                  <a:pt x="0" y="212"/>
                </a:lnTo>
                <a:lnTo>
                  <a:pt x="2" y="190"/>
                </a:lnTo>
                <a:lnTo>
                  <a:pt x="3" y="168"/>
                </a:lnTo>
                <a:lnTo>
                  <a:pt x="8" y="148"/>
                </a:lnTo>
                <a:lnTo>
                  <a:pt x="15" y="129"/>
                </a:lnTo>
                <a:lnTo>
                  <a:pt x="24" y="111"/>
                </a:lnTo>
                <a:lnTo>
                  <a:pt x="34" y="92"/>
                </a:lnTo>
                <a:lnTo>
                  <a:pt x="45" y="77"/>
                </a:lnTo>
                <a:lnTo>
                  <a:pt x="59" y="62"/>
                </a:lnTo>
                <a:lnTo>
                  <a:pt x="72" y="49"/>
                </a:lnTo>
                <a:lnTo>
                  <a:pt x="89" y="37"/>
                </a:lnTo>
                <a:lnTo>
                  <a:pt x="106" y="25"/>
                </a:lnTo>
                <a:lnTo>
                  <a:pt x="123" y="17"/>
                </a:lnTo>
                <a:lnTo>
                  <a:pt x="141" y="10"/>
                </a:lnTo>
                <a:lnTo>
                  <a:pt x="160" y="5"/>
                </a:lnTo>
                <a:lnTo>
                  <a:pt x="180" y="2"/>
                </a:lnTo>
                <a:lnTo>
                  <a:pt x="200" y="0"/>
                </a:lnTo>
                <a:lnTo>
                  <a:pt x="5614" y="0"/>
                </a:lnTo>
                <a:lnTo>
                  <a:pt x="5614" y="422"/>
                </a:lnTo>
                <a:close/>
              </a:path>
            </a:pathLst>
          </a:custGeom>
          <a:solidFill>
            <a:srgbClr val="2AA3D8"/>
          </a:solidFill>
          <a:ln w="15875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AT"/>
          </a:p>
        </p:txBody>
      </p:sp>
      <p:grpSp>
        <p:nvGrpSpPr>
          <p:cNvPr id="1036" name="Group 12"/>
          <p:cNvGrpSpPr>
            <a:grpSpLocks/>
          </p:cNvGrpSpPr>
          <p:nvPr userDrawn="1"/>
        </p:nvGrpSpPr>
        <p:grpSpPr bwMode="auto">
          <a:xfrm>
            <a:off x="8432800" y="160338"/>
            <a:ext cx="517525" cy="520700"/>
            <a:chOff x="5312" y="101"/>
            <a:chExt cx="326" cy="328"/>
          </a:xfrm>
        </p:grpSpPr>
        <p:sp>
          <p:nvSpPr>
            <p:cNvPr id="1037" name="Rectangle 13"/>
            <p:cNvSpPr>
              <a:spLocks noChangeArrowheads="1"/>
            </p:cNvSpPr>
            <p:nvPr userDrawn="1"/>
          </p:nvSpPr>
          <p:spPr bwMode="auto">
            <a:xfrm>
              <a:off x="5341" y="150"/>
              <a:ext cx="126" cy="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1038" name="Freeform 14"/>
            <p:cNvSpPr>
              <a:spLocks/>
            </p:cNvSpPr>
            <p:nvPr userDrawn="1"/>
          </p:nvSpPr>
          <p:spPr bwMode="auto">
            <a:xfrm>
              <a:off x="5477" y="150"/>
              <a:ext cx="57" cy="1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101"/>
                </a:cxn>
                <a:cxn ang="0">
                  <a:pos x="0" y="101"/>
                </a:cxn>
                <a:cxn ang="0">
                  <a:pos x="2" y="109"/>
                </a:cxn>
                <a:cxn ang="0">
                  <a:pos x="3" y="117"/>
                </a:cxn>
                <a:cxn ang="0">
                  <a:pos x="8" y="126"/>
                </a:cxn>
                <a:cxn ang="0">
                  <a:pos x="15" y="134"/>
                </a:cxn>
                <a:cxn ang="0">
                  <a:pos x="23" y="141"/>
                </a:cxn>
                <a:cxn ang="0">
                  <a:pos x="34" y="146"/>
                </a:cxn>
                <a:cxn ang="0">
                  <a:pos x="45" y="151"/>
                </a:cxn>
                <a:cxn ang="0">
                  <a:pos x="57" y="151"/>
                </a:cxn>
                <a:cxn ang="0">
                  <a:pos x="57" y="151"/>
                </a:cxn>
                <a:cxn ang="0">
                  <a:pos x="57" y="119"/>
                </a:cxn>
                <a:cxn ang="0">
                  <a:pos x="57" y="119"/>
                </a:cxn>
                <a:cxn ang="0">
                  <a:pos x="54" y="119"/>
                </a:cxn>
                <a:cxn ang="0">
                  <a:pos x="45" y="114"/>
                </a:cxn>
                <a:cxn ang="0">
                  <a:pos x="42" y="112"/>
                </a:cxn>
                <a:cxn ang="0">
                  <a:pos x="39" y="107"/>
                </a:cxn>
                <a:cxn ang="0">
                  <a:pos x="35" y="102"/>
                </a:cxn>
                <a:cxn ang="0">
                  <a:pos x="35" y="97"/>
                </a:cxn>
                <a:cxn ang="0">
                  <a:pos x="35" y="0"/>
                </a:cxn>
                <a:cxn ang="0">
                  <a:pos x="0" y="0"/>
                </a:cxn>
              </a:cxnLst>
              <a:rect l="0" t="0" r="r" b="b"/>
              <a:pathLst>
                <a:path w="57" h="151">
                  <a:moveTo>
                    <a:pt x="0" y="0"/>
                  </a:moveTo>
                  <a:lnTo>
                    <a:pt x="0" y="0"/>
                  </a:lnTo>
                  <a:lnTo>
                    <a:pt x="0" y="101"/>
                  </a:lnTo>
                  <a:lnTo>
                    <a:pt x="0" y="101"/>
                  </a:lnTo>
                  <a:lnTo>
                    <a:pt x="2" y="109"/>
                  </a:lnTo>
                  <a:lnTo>
                    <a:pt x="3" y="117"/>
                  </a:lnTo>
                  <a:lnTo>
                    <a:pt x="8" y="126"/>
                  </a:lnTo>
                  <a:lnTo>
                    <a:pt x="15" y="134"/>
                  </a:lnTo>
                  <a:lnTo>
                    <a:pt x="23" y="141"/>
                  </a:lnTo>
                  <a:lnTo>
                    <a:pt x="34" y="146"/>
                  </a:lnTo>
                  <a:lnTo>
                    <a:pt x="45" y="151"/>
                  </a:lnTo>
                  <a:lnTo>
                    <a:pt x="57" y="151"/>
                  </a:lnTo>
                  <a:lnTo>
                    <a:pt x="57" y="151"/>
                  </a:lnTo>
                  <a:lnTo>
                    <a:pt x="57" y="119"/>
                  </a:lnTo>
                  <a:lnTo>
                    <a:pt x="57" y="119"/>
                  </a:lnTo>
                  <a:lnTo>
                    <a:pt x="54" y="119"/>
                  </a:lnTo>
                  <a:lnTo>
                    <a:pt x="45" y="114"/>
                  </a:lnTo>
                  <a:lnTo>
                    <a:pt x="42" y="112"/>
                  </a:lnTo>
                  <a:lnTo>
                    <a:pt x="39" y="107"/>
                  </a:lnTo>
                  <a:lnTo>
                    <a:pt x="35" y="102"/>
                  </a:lnTo>
                  <a:lnTo>
                    <a:pt x="35" y="97"/>
                  </a:lnTo>
                  <a:lnTo>
                    <a:pt x="3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1039" name="Freeform 15"/>
            <p:cNvSpPr>
              <a:spLocks/>
            </p:cNvSpPr>
            <p:nvPr userDrawn="1"/>
          </p:nvSpPr>
          <p:spPr bwMode="auto">
            <a:xfrm>
              <a:off x="5541" y="150"/>
              <a:ext cx="57" cy="151"/>
            </a:xfrm>
            <a:custGeom>
              <a:avLst/>
              <a:gdLst/>
              <a:ahLst/>
              <a:cxnLst>
                <a:cxn ang="0">
                  <a:pos x="57" y="0"/>
                </a:cxn>
                <a:cxn ang="0">
                  <a:pos x="57" y="0"/>
                </a:cxn>
                <a:cxn ang="0">
                  <a:pos x="57" y="101"/>
                </a:cxn>
                <a:cxn ang="0">
                  <a:pos x="57" y="101"/>
                </a:cxn>
                <a:cxn ang="0">
                  <a:pos x="57" y="109"/>
                </a:cxn>
                <a:cxn ang="0">
                  <a:pos x="54" y="117"/>
                </a:cxn>
                <a:cxn ang="0">
                  <a:pos x="49" y="126"/>
                </a:cxn>
                <a:cxn ang="0">
                  <a:pos x="42" y="134"/>
                </a:cxn>
                <a:cxn ang="0">
                  <a:pos x="33" y="141"/>
                </a:cxn>
                <a:cxn ang="0">
                  <a:pos x="23" y="146"/>
                </a:cxn>
                <a:cxn ang="0">
                  <a:pos x="13" y="151"/>
                </a:cxn>
                <a:cxn ang="0">
                  <a:pos x="0" y="151"/>
                </a:cxn>
                <a:cxn ang="0">
                  <a:pos x="0" y="151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3" y="119"/>
                </a:cxn>
                <a:cxn ang="0">
                  <a:pos x="12" y="114"/>
                </a:cxn>
                <a:cxn ang="0">
                  <a:pos x="15" y="112"/>
                </a:cxn>
                <a:cxn ang="0">
                  <a:pos x="18" y="107"/>
                </a:cxn>
                <a:cxn ang="0">
                  <a:pos x="22" y="102"/>
                </a:cxn>
                <a:cxn ang="0">
                  <a:pos x="22" y="97"/>
                </a:cxn>
                <a:cxn ang="0">
                  <a:pos x="22" y="0"/>
                </a:cxn>
                <a:cxn ang="0">
                  <a:pos x="57" y="0"/>
                </a:cxn>
              </a:cxnLst>
              <a:rect l="0" t="0" r="r" b="b"/>
              <a:pathLst>
                <a:path w="57" h="151">
                  <a:moveTo>
                    <a:pt x="57" y="0"/>
                  </a:moveTo>
                  <a:lnTo>
                    <a:pt x="57" y="0"/>
                  </a:lnTo>
                  <a:lnTo>
                    <a:pt x="57" y="101"/>
                  </a:lnTo>
                  <a:lnTo>
                    <a:pt x="57" y="101"/>
                  </a:lnTo>
                  <a:lnTo>
                    <a:pt x="57" y="109"/>
                  </a:lnTo>
                  <a:lnTo>
                    <a:pt x="54" y="117"/>
                  </a:lnTo>
                  <a:lnTo>
                    <a:pt x="49" y="126"/>
                  </a:lnTo>
                  <a:lnTo>
                    <a:pt x="42" y="134"/>
                  </a:lnTo>
                  <a:lnTo>
                    <a:pt x="33" y="141"/>
                  </a:lnTo>
                  <a:lnTo>
                    <a:pt x="23" y="146"/>
                  </a:lnTo>
                  <a:lnTo>
                    <a:pt x="13" y="151"/>
                  </a:lnTo>
                  <a:lnTo>
                    <a:pt x="0" y="151"/>
                  </a:lnTo>
                  <a:lnTo>
                    <a:pt x="0" y="151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3" y="119"/>
                  </a:lnTo>
                  <a:lnTo>
                    <a:pt x="12" y="114"/>
                  </a:lnTo>
                  <a:lnTo>
                    <a:pt x="15" y="112"/>
                  </a:lnTo>
                  <a:lnTo>
                    <a:pt x="18" y="107"/>
                  </a:lnTo>
                  <a:lnTo>
                    <a:pt x="22" y="102"/>
                  </a:lnTo>
                  <a:lnTo>
                    <a:pt x="22" y="97"/>
                  </a:lnTo>
                  <a:lnTo>
                    <a:pt x="22" y="0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1040" name="Rectangle 16"/>
            <p:cNvSpPr>
              <a:spLocks noChangeArrowheads="1"/>
            </p:cNvSpPr>
            <p:nvPr userDrawn="1"/>
          </p:nvSpPr>
          <p:spPr bwMode="auto">
            <a:xfrm>
              <a:off x="5388" y="190"/>
              <a:ext cx="33" cy="11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1041" name="Freeform 17"/>
            <p:cNvSpPr>
              <a:spLocks noEditPoints="1"/>
            </p:cNvSpPr>
            <p:nvPr userDrawn="1"/>
          </p:nvSpPr>
          <p:spPr bwMode="auto">
            <a:xfrm>
              <a:off x="5312" y="101"/>
              <a:ext cx="326" cy="328"/>
            </a:xfrm>
            <a:custGeom>
              <a:avLst/>
              <a:gdLst/>
              <a:ahLst/>
              <a:cxnLst>
                <a:cxn ang="0">
                  <a:pos x="323" y="0"/>
                </a:cxn>
                <a:cxn ang="0">
                  <a:pos x="0" y="0"/>
                </a:cxn>
                <a:cxn ang="0">
                  <a:pos x="0" y="328"/>
                </a:cxn>
                <a:cxn ang="0">
                  <a:pos x="326" y="328"/>
                </a:cxn>
                <a:cxn ang="0">
                  <a:pos x="326" y="0"/>
                </a:cxn>
                <a:cxn ang="0">
                  <a:pos x="323" y="0"/>
                </a:cxn>
                <a:cxn ang="0">
                  <a:pos x="323" y="0"/>
                </a:cxn>
                <a:cxn ang="0">
                  <a:pos x="318" y="8"/>
                </a:cxn>
                <a:cxn ang="0">
                  <a:pos x="318" y="8"/>
                </a:cxn>
                <a:cxn ang="0">
                  <a:pos x="318" y="319"/>
                </a:cxn>
                <a:cxn ang="0">
                  <a:pos x="318" y="319"/>
                </a:cxn>
                <a:cxn ang="0">
                  <a:pos x="9" y="319"/>
                </a:cxn>
                <a:cxn ang="0">
                  <a:pos x="9" y="319"/>
                </a:cxn>
                <a:cxn ang="0">
                  <a:pos x="9" y="8"/>
                </a:cxn>
                <a:cxn ang="0">
                  <a:pos x="9" y="8"/>
                </a:cxn>
                <a:cxn ang="0">
                  <a:pos x="318" y="8"/>
                </a:cxn>
              </a:cxnLst>
              <a:rect l="0" t="0" r="r" b="b"/>
              <a:pathLst>
                <a:path w="326" h="328">
                  <a:moveTo>
                    <a:pt x="323" y="0"/>
                  </a:moveTo>
                  <a:lnTo>
                    <a:pt x="0" y="0"/>
                  </a:lnTo>
                  <a:lnTo>
                    <a:pt x="0" y="328"/>
                  </a:lnTo>
                  <a:lnTo>
                    <a:pt x="326" y="328"/>
                  </a:lnTo>
                  <a:lnTo>
                    <a:pt x="326" y="0"/>
                  </a:lnTo>
                  <a:lnTo>
                    <a:pt x="323" y="0"/>
                  </a:lnTo>
                  <a:lnTo>
                    <a:pt x="323" y="0"/>
                  </a:lnTo>
                  <a:close/>
                  <a:moveTo>
                    <a:pt x="318" y="8"/>
                  </a:moveTo>
                  <a:lnTo>
                    <a:pt x="318" y="8"/>
                  </a:lnTo>
                  <a:lnTo>
                    <a:pt x="318" y="319"/>
                  </a:lnTo>
                  <a:lnTo>
                    <a:pt x="318" y="319"/>
                  </a:lnTo>
                  <a:lnTo>
                    <a:pt x="9" y="319"/>
                  </a:lnTo>
                  <a:lnTo>
                    <a:pt x="9" y="319"/>
                  </a:lnTo>
                  <a:lnTo>
                    <a:pt x="9" y="8"/>
                  </a:lnTo>
                  <a:lnTo>
                    <a:pt x="9" y="8"/>
                  </a:lnTo>
                  <a:lnTo>
                    <a:pt x="318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1042" name="Freeform 18"/>
            <p:cNvSpPr>
              <a:spLocks/>
            </p:cNvSpPr>
            <p:nvPr userDrawn="1"/>
          </p:nvSpPr>
          <p:spPr bwMode="auto">
            <a:xfrm>
              <a:off x="5339" y="358"/>
              <a:ext cx="40" cy="44"/>
            </a:xfrm>
            <a:custGeom>
              <a:avLst/>
              <a:gdLst/>
              <a:ahLst/>
              <a:cxnLst>
                <a:cxn ang="0">
                  <a:pos x="27" y="44"/>
                </a:cxn>
                <a:cxn ang="0">
                  <a:pos x="14" y="44"/>
                </a:cxn>
                <a:cxn ang="0">
                  <a:pos x="0" y="0"/>
                </a:cxn>
                <a:cxn ang="0">
                  <a:pos x="12" y="0"/>
                </a:cxn>
                <a:cxn ang="0">
                  <a:pos x="20" y="32"/>
                </a:cxn>
                <a:cxn ang="0">
                  <a:pos x="20" y="32"/>
                </a:cxn>
                <a:cxn ang="0">
                  <a:pos x="29" y="0"/>
                </a:cxn>
                <a:cxn ang="0">
                  <a:pos x="40" y="0"/>
                </a:cxn>
                <a:cxn ang="0">
                  <a:pos x="27" y="44"/>
                </a:cxn>
              </a:cxnLst>
              <a:rect l="0" t="0" r="r" b="b"/>
              <a:pathLst>
                <a:path w="40" h="44">
                  <a:moveTo>
                    <a:pt x="27" y="44"/>
                  </a:moveTo>
                  <a:lnTo>
                    <a:pt x="14" y="44"/>
                  </a:lnTo>
                  <a:lnTo>
                    <a:pt x="0" y="0"/>
                  </a:lnTo>
                  <a:lnTo>
                    <a:pt x="12" y="0"/>
                  </a:lnTo>
                  <a:lnTo>
                    <a:pt x="20" y="32"/>
                  </a:lnTo>
                  <a:lnTo>
                    <a:pt x="20" y="32"/>
                  </a:lnTo>
                  <a:lnTo>
                    <a:pt x="29" y="0"/>
                  </a:lnTo>
                  <a:lnTo>
                    <a:pt x="40" y="0"/>
                  </a:lnTo>
                  <a:lnTo>
                    <a:pt x="27" y="4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1043" name="Rectangle 19"/>
            <p:cNvSpPr>
              <a:spLocks noChangeArrowheads="1"/>
            </p:cNvSpPr>
            <p:nvPr userDrawn="1"/>
          </p:nvSpPr>
          <p:spPr bwMode="auto">
            <a:xfrm>
              <a:off x="5391" y="358"/>
              <a:ext cx="12" cy="4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1044" name="Freeform 20"/>
            <p:cNvSpPr>
              <a:spLocks/>
            </p:cNvSpPr>
            <p:nvPr userDrawn="1"/>
          </p:nvSpPr>
          <p:spPr bwMode="auto">
            <a:xfrm>
              <a:off x="5418" y="358"/>
              <a:ext cx="35" cy="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" y="0"/>
                </a:cxn>
                <a:cxn ang="0">
                  <a:pos x="35" y="9"/>
                </a:cxn>
                <a:cxn ang="0">
                  <a:pos x="12" y="9"/>
                </a:cxn>
                <a:cxn ang="0">
                  <a:pos x="12" y="17"/>
                </a:cxn>
                <a:cxn ang="0">
                  <a:pos x="34" y="17"/>
                </a:cxn>
                <a:cxn ang="0">
                  <a:pos x="34" y="25"/>
                </a:cxn>
                <a:cxn ang="0">
                  <a:pos x="12" y="25"/>
                </a:cxn>
                <a:cxn ang="0">
                  <a:pos x="12" y="34"/>
                </a:cxn>
                <a:cxn ang="0">
                  <a:pos x="35" y="34"/>
                </a:cxn>
                <a:cxn ang="0">
                  <a:pos x="35" y="44"/>
                </a:cxn>
                <a:cxn ang="0">
                  <a:pos x="0" y="44"/>
                </a:cxn>
                <a:cxn ang="0">
                  <a:pos x="0" y="0"/>
                </a:cxn>
              </a:cxnLst>
              <a:rect l="0" t="0" r="r" b="b"/>
              <a:pathLst>
                <a:path w="35" h="44">
                  <a:moveTo>
                    <a:pt x="0" y="0"/>
                  </a:moveTo>
                  <a:lnTo>
                    <a:pt x="35" y="0"/>
                  </a:lnTo>
                  <a:lnTo>
                    <a:pt x="35" y="9"/>
                  </a:lnTo>
                  <a:lnTo>
                    <a:pt x="12" y="9"/>
                  </a:lnTo>
                  <a:lnTo>
                    <a:pt x="12" y="17"/>
                  </a:lnTo>
                  <a:lnTo>
                    <a:pt x="34" y="17"/>
                  </a:lnTo>
                  <a:lnTo>
                    <a:pt x="34" y="25"/>
                  </a:lnTo>
                  <a:lnTo>
                    <a:pt x="12" y="25"/>
                  </a:lnTo>
                  <a:lnTo>
                    <a:pt x="12" y="34"/>
                  </a:lnTo>
                  <a:lnTo>
                    <a:pt x="35" y="34"/>
                  </a:lnTo>
                  <a:lnTo>
                    <a:pt x="35" y="44"/>
                  </a:lnTo>
                  <a:lnTo>
                    <a:pt x="0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1045" name="Freeform 21"/>
            <p:cNvSpPr>
              <a:spLocks/>
            </p:cNvSpPr>
            <p:nvPr userDrawn="1"/>
          </p:nvSpPr>
          <p:spPr bwMode="auto">
            <a:xfrm>
              <a:off x="5467" y="358"/>
              <a:ext cx="37" cy="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27" y="27"/>
                </a:cxn>
                <a:cxn ang="0">
                  <a:pos x="27" y="27"/>
                </a:cxn>
                <a:cxn ang="0">
                  <a:pos x="27" y="0"/>
                </a:cxn>
                <a:cxn ang="0">
                  <a:pos x="37" y="0"/>
                </a:cxn>
                <a:cxn ang="0">
                  <a:pos x="37" y="44"/>
                </a:cxn>
                <a:cxn ang="0">
                  <a:pos x="27" y="44"/>
                </a:cxn>
                <a:cxn ang="0">
                  <a:pos x="12" y="17"/>
                </a:cxn>
                <a:cxn ang="0">
                  <a:pos x="12" y="17"/>
                </a:cxn>
                <a:cxn ang="0">
                  <a:pos x="12" y="44"/>
                </a:cxn>
                <a:cxn ang="0">
                  <a:pos x="0" y="44"/>
                </a:cxn>
                <a:cxn ang="0">
                  <a:pos x="0" y="0"/>
                </a:cxn>
              </a:cxnLst>
              <a:rect l="0" t="0" r="r" b="b"/>
              <a:pathLst>
                <a:path w="37" h="44">
                  <a:moveTo>
                    <a:pt x="0" y="0"/>
                  </a:moveTo>
                  <a:lnTo>
                    <a:pt x="12" y="0"/>
                  </a:lnTo>
                  <a:lnTo>
                    <a:pt x="27" y="27"/>
                  </a:lnTo>
                  <a:lnTo>
                    <a:pt x="27" y="27"/>
                  </a:lnTo>
                  <a:lnTo>
                    <a:pt x="27" y="0"/>
                  </a:lnTo>
                  <a:lnTo>
                    <a:pt x="37" y="0"/>
                  </a:lnTo>
                  <a:lnTo>
                    <a:pt x="37" y="44"/>
                  </a:lnTo>
                  <a:lnTo>
                    <a:pt x="27" y="44"/>
                  </a:lnTo>
                  <a:lnTo>
                    <a:pt x="12" y="17"/>
                  </a:lnTo>
                  <a:lnTo>
                    <a:pt x="12" y="17"/>
                  </a:lnTo>
                  <a:lnTo>
                    <a:pt x="12" y="44"/>
                  </a:lnTo>
                  <a:lnTo>
                    <a:pt x="0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1046" name="Freeform 22"/>
            <p:cNvSpPr>
              <a:spLocks/>
            </p:cNvSpPr>
            <p:nvPr userDrawn="1"/>
          </p:nvSpPr>
          <p:spPr bwMode="auto">
            <a:xfrm>
              <a:off x="5519" y="358"/>
              <a:ext cx="37" cy="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27" y="27"/>
                </a:cxn>
                <a:cxn ang="0">
                  <a:pos x="27" y="27"/>
                </a:cxn>
                <a:cxn ang="0">
                  <a:pos x="27" y="0"/>
                </a:cxn>
                <a:cxn ang="0">
                  <a:pos x="37" y="0"/>
                </a:cxn>
                <a:cxn ang="0">
                  <a:pos x="37" y="44"/>
                </a:cxn>
                <a:cxn ang="0">
                  <a:pos x="25" y="44"/>
                </a:cxn>
                <a:cxn ang="0">
                  <a:pos x="12" y="15"/>
                </a:cxn>
                <a:cxn ang="0">
                  <a:pos x="10" y="15"/>
                </a:cxn>
                <a:cxn ang="0">
                  <a:pos x="10" y="44"/>
                </a:cxn>
                <a:cxn ang="0">
                  <a:pos x="0" y="44"/>
                </a:cxn>
                <a:cxn ang="0">
                  <a:pos x="0" y="0"/>
                </a:cxn>
              </a:cxnLst>
              <a:rect l="0" t="0" r="r" b="b"/>
              <a:pathLst>
                <a:path w="37" h="44">
                  <a:moveTo>
                    <a:pt x="0" y="0"/>
                  </a:moveTo>
                  <a:lnTo>
                    <a:pt x="12" y="0"/>
                  </a:lnTo>
                  <a:lnTo>
                    <a:pt x="27" y="27"/>
                  </a:lnTo>
                  <a:lnTo>
                    <a:pt x="27" y="27"/>
                  </a:lnTo>
                  <a:lnTo>
                    <a:pt x="27" y="0"/>
                  </a:lnTo>
                  <a:lnTo>
                    <a:pt x="37" y="0"/>
                  </a:lnTo>
                  <a:lnTo>
                    <a:pt x="37" y="44"/>
                  </a:lnTo>
                  <a:lnTo>
                    <a:pt x="25" y="44"/>
                  </a:lnTo>
                  <a:lnTo>
                    <a:pt x="12" y="15"/>
                  </a:lnTo>
                  <a:lnTo>
                    <a:pt x="10" y="15"/>
                  </a:lnTo>
                  <a:lnTo>
                    <a:pt x="10" y="44"/>
                  </a:lnTo>
                  <a:lnTo>
                    <a:pt x="0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1047" name="Freeform 23"/>
            <p:cNvSpPr>
              <a:spLocks noEditPoints="1"/>
            </p:cNvSpPr>
            <p:nvPr userDrawn="1"/>
          </p:nvSpPr>
          <p:spPr bwMode="auto">
            <a:xfrm>
              <a:off x="5568" y="358"/>
              <a:ext cx="43" cy="42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27" y="0"/>
                </a:cxn>
                <a:cxn ang="0">
                  <a:pos x="43" y="42"/>
                </a:cxn>
                <a:cxn ang="0">
                  <a:pos x="32" y="42"/>
                </a:cxn>
                <a:cxn ang="0">
                  <a:pos x="28" y="35"/>
                </a:cxn>
                <a:cxn ang="0">
                  <a:pos x="13" y="35"/>
                </a:cxn>
                <a:cxn ang="0">
                  <a:pos x="11" y="42"/>
                </a:cxn>
                <a:cxn ang="0">
                  <a:pos x="0" y="42"/>
                </a:cxn>
                <a:cxn ang="0">
                  <a:pos x="15" y="0"/>
                </a:cxn>
                <a:cxn ang="0">
                  <a:pos x="15" y="0"/>
                </a:cxn>
                <a:cxn ang="0">
                  <a:pos x="16" y="27"/>
                </a:cxn>
                <a:cxn ang="0">
                  <a:pos x="27" y="27"/>
                </a:cxn>
                <a:cxn ang="0">
                  <a:pos x="22" y="12"/>
                </a:cxn>
                <a:cxn ang="0">
                  <a:pos x="22" y="12"/>
                </a:cxn>
                <a:cxn ang="0">
                  <a:pos x="16" y="27"/>
                </a:cxn>
              </a:cxnLst>
              <a:rect l="0" t="0" r="r" b="b"/>
              <a:pathLst>
                <a:path w="43" h="42">
                  <a:moveTo>
                    <a:pt x="15" y="0"/>
                  </a:moveTo>
                  <a:lnTo>
                    <a:pt x="27" y="0"/>
                  </a:lnTo>
                  <a:lnTo>
                    <a:pt x="43" y="42"/>
                  </a:lnTo>
                  <a:lnTo>
                    <a:pt x="32" y="42"/>
                  </a:lnTo>
                  <a:lnTo>
                    <a:pt x="28" y="35"/>
                  </a:lnTo>
                  <a:lnTo>
                    <a:pt x="13" y="35"/>
                  </a:lnTo>
                  <a:lnTo>
                    <a:pt x="11" y="42"/>
                  </a:lnTo>
                  <a:lnTo>
                    <a:pt x="0" y="42"/>
                  </a:lnTo>
                  <a:lnTo>
                    <a:pt x="15" y="0"/>
                  </a:lnTo>
                  <a:lnTo>
                    <a:pt x="15" y="0"/>
                  </a:lnTo>
                  <a:close/>
                  <a:moveTo>
                    <a:pt x="16" y="27"/>
                  </a:moveTo>
                  <a:lnTo>
                    <a:pt x="27" y="27"/>
                  </a:lnTo>
                  <a:lnTo>
                    <a:pt x="22" y="12"/>
                  </a:lnTo>
                  <a:lnTo>
                    <a:pt x="22" y="12"/>
                  </a:lnTo>
                  <a:lnTo>
                    <a:pt x="16" y="2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1048" name="Rectangle 24"/>
            <p:cNvSpPr>
              <a:spLocks noChangeArrowheads="1"/>
            </p:cNvSpPr>
            <p:nvPr userDrawn="1"/>
          </p:nvSpPr>
          <p:spPr bwMode="auto">
            <a:xfrm>
              <a:off x="5336" y="331"/>
              <a:ext cx="272" cy="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</p:grpSp>
      <p:sp>
        <p:nvSpPr>
          <p:cNvPr id="1049" name="Freeform 25"/>
          <p:cNvSpPr>
            <a:spLocks/>
          </p:cNvSpPr>
          <p:nvPr userDrawn="1"/>
        </p:nvSpPr>
        <p:spPr bwMode="auto">
          <a:xfrm>
            <a:off x="8470900" y="531813"/>
            <a:ext cx="431800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72" y="0"/>
              </a:cxn>
              <a:cxn ang="0">
                <a:pos x="0" y="0"/>
              </a:cxn>
            </a:cxnLst>
            <a:rect l="0" t="0" r="r" b="b"/>
            <a:pathLst>
              <a:path w="272">
                <a:moveTo>
                  <a:pt x="0" y="0"/>
                </a:moveTo>
                <a:lnTo>
                  <a:pt x="27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de-AT"/>
          </a:p>
        </p:txBody>
      </p:sp>
      <p:sp>
        <p:nvSpPr>
          <p:cNvPr id="1050" name="Rectangle 26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4450"/>
            <a:ext cx="7761287" cy="75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Click to edit Master title style</a:t>
            </a:r>
          </a:p>
        </p:txBody>
      </p:sp>
      <p:sp>
        <p:nvSpPr>
          <p:cNvPr id="1051" name="Rectangle 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9063" y="908050"/>
            <a:ext cx="8907462" cy="547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Text</a:t>
            </a:r>
          </a:p>
          <a:p>
            <a:pPr lvl="1"/>
            <a:r>
              <a:rPr lang="de-AT" smtClean="0"/>
              <a:t>Text</a:t>
            </a:r>
          </a:p>
          <a:p>
            <a:pPr lvl="2"/>
            <a:r>
              <a:rPr lang="de-AT" smtClean="0"/>
              <a:t>Text</a:t>
            </a:r>
          </a:p>
          <a:p>
            <a:pPr lvl="3"/>
            <a:r>
              <a:rPr lang="de-AT" smtClean="0"/>
              <a:t>Text</a:t>
            </a:r>
          </a:p>
          <a:p>
            <a:pPr lvl="4"/>
            <a:r>
              <a:rPr lang="de-AT" smtClean="0"/>
              <a:t>Text</a:t>
            </a:r>
          </a:p>
        </p:txBody>
      </p:sp>
      <p:sp>
        <p:nvSpPr>
          <p:cNvPr id="1052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5888" y="6511925"/>
            <a:ext cx="3760787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2"/>
                </a:solidFill>
              </a:defRPr>
            </a:lvl1pPr>
          </a:lstStyle>
          <a:p>
            <a:r>
              <a:rPr lang="de-AT"/>
              <a:t>&lt;insert your name here&gt;</a:t>
            </a:r>
          </a:p>
        </p:txBody>
      </p:sp>
      <p:sp>
        <p:nvSpPr>
          <p:cNvPr id="1053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030663" y="6507163"/>
            <a:ext cx="107950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chemeClr val="bg2"/>
                </a:solidFill>
              </a:defRPr>
            </a:lvl1pPr>
          </a:lstStyle>
          <a:p>
            <a:fld id="{95C11D20-6051-4C11-B211-09B5FA0F3F1B}" type="slidenum">
              <a:rPr lang="de-AT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60363" indent="-360363" algn="l" rtl="0" fontAlgn="base">
        <a:spcBef>
          <a:spcPct val="20000"/>
        </a:spcBef>
        <a:spcAft>
          <a:spcPct val="0"/>
        </a:spcAft>
        <a:buClr>
          <a:srgbClr val="2AA3D8"/>
        </a:buClr>
        <a:buSzPct val="65000"/>
        <a:buFont typeface="Arial" charset="0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0113" indent="-360363" algn="l" rtl="0" fontAlgn="base">
        <a:spcBef>
          <a:spcPct val="20000"/>
        </a:spcBef>
        <a:spcAft>
          <a:spcPct val="0"/>
        </a:spcAft>
        <a:buClr>
          <a:srgbClr val="2AA3D8"/>
        </a:buClr>
        <a:buSzPct val="90000"/>
        <a:buFont typeface="Arial" charset="0"/>
        <a:buBlip>
          <a:blip r:embed="rId15"/>
        </a:buBlip>
        <a:defRPr sz="3000">
          <a:solidFill>
            <a:schemeClr val="tx1"/>
          </a:solidFill>
          <a:latin typeface="+mn-lt"/>
        </a:defRPr>
      </a:lvl2pPr>
      <a:lvl3pPr marL="1346200" indent="-266700" algn="l" rtl="0" fontAlgn="base">
        <a:spcBef>
          <a:spcPct val="20000"/>
        </a:spcBef>
        <a:spcAft>
          <a:spcPct val="0"/>
        </a:spcAft>
        <a:buClr>
          <a:srgbClr val="2AA3D8"/>
        </a:buClr>
        <a:buSzPct val="65000"/>
        <a:buFont typeface="Arial" charset="0"/>
        <a:buBlip>
          <a:blip r:embed="rId14"/>
        </a:buBlip>
        <a:defRPr sz="2800">
          <a:solidFill>
            <a:schemeClr val="tx1"/>
          </a:solidFill>
          <a:latin typeface="+mn-lt"/>
        </a:defRPr>
      </a:lvl3pPr>
      <a:lvl4pPr marL="1792288" indent="-266700" algn="l" rtl="0" fontAlgn="base">
        <a:spcBef>
          <a:spcPct val="20000"/>
        </a:spcBef>
        <a:spcAft>
          <a:spcPct val="0"/>
        </a:spcAft>
        <a:buClr>
          <a:srgbClr val="2AA3D8"/>
        </a:buClr>
        <a:buSzPct val="90000"/>
        <a:buFont typeface="Arial" charset="0"/>
        <a:buBlip>
          <a:blip r:embed="rId15"/>
        </a:buBlip>
        <a:defRPr sz="2600">
          <a:solidFill>
            <a:schemeClr val="tx1"/>
          </a:solidFill>
          <a:latin typeface="+mn-lt"/>
        </a:defRPr>
      </a:lvl4pPr>
      <a:lvl5pPr marL="2239963" indent="-268288" algn="l" rtl="0" fontAlgn="base">
        <a:spcBef>
          <a:spcPct val="20000"/>
        </a:spcBef>
        <a:spcAft>
          <a:spcPct val="0"/>
        </a:spcAft>
        <a:buClr>
          <a:srgbClr val="2AA3D8"/>
        </a:buClr>
        <a:buSzPct val="65000"/>
        <a:buFont typeface="Arial" charset="0"/>
        <a:buBlip>
          <a:blip r:embed="rId14"/>
        </a:buBlip>
        <a:defRPr sz="2400">
          <a:solidFill>
            <a:schemeClr val="tx1"/>
          </a:solidFill>
          <a:latin typeface="+mn-lt"/>
        </a:defRPr>
      </a:lvl5pPr>
      <a:lvl6pPr marL="2697163" indent="-268288" algn="l" rtl="0" fontAlgn="base">
        <a:spcBef>
          <a:spcPct val="20000"/>
        </a:spcBef>
        <a:spcAft>
          <a:spcPct val="0"/>
        </a:spcAft>
        <a:buClr>
          <a:srgbClr val="2AA3D8"/>
        </a:buClr>
        <a:buSzPct val="65000"/>
        <a:buFont typeface="Arial" charset="0"/>
        <a:buBlip>
          <a:blip r:embed="rId14"/>
        </a:buBlip>
        <a:defRPr sz="2400">
          <a:solidFill>
            <a:schemeClr val="tx1"/>
          </a:solidFill>
          <a:latin typeface="+mn-lt"/>
        </a:defRPr>
      </a:lvl6pPr>
      <a:lvl7pPr marL="3154363" indent="-268288" algn="l" rtl="0" fontAlgn="base">
        <a:spcBef>
          <a:spcPct val="20000"/>
        </a:spcBef>
        <a:spcAft>
          <a:spcPct val="0"/>
        </a:spcAft>
        <a:buClr>
          <a:srgbClr val="2AA3D8"/>
        </a:buClr>
        <a:buSzPct val="65000"/>
        <a:buFont typeface="Arial" charset="0"/>
        <a:buBlip>
          <a:blip r:embed="rId14"/>
        </a:buBlip>
        <a:defRPr sz="2400">
          <a:solidFill>
            <a:schemeClr val="tx1"/>
          </a:solidFill>
          <a:latin typeface="+mn-lt"/>
        </a:defRPr>
      </a:lvl7pPr>
      <a:lvl8pPr marL="3611563" indent="-268288" algn="l" rtl="0" fontAlgn="base">
        <a:spcBef>
          <a:spcPct val="20000"/>
        </a:spcBef>
        <a:spcAft>
          <a:spcPct val="0"/>
        </a:spcAft>
        <a:buClr>
          <a:srgbClr val="2AA3D8"/>
        </a:buClr>
        <a:buSzPct val="65000"/>
        <a:buFont typeface="Arial" charset="0"/>
        <a:buBlip>
          <a:blip r:embed="rId14"/>
        </a:buBlip>
        <a:defRPr sz="2400">
          <a:solidFill>
            <a:schemeClr val="tx1"/>
          </a:solidFill>
          <a:latin typeface="+mn-lt"/>
        </a:defRPr>
      </a:lvl8pPr>
      <a:lvl9pPr marL="4068763" indent="-268288" algn="l" rtl="0" fontAlgn="base">
        <a:spcBef>
          <a:spcPct val="20000"/>
        </a:spcBef>
        <a:spcAft>
          <a:spcPct val="0"/>
        </a:spcAft>
        <a:buClr>
          <a:srgbClr val="2AA3D8"/>
        </a:buClr>
        <a:buSzPct val="65000"/>
        <a:buFont typeface="Arial" charset="0"/>
        <a:buBlip>
          <a:blip r:embed="rId14"/>
        </a:buBlip>
        <a:defRPr sz="2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cgmdlu\praes\l30_video.wmv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smtClean="0"/>
              <a:t>Stockmarket Loser</a:t>
            </a:r>
            <a:endParaRPr lang="en-US" noProof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noProof="0" smtClean="0"/>
              <a:t>Markus Lipp</a:t>
            </a:r>
            <a:endParaRPr lang="en-US" noProof="0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79388" y="4652963"/>
            <a:ext cx="8424862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chemeClr val="bg2"/>
                </a:solidFill>
              </a:rPr>
              <a:t>Institute of Computer Graphics and Algorithms</a:t>
            </a:r>
          </a:p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bg2"/>
                </a:solidFill>
              </a:rPr>
              <a:t>Vienna University of Technology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Gameplay</a:t>
            </a:r>
            <a:endParaRPr lang="en-US" noProof="0"/>
          </a:p>
        </p:txBody>
      </p:sp>
      <p:sp>
        <p:nvSpPr>
          <p:cNvPr id="7" name="Inhaltsplatzhalter 6"/>
          <p:cNvSpPr>
            <a:spLocks noGrp="1"/>
          </p:cNvSpPr>
          <p:nvPr>
            <p:ph sz="half" idx="1"/>
          </p:nvPr>
        </p:nvSpPr>
        <p:spPr>
          <a:xfrm>
            <a:off x="119063" y="908050"/>
            <a:ext cx="8739217" cy="5473700"/>
          </a:xfrm>
        </p:spPr>
        <p:txBody>
          <a:bodyPr/>
          <a:lstStyle/>
          <a:p>
            <a:r>
              <a:rPr lang="en-US" noProof="0" smtClean="0"/>
              <a:t>Lose money on the stock market</a:t>
            </a:r>
          </a:p>
          <a:p>
            <a:r>
              <a:rPr lang="en-US" noProof="0" smtClean="0"/>
              <a:t>Buy high, sell low</a:t>
            </a:r>
          </a:p>
        </p:txBody>
      </p:sp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2357430"/>
            <a:ext cx="7572428" cy="4256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Gameplay Video</a:t>
            </a:r>
            <a:endParaRPr lang="en-US" noProof="0"/>
          </a:p>
        </p:txBody>
      </p:sp>
      <p:pic>
        <p:nvPicPr>
          <p:cNvPr id="8" name="l30_video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1071546"/>
            <a:ext cx="9144064" cy="51435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Features</a:t>
            </a:r>
            <a:endParaRPr lang="en-US" noProof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Accurate economy crisis simulation</a:t>
            </a:r>
          </a:p>
          <a:p>
            <a:pPr lvl="1"/>
            <a:r>
              <a:rPr lang="en-US" noProof="0" dirty="0" smtClean="0"/>
              <a:t>Directly connects to Wall </a:t>
            </a:r>
            <a:r>
              <a:rPr lang="en-US" noProof="0" dirty="0" smtClean="0"/>
              <a:t>Street</a:t>
            </a:r>
          </a:p>
          <a:p>
            <a:pPr lvl="1"/>
            <a:r>
              <a:rPr lang="en-US" noProof="0" dirty="0" smtClean="0"/>
              <a:t>Investors are already using it!</a:t>
            </a:r>
            <a:endParaRPr lang="en-US" noProof="0" dirty="0" smtClean="0"/>
          </a:p>
          <a:p>
            <a:pPr lvl="1"/>
            <a:endParaRPr lang="en-US" noProof="0" dirty="0" smtClean="0"/>
          </a:p>
          <a:p>
            <a:r>
              <a:rPr lang="en-US" noProof="0" dirty="0" smtClean="0"/>
              <a:t>Visual effects</a:t>
            </a:r>
            <a:br>
              <a:rPr lang="en-US" noProof="0" dirty="0" smtClean="0"/>
            </a:br>
            <a:r>
              <a:rPr lang="en-US" noProof="0" dirty="0" smtClean="0"/>
              <a:t>improve playability</a:t>
            </a:r>
          </a:p>
          <a:p>
            <a:pPr lvl="1"/>
            <a:r>
              <a:rPr lang="en-US" noProof="0" dirty="0" smtClean="0"/>
              <a:t>Particle system</a:t>
            </a:r>
          </a:p>
          <a:p>
            <a:pPr lvl="1"/>
            <a:r>
              <a:rPr lang="en-US" noProof="0" dirty="0" smtClean="0"/>
              <a:t>Transparency</a:t>
            </a:r>
          </a:p>
          <a:p>
            <a:pPr lvl="1"/>
            <a:r>
              <a:rPr lang="en-US" noProof="0" dirty="0" smtClean="0"/>
              <a:t>Textures on graphs </a:t>
            </a:r>
          </a:p>
          <a:p>
            <a:pPr lvl="1"/>
            <a:r>
              <a:rPr lang="en-US" noProof="0" dirty="0" smtClean="0"/>
              <a:t>NO background</a:t>
            </a:r>
          </a:p>
          <a:p>
            <a:pPr lvl="1"/>
            <a:endParaRPr lang="en-US" noProof="0" dirty="0" smtClean="0"/>
          </a:p>
          <a:p>
            <a:endParaRPr lang="en-US" noProof="0" dirty="0" smtClean="0"/>
          </a:p>
          <a:p>
            <a:pPr lvl="1"/>
            <a:endParaRPr lang="en-US" noProof="0" dirty="0" smtClean="0"/>
          </a:p>
          <a:p>
            <a:pPr lvl="1"/>
            <a:endParaRPr lang="en-US" noProof="0" dirty="0" smtClean="0"/>
          </a:p>
          <a:p>
            <a:endParaRPr lang="en-US" noProof="0" dirty="0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3071810"/>
            <a:ext cx="3357586" cy="350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Thank you!</a:t>
            </a:r>
            <a:endParaRPr lang="en-US" noProof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Questions?</a:t>
            </a:r>
            <a:endParaRPr lang="en-US" noProof="0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2000240"/>
            <a:ext cx="7572428" cy="4256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1">
      <a:dk1>
        <a:srgbClr val="000000"/>
      </a:dk1>
      <a:lt1>
        <a:srgbClr val="FFFFFF"/>
      </a:lt1>
      <a:dk2>
        <a:srgbClr val="FFFFFF"/>
      </a:dk2>
      <a:lt2>
        <a:srgbClr val="5F5F5F"/>
      </a:lt2>
      <a:accent1>
        <a:srgbClr val="2AA3D8"/>
      </a:accent1>
      <a:accent2>
        <a:srgbClr val="C32D9B"/>
      </a:accent2>
      <a:accent3>
        <a:srgbClr val="FFFFFF"/>
      </a:accent3>
      <a:accent4>
        <a:srgbClr val="000000"/>
      </a:accent4>
      <a:accent5>
        <a:srgbClr val="ACCEE9"/>
      </a:accent5>
      <a:accent6>
        <a:srgbClr val="B0288C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000000"/>
        </a:dk1>
        <a:lt1>
          <a:srgbClr val="FFFFFF"/>
        </a:lt1>
        <a:dk2>
          <a:srgbClr val="FFFFFF"/>
        </a:dk2>
        <a:lt2>
          <a:srgbClr val="5F5F5F"/>
        </a:lt2>
        <a:accent1>
          <a:srgbClr val="2AA3D8"/>
        </a:accent1>
        <a:accent2>
          <a:srgbClr val="C32D9B"/>
        </a:accent2>
        <a:accent3>
          <a:srgbClr val="FFFFFF"/>
        </a:accent3>
        <a:accent4>
          <a:srgbClr val="000000"/>
        </a:accent4>
        <a:accent5>
          <a:srgbClr val="ACCEE9"/>
        </a:accent5>
        <a:accent6>
          <a:srgbClr val="B0288C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2">
        <a:dk1>
          <a:srgbClr val="808080"/>
        </a:dk1>
        <a:lt1>
          <a:srgbClr val="FFFFFF"/>
        </a:lt1>
        <a:dk2>
          <a:srgbClr val="000000"/>
        </a:dk2>
        <a:lt2>
          <a:srgbClr val="FFFFFF"/>
        </a:lt2>
        <a:accent1>
          <a:srgbClr val="2AA3D8"/>
        </a:accent1>
        <a:accent2>
          <a:srgbClr val="C32D9B"/>
        </a:accent2>
        <a:accent3>
          <a:srgbClr val="AAAAAA"/>
        </a:accent3>
        <a:accent4>
          <a:srgbClr val="DADADA"/>
        </a:accent4>
        <a:accent5>
          <a:srgbClr val="ACCEE9"/>
        </a:accent5>
        <a:accent6>
          <a:srgbClr val="B0288C"/>
        </a:accent6>
        <a:hlink>
          <a:srgbClr val="FF0000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51</Words>
  <Application>Microsoft Office PowerPoint</Application>
  <PresentationFormat>Bildschirmpräsentation (4:3)</PresentationFormat>
  <Paragraphs>23</Paragraphs>
  <Slides>5</Slides>
  <Notes>0</Notes>
  <HiddenSlides>0</HiddenSlides>
  <MMClips>1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Blends</vt:lpstr>
      <vt:lpstr>Stockmarket Loser</vt:lpstr>
      <vt:lpstr>Gameplay</vt:lpstr>
      <vt:lpstr>Gameplay Video</vt:lpstr>
      <vt:lpstr>Features</vt:lpstr>
      <vt:lpstr>Thank you!</vt:lpstr>
    </vt:vector>
  </TitlesOfParts>
  <Company>Insitute of Computer Graphics and Algorithms, Vienna University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Insitute of Computer Graphics and Algorithms, Vienna University of Technology</dc:title>
  <dc:subject>Insitute of Computer Graphics and Algorithms, Vienna University of Technology</dc:subject>
  <dc:creator>Insitute of Computer Graphics and Algorithms, Vienna University of Technology</dc:creator>
  <cp:lastModifiedBy>murmele</cp:lastModifiedBy>
  <cp:revision>273</cp:revision>
  <dcterms:created xsi:type="dcterms:W3CDTF">2005-04-26T07:59:18Z</dcterms:created>
  <dcterms:modified xsi:type="dcterms:W3CDTF">2010-06-21T17:53:40Z</dcterms:modified>
</cp:coreProperties>
</file>