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140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5E67-BB47-4605-9208-FAE019236B2C}" type="datetimeFigureOut">
              <a:rPr lang="de-AT" smtClean="0"/>
              <a:t>26.06.2011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9EB8-3E5D-4A94-AD38-168A7563BF3E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5E67-BB47-4605-9208-FAE019236B2C}" type="datetimeFigureOut">
              <a:rPr lang="de-AT" smtClean="0"/>
              <a:t>26.06.2011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9EB8-3E5D-4A94-AD38-168A7563BF3E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5E67-BB47-4605-9208-FAE019236B2C}" type="datetimeFigureOut">
              <a:rPr lang="de-AT" smtClean="0"/>
              <a:t>26.06.2011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9EB8-3E5D-4A94-AD38-168A7563BF3E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5E67-BB47-4605-9208-FAE019236B2C}" type="datetimeFigureOut">
              <a:rPr lang="de-AT" smtClean="0"/>
              <a:t>26.06.2011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9EB8-3E5D-4A94-AD38-168A7563BF3E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5E67-BB47-4605-9208-FAE019236B2C}" type="datetimeFigureOut">
              <a:rPr lang="de-AT" smtClean="0"/>
              <a:t>26.06.2011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9EB8-3E5D-4A94-AD38-168A7563BF3E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5E67-BB47-4605-9208-FAE019236B2C}" type="datetimeFigureOut">
              <a:rPr lang="de-AT" smtClean="0"/>
              <a:t>26.06.2011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9EB8-3E5D-4A94-AD38-168A7563BF3E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5E67-BB47-4605-9208-FAE019236B2C}" type="datetimeFigureOut">
              <a:rPr lang="de-AT" smtClean="0"/>
              <a:t>26.06.2011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9EB8-3E5D-4A94-AD38-168A7563BF3E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5E67-BB47-4605-9208-FAE019236B2C}" type="datetimeFigureOut">
              <a:rPr lang="de-AT" smtClean="0"/>
              <a:t>26.06.2011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9EB8-3E5D-4A94-AD38-168A7563BF3E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5E67-BB47-4605-9208-FAE019236B2C}" type="datetimeFigureOut">
              <a:rPr lang="de-AT" smtClean="0"/>
              <a:t>26.06.2011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9EB8-3E5D-4A94-AD38-168A7563BF3E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5E67-BB47-4605-9208-FAE019236B2C}" type="datetimeFigureOut">
              <a:rPr lang="de-AT" smtClean="0"/>
              <a:t>26.06.2011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9EB8-3E5D-4A94-AD38-168A7563BF3E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5E67-BB47-4605-9208-FAE019236B2C}" type="datetimeFigureOut">
              <a:rPr lang="de-AT" smtClean="0"/>
              <a:t>26.06.2011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9EB8-3E5D-4A94-AD38-168A7563BF3E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45E67-BB47-4605-9208-FAE019236B2C}" type="datetimeFigureOut">
              <a:rPr lang="de-AT" smtClean="0"/>
              <a:t>26.06.2011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39EB8-3E5D-4A94-AD38-168A7563BF3E}" type="slidenum">
              <a:rPr lang="de-AT" smtClean="0"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ockol\Desktop\iliri_prezantim\background_v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44286" t="81523" r="49524" b="8572"/>
          <a:stretch>
            <a:fillRect/>
          </a:stretch>
        </p:blipFill>
        <p:spPr bwMode="auto">
          <a:xfrm>
            <a:off x="8153400" y="60198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219200" y="5029200"/>
            <a:ext cx="2971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rgbClr val="C00000"/>
              </a:buClr>
            </a:pPr>
            <a:r>
              <a:rPr lang="en-US" sz="2400" dirty="0" smtClean="0">
                <a:latin typeface="Arial Narrow" pitchFamily="34" charset="0"/>
              </a:rPr>
              <a:t>Christian </a:t>
            </a:r>
            <a:r>
              <a:rPr lang="en-US" sz="2400" dirty="0" err="1" smtClean="0">
                <a:latin typeface="Arial Narrow" pitchFamily="34" charset="0"/>
              </a:rPr>
              <a:t>Möllinger</a:t>
            </a:r>
            <a:r>
              <a:rPr lang="en-US" sz="2400" dirty="0" smtClean="0">
                <a:latin typeface="Arial Narrow" pitchFamily="34" charset="0"/>
              </a:rPr>
              <a:t> </a:t>
            </a:r>
          </a:p>
          <a:p>
            <a:pPr lvl="1">
              <a:buClr>
                <a:srgbClr val="C00000"/>
              </a:buClr>
            </a:pPr>
            <a:r>
              <a:rPr lang="en-US" sz="2400" dirty="0" err="1" smtClean="0">
                <a:latin typeface="Arial Narrow" pitchFamily="34" charset="0"/>
              </a:rPr>
              <a:t>Ilir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Koskija</a:t>
            </a:r>
            <a:r>
              <a:rPr lang="en-US" sz="2400" dirty="0" smtClean="0">
                <a:latin typeface="Arial Narrow" pitchFamily="34" charset="0"/>
              </a:rPr>
              <a:t> </a:t>
            </a:r>
            <a:endParaRPr lang="de-AT" sz="2400" dirty="0" smtClean="0">
              <a:latin typeface="Arial Narrow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2895600"/>
            <a:ext cx="3429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rgbClr val="C00000"/>
              </a:buClr>
            </a:pPr>
            <a:r>
              <a:rPr lang="de-AT" sz="2400" dirty="0" smtClean="0">
                <a:latin typeface="Arial Narrow" pitchFamily="34" charset="0"/>
              </a:rPr>
              <a:t>Intructor </a:t>
            </a:r>
          </a:p>
          <a:p>
            <a:pPr lvl="1">
              <a:buClr>
                <a:srgbClr val="C00000"/>
              </a:buClr>
            </a:pPr>
            <a:r>
              <a:rPr lang="de-AT" sz="2400" dirty="0" smtClean="0"/>
              <a:t>Dr. </a:t>
            </a:r>
            <a:r>
              <a:rPr lang="de-AT" sz="2400" dirty="0" smtClean="0">
                <a:latin typeface="Arial Narrow" pitchFamily="34" charset="0"/>
              </a:rPr>
              <a:t>Michael Gervautz</a:t>
            </a:r>
          </a:p>
          <a:p>
            <a:pPr lvl="1">
              <a:buClr>
                <a:srgbClr val="C00000"/>
              </a:buClr>
            </a:pPr>
            <a:r>
              <a:rPr lang="de-AT" sz="2400" dirty="0" smtClean="0"/>
              <a:t>Dr. </a:t>
            </a:r>
            <a:r>
              <a:rPr lang="de-AT" sz="2400" dirty="0" smtClean="0">
                <a:latin typeface="Arial Narrow" pitchFamily="34" charset="0"/>
              </a:rPr>
              <a:t>Peter Rautek </a:t>
            </a:r>
            <a:endParaRPr lang="de-AT" sz="2400" dirty="0" smtClean="0">
              <a:latin typeface="Arial Narrow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32364" y="2057400"/>
            <a:ext cx="550663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000" dirty="0" smtClean="0">
                <a:latin typeface="Arial Narrow" pitchFamily="34" charset="0"/>
              </a:rPr>
              <a:t>Augmented Reality on Mobile Devices</a:t>
            </a:r>
            <a:endParaRPr lang="de-AT" sz="3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ockol\Desktop\iliri_prezantim\background_v2.jpg"/>
          <p:cNvPicPr>
            <a:picLocks noChangeAspect="1" noChangeArrowheads="1"/>
          </p:cNvPicPr>
          <p:nvPr/>
        </p:nvPicPr>
        <p:blipFill>
          <a:blip r:embed="rId2" cstate="print"/>
          <a:srcRect l="90833" t="16666"/>
          <a:stretch>
            <a:fillRect/>
          </a:stretch>
        </p:blipFill>
        <p:spPr bwMode="auto">
          <a:xfrm>
            <a:off x="8305800" y="304800"/>
            <a:ext cx="838200" cy="594360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44286" t="81523" r="49524" b="8572"/>
          <a:stretch>
            <a:fillRect/>
          </a:stretch>
        </p:blipFill>
        <p:spPr bwMode="auto">
          <a:xfrm>
            <a:off x="8229600" y="5791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3048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solidFill>
                  <a:schemeClr val="tx2"/>
                </a:solidFill>
                <a:latin typeface="Arial Narrow" pitchFamily="34" charset="0"/>
              </a:rPr>
              <a:t>INTRODUCTION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1066800"/>
            <a:ext cx="7239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C00000"/>
                </a:solidFill>
                <a:latin typeface="Arial Narrow" pitchFamily="34" charset="0"/>
              </a:rPr>
              <a:t>Strategy 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Arial Narrow" pitchFamily="34" charset="0"/>
              </a:rPr>
              <a:t> try to hit at first less connected blocks so that after the reconfiguration there will result a larger number of connected blocks</a:t>
            </a:r>
            <a:endParaRPr lang="de-AT" sz="2400" dirty="0" smtClean="0">
              <a:latin typeface="Arial Narrow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Arial Narrow" pitchFamily="34" charset="0"/>
              </a:rPr>
              <a:t>In Level 99, have to play </a:t>
            </a:r>
            <a:r>
              <a:rPr lang="en-US" sz="2400" dirty="0" err="1" smtClean="0">
                <a:solidFill>
                  <a:schemeClr val="tx2"/>
                </a:solidFill>
                <a:latin typeface="Arial Narrow" pitchFamily="34" charset="0"/>
              </a:rPr>
              <a:t>Blockd</a:t>
            </a:r>
            <a:r>
              <a:rPr lang="en-US" sz="2400" dirty="0" smtClean="0">
                <a:latin typeface="Arial Narrow" pitchFamily="34" charset="0"/>
              </a:rPr>
              <a:t> with your money. 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Arial Narrow" pitchFamily="34" charset="0"/>
              </a:rPr>
              <a:t> many money blocks in a </a:t>
            </a:r>
            <a:r>
              <a:rPr lang="en-US" sz="2400" dirty="0" err="1" smtClean="0">
                <a:solidFill>
                  <a:schemeClr val="tx2"/>
                </a:solidFill>
                <a:latin typeface="Arial Narrow" pitchFamily="34" charset="0"/>
              </a:rPr>
              <a:t>tetris</a:t>
            </a:r>
            <a:r>
              <a:rPr lang="en-US" sz="2400" dirty="0" smtClean="0">
                <a:solidFill>
                  <a:schemeClr val="tx2"/>
                </a:solidFill>
                <a:latin typeface="Arial Narrow" pitchFamily="34" charset="0"/>
              </a:rPr>
              <a:t>-like</a:t>
            </a:r>
            <a:r>
              <a:rPr lang="en-US" sz="2400" dirty="0" smtClean="0">
                <a:latin typeface="Arial Narrow" pitchFamily="34" charset="0"/>
              </a:rPr>
              <a:t> stack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smtClean="0">
                <a:latin typeface="Arial Narrow" pitchFamily="34" charset="0"/>
              </a:rPr>
              <a:t>to destroy as many as possible</a:t>
            </a:r>
          </a:p>
        </p:txBody>
      </p:sp>
      <p:pic>
        <p:nvPicPr>
          <p:cNvPr id="4100" name="Picture 4" descr="C:\Users\Sockol\Desktop\iliri_prezantim\Archive 3\DSC_0060-1_v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4114800"/>
            <a:ext cx="3200400" cy="2400300"/>
          </a:xfrm>
          <a:prstGeom prst="rect">
            <a:avLst/>
          </a:prstGeom>
          <a:noFill/>
        </p:spPr>
      </p:pic>
      <p:pic>
        <p:nvPicPr>
          <p:cNvPr id="4101" name="Picture 5" descr="C:\Users\Sockol\Desktop\iliri_prezantim\Archive 3\DSC_0061_v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4114800"/>
            <a:ext cx="3149600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ockol\Desktop\iliri_prezantim\background_v2.jpg"/>
          <p:cNvPicPr>
            <a:picLocks noChangeAspect="1" noChangeArrowheads="1"/>
          </p:cNvPicPr>
          <p:nvPr/>
        </p:nvPicPr>
        <p:blipFill>
          <a:blip r:embed="rId2" cstate="print"/>
          <a:srcRect l="90833" t="16666"/>
          <a:stretch>
            <a:fillRect/>
          </a:stretch>
        </p:blipFill>
        <p:spPr bwMode="auto">
          <a:xfrm>
            <a:off x="8305800" y="304800"/>
            <a:ext cx="838200" cy="594360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44286" t="81523" r="49524" b="8572"/>
          <a:stretch>
            <a:fillRect/>
          </a:stretch>
        </p:blipFill>
        <p:spPr bwMode="auto">
          <a:xfrm>
            <a:off x="8229600" y="5791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3048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solidFill>
                  <a:schemeClr val="tx2"/>
                </a:solidFill>
                <a:latin typeface="Arial Narrow" pitchFamily="34" charset="0"/>
              </a:rPr>
              <a:t>INTRODUCTION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1066800"/>
            <a:ext cx="72390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C00000"/>
                </a:solidFill>
                <a:latin typeface="Arial Narrow" pitchFamily="34" charset="0"/>
              </a:rPr>
              <a:t>Rule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smtClean="0">
                <a:latin typeface="Arial Narrow" pitchFamily="34" charset="0"/>
              </a:rPr>
              <a:t> can </a:t>
            </a:r>
            <a:r>
              <a:rPr lang="en-US" sz="2400" dirty="0" smtClean="0">
                <a:latin typeface="Arial Narrow" pitchFamily="34" charset="0"/>
              </a:rPr>
              <a:t>destroy </a:t>
            </a:r>
            <a:r>
              <a:rPr lang="en-US" sz="2400" dirty="0" smtClean="0">
                <a:solidFill>
                  <a:schemeClr val="tx2"/>
                </a:solidFill>
                <a:latin typeface="Arial Narrow" pitchFamily="34" charset="0"/>
              </a:rPr>
              <a:t>3 or more </a:t>
            </a:r>
            <a:r>
              <a:rPr lang="en-US" sz="2400" dirty="0" smtClean="0">
                <a:latin typeface="Arial Narrow" pitchFamily="34" charset="0"/>
              </a:rPr>
              <a:t>connected blocks with the same color </a:t>
            </a:r>
            <a:r>
              <a:rPr lang="en-US" sz="2200" i="1" dirty="0" smtClean="0">
                <a:latin typeface="Arial Narrow" pitchFamily="34" charset="0"/>
              </a:rPr>
              <a:t>(by shooting on one of them with the fire button) 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Arial Narrow" pitchFamily="34" charset="0"/>
              </a:rPr>
              <a:t>can destroy </a:t>
            </a:r>
            <a:r>
              <a:rPr lang="en-US" sz="2400" dirty="0" smtClean="0">
                <a:solidFill>
                  <a:schemeClr val="tx2"/>
                </a:solidFill>
                <a:latin typeface="Arial Narrow" pitchFamily="34" charset="0"/>
              </a:rPr>
              <a:t>2 or less </a:t>
            </a:r>
            <a:r>
              <a:rPr lang="en-US" sz="2400" dirty="0" smtClean="0">
                <a:latin typeface="Arial Narrow" pitchFamily="34" charset="0"/>
              </a:rPr>
              <a:t>connected blocks  </a:t>
            </a:r>
            <a:r>
              <a:rPr lang="en-US" sz="2200" i="1" dirty="0" smtClean="0">
                <a:latin typeface="Arial Narrow" pitchFamily="34" charset="0"/>
              </a:rPr>
              <a:t>(with the joker button)</a:t>
            </a:r>
            <a:endParaRPr lang="en-US" sz="2400" dirty="0">
              <a:latin typeface="Arial Narrow" pitchFamily="34" charset="0"/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Arial Narrow" pitchFamily="34" charset="0"/>
              </a:rPr>
              <a:t> Blocks above destroyed blocks fall down resulting in new configuration of the blocks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ockol\Desktop\iliri_prezantim\background_v2.jpg"/>
          <p:cNvPicPr>
            <a:picLocks noChangeAspect="1" noChangeArrowheads="1"/>
          </p:cNvPicPr>
          <p:nvPr/>
        </p:nvPicPr>
        <p:blipFill>
          <a:blip r:embed="rId2" cstate="print"/>
          <a:srcRect l="90833" t="16666"/>
          <a:stretch>
            <a:fillRect/>
          </a:stretch>
        </p:blipFill>
        <p:spPr bwMode="auto">
          <a:xfrm>
            <a:off x="8305800" y="304800"/>
            <a:ext cx="838200" cy="594360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44286" t="81523" r="49524" b="8572"/>
          <a:stretch>
            <a:fillRect/>
          </a:stretch>
        </p:blipFill>
        <p:spPr bwMode="auto">
          <a:xfrm>
            <a:off x="8229600" y="5791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3048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solidFill>
                  <a:schemeClr val="tx2"/>
                </a:solidFill>
                <a:latin typeface="Arial Narrow" pitchFamily="34" charset="0"/>
              </a:rPr>
              <a:t>INTRODUCTION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1066800"/>
            <a:ext cx="7239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C00000"/>
                </a:solidFill>
                <a:latin typeface="Arial Narrow" pitchFamily="34" charset="0"/>
              </a:rPr>
              <a:t>Controls!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en-US" sz="2400" dirty="0" smtClean="0">
                <a:latin typeface="Arial Narrow" pitchFamily="34" charset="0"/>
              </a:rPr>
              <a:t>Point your camera to the game board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smtClean="0">
                <a:latin typeface="Arial Narrow" pitchFamily="34" charset="0"/>
              </a:rPr>
              <a:t>center the view on a block. 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smtClean="0">
                <a:latin typeface="Arial Narrow" pitchFamily="34" charset="0"/>
              </a:rPr>
              <a:t>By tapping the fire button on the lower right or the joker button on the lower left, the blocks at the middle of the screen will be destroyed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ockol\Desktop\iliri_prezantim\background_v2.jpg"/>
          <p:cNvPicPr>
            <a:picLocks noChangeAspect="1" noChangeArrowheads="1"/>
          </p:cNvPicPr>
          <p:nvPr/>
        </p:nvPicPr>
        <p:blipFill>
          <a:blip r:embed="rId2" cstate="print"/>
          <a:srcRect l="90833" t="16666"/>
          <a:stretch>
            <a:fillRect/>
          </a:stretch>
        </p:blipFill>
        <p:spPr bwMode="auto">
          <a:xfrm>
            <a:off x="8305800" y="304800"/>
            <a:ext cx="838200" cy="594360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44286" t="81523" r="49524" b="8572"/>
          <a:stretch>
            <a:fillRect/>
          </a:stretch>
        </p:blipFill>
        <p:spPr bwMode="auto">
          <a:xfrm>
            <a:off x="8229600" y="5791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3048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solidFill>
                  <a:schemeClr val="tx2"/>
                </a:solidFill>
                <a:latin typeface="Arial Narrow" pitchFamily="34" charset="0"/>
              </a:rPr>
              <a:t>INTRODUCTION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1066800"/>
            <a:ext cx="6019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Arial Narrow" pitchFamily="34" charset="0"/>
              </a:rPr>
              <a:t>Fire Button</a:t>
            </a:r>
            <a:endParaRPr lang="en-US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Arial Narrow" pitchFamily="34" charset="0"/>
              </a:rPr>
              <a:t>the fire button positioned on the lower right. 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Arial Narrow" pitchFamily="34" charset="0"/>
              </a:rPr>
              <a:t>the fire button can be used to fire at 3 or more with the same color connected blocks!</a:t>
            </a:r>
          </a:p>
        </p:txBody>
      </p:sp>
      <p:pic>
        <p:nvPicPr>
          <p:cNvPr id="2050" name="Picture 2" descr="C:\Users\Sockol\Desktop\iliri_prezantim\l99_firebutt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1219200"/>
            <a:ext cx="1447800" cy="1447800"/>
          </a:xfrm>
          <a:prstGeom prst="rect">
            <a:avLst/>
          </a:prstGeom>
          <a:noFill/>
        </p:spPr>
      </p:pic>
      <p:pic>
        <p:nvPicPr>
          <p:cNvPr id="7" name="Picture 5" descr="C:\Users\Sockol\Desktop\iliri_prezantim\Archive 3\DSC_0061_v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2743200"/>
            <a:ext cx="4800600" cy="3600450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 rot="10800000" flipV="1">
            <a:off x="4648200" y="4419600"/>
            <a:ext cx="2362200" cy="571500"/>
          </a:xfrm>
          <a:prstGeom prst="straightConnector1">
            <a:avLst/>
          </a:prstGeom>
          <a:ln w="412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248400" y="3886200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buClr>
                <a:srgbClr val="C00000"/>
              </a:buClr>
            </a:pPr>
            <a:r>
              <a:rPr lang="en-US" sz="2400" dirty="0" smtClean="0">
                <a:latin typeface="Arial Narrow" pitchFamily="34" charset="0"/>
              </a:rPr>
              <a:t>    Fire Button</a:t>
            </a:r>
            <a:endParaRPr lang="en-US" sz="2400" dirty="0" smtClean="0">
              <a:solidFill>
                <a:srgbClr val="C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ockol\Desktop\iliri_prezantim\background_v2.jpg"/>
          <p:cNvPicPr>
            <a:picLocks noChangeAspect="1" noChangeArrowheads="1"/>
          </p:cNvPicPr>
          <p:nvPr/>
        </p:nvPicPr>
        <p:blipFill>
          <a:blip r:embed="rId2" cstate="print"/>
          <a:srcRect l="90833" t="16666"/>
          <a:stretch>
            <a:fillRect/>
          </a:stretch>
        </p:blipFill>
        <p:spPr bwMode="auto">
          <a:xfrm>
            <a:off x="8305800" y="304800"/>
            <a:ext cx="838200" cy="594360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44286" t="81523" r="49524" b="8572"/>
          <a:stretch>
            <a:fillRect/>
          </a:stretch>
        </p:blipFill>
        <p:spPr bwMode="auto">
          <a:xfrm>
            <a:off x="8229600" y="5791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3048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solidFill>
                  <a:schemeClr val="tx2"/>
                </a:solidFill>
                <a:latin typeface="Arial Narrow" pitchFamily="34" charset="0"/>
              </a:rPr>
              <a:t>INTRODUCTION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1066800"/>
            <a:ext cx="6629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>
                <a:latin typeface="Arial Narrow" pitchFamily="34" charset="0"/>
              </a:rPr>
              <a:t> </a:t>
            </a:r>
            <a:r>
              <a:rPr lang="en-US" sz="2400" dirty="0" smtClean="0">
                <a:latin typeface="Arial Narrow" pitchFamily="34" charset="0"/>
              </a:rPr>
              <a:t>Joker Button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Arial Narrow" pitchFamily="34" charset="0"/>
              </a:rPr>
              <a:t>This is the joker button positioned on the lower left. 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dirty="0" smtClean="0">
                <a:latin typeface="Arial Narrow" pitchFamily="34" charset="0"/>
              </a:rPr>
              <a:t>You can use the fire button to fire at 2 or less with the same color connected blocks!</a:t>
            </a:r>
          </a:p>
        </p:txBody>
      </p:sp>
      <p:pic>
        <p:nvPicPr>
          <p:cNvPr id="3074" name="Picture 2" descr="C:\Users\Sockol\Desktop\iliri_prezantim\tujok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6920" y="838200"/>
            <a:ext cx="1198880" cy="2286000"/>
          </a:xfrm>
          <a:prstGeom prst="rect">
            <a:avLst/>
          </a:prstGeom>
          <a:noFill/>
        </p:spPr>
      </p:pic>
      <p:pic>
        <p:nvPicPr>
          <p:cNvPr id="7" name="Picture 5" descr="C:\Users\Sockol\Desktop\iliri_prezantim\Archive 3\DSC_0061_v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2743200"/>
            <a:ext cx="4800600" cy="3600450"/>
          </a:xfrm>
          <a:prstGeom prst="rect">
            <a:avLst/>
          </a:prstGeom>
          <a:noFill/>
        </p:spPr>
      </p:pic>
      <p:cxnSp>
        <p:nvCxnSpPr>
          <p:cNvPr id="8" name="Straight Arrow Connector 7"/>
          <p:cNvCxnSpPr/>
          <p:nvPr/>
        </p:nvCxnSpPr>
        <p:spPr>
          <a:xfrm rot="10800000" flipV="1">
            <a:off x="1981200" y="3581400"/>
            <a:ext cx="4267200" cy="1600200"/>
          </a:xfrm>
          <a:prstGeom prst="straightConnector1">
            <a:avLst/>
          </a:prstGeom>
          <a:ln w="412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324600" y="3276600"/>
            <a:ext cx="190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Clr>
                <a:srgbClr val="C00000"/>
              </a:buClr>
            </a:pPr>
            <a:r>
              <a:rPr lang="en-US" sz="2400" dirty="0" smtClean="0">
                <a:latin typeface="Arial Narrow" pitchFamily="34" charset="0"/>
              </a:rPr>
              <a:t>Joker Button</a:t>
            </a:r>
            <a:endParaRPr lang="en-US" sz="2400" dirty="0" smtClean="0">
              <a:solidFill>
                <a:srgbClr val="C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ockol\Desktop\iliri_prezantim\background_v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44286" t="81523" r="49524" b="8572"/>
          <a:stretch>
            <a:fillRect/>
          </a:stretch>
        </p:blipFill>
        <p:spPr bwMode="auto">
          <a:xfrm>
            <a:off x="8153400" y="60198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981200" y="2438400"/>
            <a:ext cx="4771050" cy="20005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dirty="0" smtClean="0">
                <a:latin typeface="Arial Narrow" pitchFamily="34" charset="0"/>
              </a:rPr>
              <a:t>Thank You for your attendance</a:t>
            </a:r>
          </a:p>
          <a:p>
            <a:endParaRPr lang="de-AT" sz="3000" dirty="0">
              <a:latin typeface="Arial Narrow" pitchFamily="34" charset="0"/>
            </a:endParaRPr>
          </a:p>
          <a:p>
            <a:r>
              <a:rPr lang="de-AT" sz="3000" dirty="0" smtClean="0">
                <a:latin typeface="Arial Narrow" pitchFamily="34" charset="0"/>
              </a:rPr>
              <a:t>          </a:t>
            </a:r>
          </a:p>
          <a:p>
            <a:r>
              <a:rPr lang="de-AT" sz="3200" dirty="0">
                <a:latin typeface="Arial Narrow" pitchFamily="34" charset="0"/>
              </a:rPr>
              <a:t> </a:t>
            </a:r>
            <a:r>
              <a:rPr lang="de-AT" sz="3200" dirty="0" smtClean="0">
                <a:latin typeface="Arial Narrow" pitchFamily="34" charset="0"/>
              </a:rPr>
              <a:t>               Questions? </a:t>
            </a:r>
            <a:endParaRPr lang="de-AT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TU Wien - Campusversion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Sockol</dc:creator>
  <cp:lastModifiedBy>Sockol</cp:lastModifiedBy>
  <cp:revision>3</cp:revision>
  <dcterms:created xsi:type="dcterms:W3CDTF">2011-06-26T21:16:49Z</dcterms:created>
  <dcterms:modified xsi:type="dcterms:W3CDTF">2011-06-26T22:50:58Z</dcterms:modified>
</cp:coreProperties>
</file>