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9E1A046-0868-47C0-A936-8B9F75D6D095}" type="datetimeFigureOut">
              <a:rPr lang="es-ES" smtClean="0"/>
              <a:t>26/06/2011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11CB5E-08BE-4CC2-B292-D1154A2E9D0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Augmented Reality on Mobile Devices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Level 13 – Faust </a:t>
            </a:r>
            <a:r>
              <a:rPr lang="en-US" dirty="0" err="1" smtClean="0"/>
              <a:t>Terrado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smtClean="0"/>
              <a:t>Story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Earned huge fortune in a not honest way</a:t>
            </a:r>
          </a:p>
          <a:p>
            <a:r>
              <a:rPr lang="en-US" sz="2200" dirty="0" smtClean="0"/>
              <a:t>Need to balance your Karma helping people</a:t>
            </a:r>
          </a:p>
          <a:p>
            <a:r>
              <a:rPr lang="en-US" sz="2200" dirty="0" smtClean="0"/>
              <a:t>Buy objects and give them to people</a:t>
            </a:r>
          </a:p>
          <a:p>
            <a:r>
              <a:rPr lang="en-US" sz="2200" dirty="0" smtClean="0"/>
              <a:t>Each person needs just one concrete thing</a:t>
            </a:r>
          </a:p>
          <a:p>
            <a:r>
              <a:rPr lang="en-US" sz="2200" dirty="0" smtClean="0"/>
              <a:t>Give them exactly what they need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944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play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Colored cubes moving on the board</a:t>
            </a:r>
          </a:p>
          <a:p>
            <a:r>
              <a:rPr lang="en-US" sz="2200" dirty="0" smtClean="0"/>
              <a:t>Each pair of cubes have one color</a:t>
            </a:r>
          </a:p>
          <a:p>
            <a:r>
              <a:rPr lang="en-US" sz="2200" dirty="0" smtClean="0"/>
              <a:t>One cube of the pair represents a person and the other the object it needs</a:t>
            </a:r>
          </a:p>
          <a:p>
            <a:r>
              <a:rPr lang="en-US" sz="2200" dirty="0" smtClean="0"/>
              <a:t>Pick the two cubes with the same color consecutively to lose money</a:t>
            </a:r>
          </a:p>
          <a:p>
            <a:r>
              <a:rPr lang="en-US" sz="2200" dirty="0" smtClean="0"/>
              <a:t>If you pick two different colored cubes you win money</a:t>
            </a:r>
          </a:p>
          <a:p>
            <a:r>
              <a:rPr lang="en-US" sz="2200" dirty="0" smtClean="0"/>
              <a:t>The difficulty increments with the time (more pairs on screen and moving faster)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61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play</a:t>
            </a:r>
            <a:endParaRPr lang="en-U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58" y="2033637"/>
            <a:ext cx="6646084" cy="3987651"/>
          </a:xfrm>
        </p:spPr>
      </p:pic>
    </p:spTree>
    <p:extLst>
      <p:ext uri="{BB962C8B-B14F-4D97-AF65-F5344CB8AC3E}">
        <p14:creationId xmlns:p14="http://schemas.microsoft.com/office/powerpoint/2010/main" val="14028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play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01" y="2060848"/>
            <a:ext cx="6647999" cy="3988800"/>
          </a:xfrm>
        </p:spPr>
      </p:pic>
    </p:spTree>
    <p:extLst>
      <p:ext uri="{BB962C8B-B14F-4D97-AF65-F5344CB8AC3E}">
        <p14:creationId xmlns:p14="http://schemas.microsoft.com/office/powerpoint/2010/main" val="31097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Missing features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r>
              <a:rPr lang="en-US" dirty="0" smtClean="0"/>
              <a:t>Replace cubes for animated models</a:t>
            </a:r>
          </a:p>
          <a:p>
            <a:r>
              <a:rPr lang="en-US" dirty="0" smtClean="0"/>
              <a:t>Collision Detection between models</a:t>
            </a:r>
          </a:p>
          <a:p>
            <a:r>
              <a:rPr lang="en-US" dirty="0" smtClean="0"/>
              <a:t>More kinds of movement (jumps…)</a:t>
            </a:r>
          </a:p>
          <a:p>
            <a:r>
              <a:rPr lang="en-US" dirty="0" smtClean="0"/>
              <a:t>Make it visually acceptable</a:t>
            </a:r>
          </a:p>
          <a:p>
            <a:r>
              <a:rPr lang="en-US" dirty="0" smtClean="0"/>
              <a:t>Detective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</TotalTime>
  <Words>144</Words>
  <Application>Microsoft Office PowerPoint</Application>
  <PresentationFormat>Presentación en pantalla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Austin</vt:lpstr>
      <vt:lpstr>Augmented Reality on Mobile Devices</vt:lpstr>
      <vt:lpstr>Story</vt:lpstr>
      <vt:lpstr>How to play</vt:lpstr>
      <vt:lpstr>How to play</vt:lpstr>
      <vt:lpstr>How to play</vt:lpstr>
      <vt:lpstr>Missing features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Augmented Reality on Mobile Devices</dc:title>
  <dc:creator>Faust</dc:creator>
  <cp:lastModifiedBy>Faust</cp:lastModifiedBy>
  <cp:revision>7</cp:revision>
  <dcterms:created xsi:type="dcterms:W3CDTF">2011-06-26T14:37:29Z</dcterms:created>
  <dcterms:modified xsi:type="dcterms:W3CDTF">2011-06-26T15:54:33Z</dcterms:modified>
</cp:coreProperties>
</file>