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</p:sldMasterIdLst>
  <p:notesMasterIdLst>
    <p:notesMasterId r:id="rId30"/>
  </p:notesMasterIdLst>
  <p:handoutMasterIdLst>
    <p:handoutMasterId r:id="rId31"/>
  </p:handoutMasterIdLst>
  <p:sldIdLst>
    <p:sldId id="271" r:id="rId2"/>
    <p:sldId id="315" r:id="rId3"/>
    <p:sldId id="316" r:id="rId4"/>
    <p:sldId id="337" r:id="rId5"/>
    <p:sldId id="340" r:id="rId6"/>
    <p:sldId id="317" r:id="rId7"/>
    <p:sldId id="328" r:id="rId8"/>
    <p:sldId id="318" r:id="rId9"/>
    <p:sldId id="319" r:id="rId10"/>
    <p:sldId id="320" r:id="rId11"/>
    <p:sldId id="329" r:id="rId12"/>
    <p:sldId id="334" r:id="rId13"/>
    <p:sldId id="341" r:id="rId14"/>
    <p:sldId id="342" r:id="rId15"/>
    <p:sldId id="343" r:id="rId16"/>
    <p:sldId id="322" r:id="rId17"/>
    <p:sldId id="323" r:id="rId18"/>
    <p:sldId id="324" r:id="rId19"/>
    <p:sldId id="344" r:id="rId20"/>
    <p:sldId id="339" r:id="rId21"/>
    <p:sldId id="331" r:id="rId22"/>
    <p:sldId id="327" r:id="rId23"/>
    <p:sldId id="314" r:id="rId24"/>
    <p:sldId id="333" r:id="rId25"/>
    <p:sldId id="332" r:id="rId26"/>
    <p:sldId id="325" r:id="rId27"/>
    <p:sldId id="330" r:id="rId28"/>
    <p:sldId id="335" r:id="rId29"/>
  </p:sldIdLst>
  <p:sldSz cx="9144000" cy="6858000" type="screen4x3"/>
  <p:notesSz cx="6858000" cy="9945688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800" kern="1200">
        <a:solidFill>
          <a:srgbClr val="0060AF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800" kern="1200">
        <a:solidFill>
          <a:srgbClr val="0060AF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800" kern="1200">
        <a:solidFill>
          <a:srgbClr val="0060AF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800" kern="1200">
        <a:solidFill>
          <a:srgbClr val="0060AF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800" kern="1200">
        <a:solidFill>
          <a:srgbClr val="0060AF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rgbClr val="0060AF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rgbClr val="0060AF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rgbClr val="0060AF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rgbClr val="0060AF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0AE"/>
    <a:srgbClr val="CC9900"/>
    <a:srgbClr val="00BCE9"/>
    <a:srgbClr val="0088A8"/>
    <a:srgbClr val="00BAE8"/>
    <a:srgbClr val="00000A"/>
    <a:srgbClr val="080808"/>
    <a:srgbClr val="010010"/>
    <a:srgbClr val="000000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22527" autoAdjust="0"/>
    <p:restoredTop sz="94628" autoAdjust="0"/>
  </p:normalViewPr>
  <p:slideViewPr>
    <p:cSldViewPr snapToGrid="0">
      <p:cViewPr varScale="1">
        <p:scale>
          <a:sx n="111" d="100"/>
          <a:sy n="111" d="100"/>
        </p:scale>
        <p:origin x="-1614" y="-78"/>
      </p:cViewPr>
      <p:guideLst>
        <p:guide orient="horz"/>
        <p:guide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62" d="100"/>
          <a:sy n="62" d="100"/>
        </p:scale>
        <p:origin x="-3230" y="-91"/>
      </p:cViewPr>
      <p:guideLst>
        <p:guide orient="horz" pos="3131"/>
        <p:guide pos="2159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hart>
    <c:autoTitleDeleted val="0"/>
    <c:plotArea>
      <c:layout>
        <c:manualLayout>
          <c:layoutTarget val="inner"/>
          <c:xMode val="edge"/>
          <c:yMode val="edge"/>
          <c:x val="6.8670083017431716E-2"/>
          <c:y val="0.10520439857929301"/>
          <c:w val="0.90901587365088565"/>
          <c:h val="0.6329321202483760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List1!$B$3</c:f>
              <c:strCache>
                <c:ptCount val="1"/>
                <c:pt idx="0">
                  <c:v>REF</c:v>
                </c:pt>
              </c:strCache>
            </c:strRef>
          </c:tx>
          <c:invertIfNegative val="0"/>
          <c:cat>
            <c:strRef>
              <c:f>List1!$C$2:$H$2</c:f>
              <c:strCache>
                <c:ptCount val="6"/>
                <c:pt idx="0">
                  <c:v>1K</c:v>
                </c:pt>
                <c:pt idx="1">
                  <c:v>2K</c:v>
                </c:pt>
                <c:pt idx="2">
                  <c:v>4K</c:v>
                </c:pt>
                <c:pt idx="3">
                  <c:v>1K</c:v>
                </c:pt>
                <c:pt idx="4">
                  <c:v>2K</c:v>
                </c:pt>
                <c:pt idx="5">
                  <c:v>4K</c:v>
                </c:pt>
              </c:strCache>
            </c:strRef>
          </c:cat>
          <c:val>
            <c:numRef>
              <c:f>List1!$C$3:$H$3</c:f>
              <c:numCache>
                <c:formatCode>General</c:formatCode>
                <c:ptCount val="6"/>
                <c:pt idx="0">
                  <c:v>21.6</c:v>
                </c:pt>
                <c:pt idx="1">
                  <c:v>22.3</c:v>
                </c:pt>
                <c:pt idx="2">
                  <c:v>22.4</c:v>
                </c:pt>
                <c:pt idx="3">
                  <c:v>28.7</c:v>
                </c:pt>
                <c:pt idx="4">
                  <c:v>28.7</c:v>
                </c:pt>
                <c:pt idx="5">
                  <c:v>29.2</c:v>
                </c:pt>
              </c:numCache>
            </c:numRef>
          </c:val>
        </c:ser>
        <c:ser>
          <c:idx val="1"/>
          <c:order val="1"/>
          <c:tx>
            <c:strRef>
              <c:f>List1!$B$4</c:f>
              <c:strCache>
                <c:ptCount val="1"/>
                <c:pt idx="0">
                  <c:v>FOCUS</c:v>
                </c:pt>
              </c:strCache>
            </c:strRef>
          </c:tx>
          <c:invertIfNegative val="0"/>
          <c:cat>
            <c:strRef>
              <c:f>List1!$C$2:$H$2</c:f>
              <c:strCache>
                <c:ptCount val="6"/>
                <c:pt idx="0">
                  <c:v>1K</c:v>
                </c:pt>
                <c:pt idx="1">
                  <c:v>2K</c:v>
                </c:pt>
                <c:pt idx="2">
                  <c:v>4K</c:v>
                </c:pt>
                <c:pt idx="3">
                  <c:v>1K</c:v>
                </c:pt>
                <c:pt idx="4">
                  <c:v>2K</c:v>
                </c:pt>
                <c:pt idx="5">
                  <c:v>4K</c:v>
                </c:pt>
              </c:strCache>
            </c:strRef>
          </c:cat>
          <c:val>
            <c:numRef>
              <c:f>List1!$C$4:$H$4</c:f>
              <c:numCache>
                <c:formatCode>General</c:formatCode>
                <c:ptCount val="6"/>
                <c:pt idx="0">
                  <c:v>9.1</c:v>
                </c:pt>
                <c:pt idx="1">
                  <c:v>9.3000000000000007</c:v>
                </c:pt>
                <c:pt idx="2">
                  <c:v>9.3000000000000007</c:v>
                </c:pt>
                <c:pt idx="3">
                  <c:v>10.8</c:v>
                </c:pt>
                <c:pt idx="4">
                  <c:v>11</c:v>
                </c:pt>
                <c:pt idx="5">
                  <c:v>11.4</c:v>
                </c:pt>
              </c:numCache>
            </c:numRef>
          </c:val>
        </c:ser>
        <c:ser>
          <c:idx val="2"/>
          <c:order val="2"/>
          <c:tx>
            <c:strRef>
              <c:f>List1!$B$5</c:f>
              <c:strCache>
                <c:ptCount val="1"/>
                <c:pt idx="0">
                  <c:v>GEOM+BVOL</c:v>
                </c:pt>
              </c:strCache>
            </c:strRef>
          </c:tx>
          <c:spPr>
            <a:solidFill>
              <a:srgbClr val="00B050"/>
            </a:solidFill>
          </c:spPr>
          <c:invertIfNegative val="0"/>
          <c:cat>
            <c:strRef>
              <c:f>List1!$C$2:$H$2</c:f>
              <c:strCache>
                <c:ptCount val="6"/>
                <c:pt idx="0">
                  <c:v>1K</c:v>
                </c:pt>
                <c:pt idx="1">
                  <c:v>2K</c:v>
                </c:pt>
                <c:pt idx="2">
                  <c:v>4K</c:v>
                </c:pt>
                <c:pt idx="3">
                  <c:v>1K</c:v>
                </c:pt>
                <c:pt idx="4">
                  <c:v>2K</c:v>
                </c:pt>
                <c:pt idx="5">
                  <c:v>4K</c:v>
                </c:pt>
              </c:strCache>
            </c:strRef>
          </c:cat>
          <c:val>
            <c:numRef>
              <c:f>List1!$C$5:$H$5</c:f>
              <c:numCache>
                <c:formatCode>General</c:formatCode>
                <c:ptCount val="6"/>
                <c:pt idx="0">
                  <c:v>4.9000000000000004</c:v>
                </c:pt>
                <c:pt idx="1">
                  <c:v>4.9000000000000004</c:v>
                </c:pt>
                <c:pt idx="2">
                  <c:v>5</c:v>
                </c:pt>
                <c:pt idx="3">
                  <c:v>4.9000000000000004</c:v>
                </c:pt>
                <c:pt idx="4">
                  <c:v>5</c:v>
                </c:pt>
                <c:pt idx="5">
                  <c:v>5.0999999999999996</c:v>
                </c:pt>
              </c:numCache>
            </c:numRef>
          </c:val>
        </c:ser>
        <c:ser>
          <c:idx val="3"/>
          <c:order val="3"/>
          <c:tx>
            <c:strRef>
              <c:f>List1!$B$6</c:f>
              <c:strCache>
                <c:ptCount val="1"/>
                <c:pt idx="0">
                  <c:v>FRAG</c:v>
                </c:pt>
              </c:strCache>
            </c:strRef>
          </c:tx>
          <c:spPr>
            <a:solidFill>
              <a:srgbClr val="FF0000"/>
            </a:solidFill>
          </c:spPr>
          <c:invertIfNegative val="0"/>
          <c:cat>
            <c:strRef>
              <c:f>List1!$C$2:$H$2</c:f>
              <c:strCache>
                <c:ptCount val="6"/>
                <c:pt idx="0">
                  <c:v>1K</c:v>
                </c:pt>
                <c:pt idx="1">
                  <c:v>2K</c:v>
                </c:pt>
                <c:pt idx="2">
                  <c:v>4K</c:v>
                </c:pt>
                <c:pt idx="3">
                  <c:v>1K</c:v>
                </c:pt>
                <c:pt idx="4">
                  <c:v>2K</c:v>
                </c:pt>
                <c:pt idx="5">
                  <c:v>4K</c:v>
                </c:pt>
              </c:strCache>
            </c:strRef>
          </c:cat>
          <c:val>
            <c:numRef>
              <c:f>List1!$C$6:$H$6</c:f>
              <c:numCache>
                <c:formatCode>General</c:formatCode>
                <c:ptCount val="6"/>
                <c:pt idx="0">
                  <c:v>2.9</c:v>
                </c:pt>
                <c:pt idx="1">
                  <c:v>3.5</c:v>
                </c:pt>
                <c:pt idx="2">
                  <c:v>6.1</c:v>
                </c:pt>
                <c:pt idx="3">
                  <c:v>2.9</c:v>
                </c:pt>
                <c:pt idx="4">
                  <c:v>3.4</c:v>
                </c:pt>
                <c:pt idx="5">
                  <c:v>5.9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96065024"/>
        <c:axId val="85821696"/>
      </c:barChart>
      <c:catAx>
        <c:axId val="96065024"/>
        <c:scaling>
          <c:orientation val="minMax"/>
        </c:scaling>
        <c:delete val="0"/>
        <c:axPos val="b"/>
        <c:majorTickMark val="out"/>
        <c:minorTickMark val="none"/>
        <c:tickLblPos val="nextTo"/>
        <c:crossAx val="85821696"/>
        <c:crosses val="autoZero"/>
        <c:auto val="1"/>
        <c:lblAlgn val="ctr"/>
        <c:lblOffset val="100"/>
        <c:noMultiLvlLbl val="0"/>
      </c:catAx>
      <c:valAx>
        <c:axId val="8582169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6065024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List1!$B$8</c:f>
              <c:strCache>
                <c:ptCount val="1"/>
                <c:pt idx="0">
                  <c:v>REF</c:v>
                </c:pt>
              </c:strCache>
            </c:strRef>
          </c:tx>
          <c:invertIfNegative val="0"/>
          <c:cat>
            <c:strRef>
              <c:f>List1!$C$7:$H$7</c:f>
              <c:strCache>
                <c:ptCount val="6"/>
                <c:pt idx="0">
                  <c:v>1K</c:v>
                </c:pt>
                <c:pt idx="1">
                  <c:v>2K</c:v>
                </c:pt>
                <c:pt idx="2">
                  <c:v>4K</c:v>
                </c:pt>
                <c:pt idx="3">
                  <c:v>1K</c:v>
                </c:pt>
                <c:pt idx="4">
                  <c:v>2K</c:v>
                </c:pt>
                <c:pt idx="5">
                  <c:v>4K</c:v>
                </c:pt>
              </c:strCache>
            </c:strRef>
          </c:cat>
          <c:val>
            <c:numRef>
              <c:f>List1!$C$8:$H$8</c:f>
              <c:numCache>
                <c:formatCode>General</c:formatCode>
                <c:ptCount val="6"/>
                <c:pt idx="0">
                  <c:v>36.6</c:v>
                </c:pt>
                <c:pt idx="1">
                  <c:v>35.9</c:v>
                </c:pt>
                <c:pt idx="2">
                  <c:v>35.1</c:v>
                </c:pt>
                <c:pt idx="3">
                  <c:v>44.2</c:v>
                </c:pt>
                <c:pt idx="4">
                  <c:v>43.9</c:v>
                </c:pt>
                <c:pt idx="5">
                  <c:v>41.8</c:v>
                </c:pt>
              </c:numCache>
            </c:numRef>
          </c:val>
        </c:ser>
        <c:ser>
          <c:idx val="1"/>
          <c:order val="1"/>
          <c:tx>
            <c:strRef>
              <c:f>List1!$B$9</c:f>
              <c:strCache>
                <c:ptCount val="1"/>
                <c:pt idx="0">
                  <c:v>FOCUS</c:v>
                </c:pt>
              </c:strCache>
            </c:strRef>
          </c:tx>
          <c:invertIfNegative val="0"/>
          <c:cat>
            <c:strRef>
              <c:f>List1!$C$7:$H$7</c:f>
              <c:strCache>
                <c:ptCount val="6"/>
                <c:pt idx="0">
                  <c:v>1K</c:v>
                </c:pt>
                <c:pt idx="1">
                  <c:v>2K</c:v>
                </c:pt>
                <c:pt idx="2">
                  <c:v>4K</c:v>
                </c:pt>
                <c:pt idx="3">
                  <c:v>1K</c:v>
                </c:pt>
                <c:pt idx="4">
                  <c:v>2K</c:v>
                </c:pt>
                <c:pt idx="5">
                  <c:v>4K</c:v>
                </c:pt>
              </c:strCache>
            </c:strRef>
          </c:cat>
          <c:val>
            <c:numRef>
              <c:f>List1!$C$9:$H$9</c:f>
              <c:numCache>
                <c:formatCode>General</c:formatCode>
                <c:ptCount val="6"/>
                <c:pt idx="0">
                  <c:v>28.9</c:v>
                </c:pt>
                <c:pt idx="1">
                  <c:v>28.1</c:v>
                </c:pt>
                <c:pt idx="2">
                  <c:v>27.9</c:v>
                </c:pt>
                <c:pt idx="3">
                  <c:v>31.9</c:v>
                </c:pt>
                <c:pt idx="4">
                  <c:v>30.7</c:v>
                </c:pt>
                <c:pt idx="5">
                  <c:v>30</c:v>
                </c:pt>
              </c:numCache>
            </c:numRef>
          </c:val>
        </c:ser>
        <c:ser>
          <c:idx val="2"/>
          <c:order val="2"/>
          <c:tx>
            <c:strRef>
              <c:f>List1!$B$10</c:f>
              <c:strCache>
                <c:ptCount val="1"/>
                <c:pt idx="0">
                  <c:v>GEOM+BVOL</c:v>
                </c:pt>
              </c:strCache>
            </c:strRef>
          </c:tx>
          <c:spPr>
            <a:solidFill>
              <a:srgbClr val="00B050"/>
            </a:solidFill>
          </c:spPr>
          <c:invertIfNegative val="0"/>
          <c:cat>
            <c:strRef>
              <c:f>List1!$C$7:$H$7</c:f>
              <c:strCache>
                <c:ptCount val="6"/>
                <c:pt idx="0">
                  <c:v>1K</c:v>
                </c:pt>
                <c:pt idx="1">
                  <c:v>2K</c:v>
                </c:pt>
                <c:pt idx="2">
                  <c:v>4K</c:v>
                </c:pt>
                <c:pt idx="3">
                  <c:v>1K</c:v>
                </c:pt>
                <c:pt idx="4">
                  <c:v>2K</c:v>
                </c:pt>
                <c:pt idx="5">
                  <c:v>4K</c:v>
                </c:pt>
              </c:strCache>
            </c:strRef>
          </c:cat>
          <c:val>
            <c:numRef>
              <c:f>List1!$C$10:$H$10</c:f>
              <c:numCache>
                <c:formatCode>General</c:formatCode>
                <c:ptCount val="6"/>
                <c:pt idx="0">
                  <c:v>5.6</c:v>
                </c:pt>
                <c:pt idx="1">
                  <c:v>5.7</c:v>
                </c:pt>
                <c:pt idx="2">
                  <c:v>6.6</c:v>
                </c:pt>
                <c:pt idx="3">
                  <c:v>5.6</c:v>
                </c:pt>
                <c:pt idx="4">
                  <c:v>5.7</c:v>
                </c:pt>
                <c:pt idx="5">
                  <c:v>6.5</c:v>
                </c:pt>
              </c:numCache>
            </c:numRef>
          </c:val>
        </c:ser>
        <c:ser>
          <c:idx val="3"/>
          <c:order val="3"/>
          <c:tx>
            <c:strRef>
              <c:f>List1!$B$11</c:f>
              <c:strCache>
                <c:ptCount val="1"/>
                <c:pt idx="0">
                  <c:v>FRAG</c:v>
                </c:pt>
              </c:strCache>
            </c:strRef>
          </c:tx>
          <c:spPr>
            <a:solidFill>
              <a:srgbClr val="FF0000"/>
            </a:solidFill>
          </c:spPr>
          <c:invertIfNegative val="0"/>
          <c:cat>
            <c:strRef>
              <c:f>List1!$C$7:$H$7</c:f>
              <c:strCache>
                <c:ptCount val="6"/>
                <c:pt idx="0">
                  <c:v>1K</c:v>
                </c:pt>
                <c:pt idx="1">
                  <c:v>2K</c:v>
                </c:pt>
                <c:pt idx="2">
                  <c:v>4K</c:v>
                </c:pt>
                <c:pt idx="3">
                  <c:v>1K</c:v>
                </c:pt>
                <c:pt idx="4">
                  <c:v>2K</c:v>
                </c:pt>
                <c:pt idx="5">
                  <c:v>4K</c:v>
                </c:pt>
              </c:strCache>
            </c:strRef>
          </c:cat>
          <c:val>
            <c:numRef>
              <c:f>List1!$C$11:$H$11</c:f>
              <c:numCache>
                <c:formatCode>General</c:formatCode>
                <c:ptCount val="6"/>
                <c:pt idx="0">
                  <c:v>4.5</c:v>
                </c:pt>
                <c:pt idx="1">
                  <c:v>5.4</c:v>
                </c:pt>
                <c:pt idx="2">
                  <c:v>9</c:v>
                </c:pt>
                <c:pt idx="3">
                  <c:v>4.5</c:v>
                </c:pt>
                <c:pt idx="4">
                  <c:v>5.3</c:v>
                </c:pt>
                <c:pt idx="5">
                  <c:v>8.6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96063488"/>
        <c:axId val="85823424"/>
      </c:barChart>
      <c:catAx>
        <c:axId val="96063488"/>
        <c:scaling>
          <c:orientation val="minMax"/>
        </c:scaling>
        <c:delete val="0"/>
        <c:axPos val="b"/>
        <c:majorTickMark val="out"/>
        <c:minorTickMark val="none"/>
        <c:tickLblPos val="nextTo"/>
        <c:crossAx val="85823424"/>
        <c:crosses val="autoZero"/>
        <c:auto val="1"/>
        <c:lblAlgn val="ctr"/>
        <c:lblOffset val="100"/>
        <c:noMultiLvlLbl val="0"/>
      </c:catAx>
      <c:valAx>
        <c:axId val="8582342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6063488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List1!$B$13</c:f>
              <c:strCache>
                <c:ptCount val="1"/>
                <c:pt idx="0">
                  <c:v>REF</c:v>
                </c:pt>
              </c:strCache>
            </c:strRef>
          </c:tx>
          <c:invertIfNegative val="0"/>
          <c:cat>
            <c:strRef>
              <c:f>List1!$C$12:$H$12</c:f>
              <c:strCache>
                <c:ptCount val="6"/>
                <c:pt idx="0">
                  <c:v>1K</c:v>
                </c:pt>
                <c:pt idx="1">
                  <c:v>2K</c:v>
                </c:pt>
                <c:pt idx="2">
                  <c:v>4K</c:v>
                </c:pt>
                <c:pt idx="3">
                  <c:v>1K</c:v>
                </c:pt>
                <c:pt idx="4">
                  <c:v>2K</c:v>
                </c:pt>
                <c:pt idx="5">
                  <c:v>4K</c:v>
                </c:pt>
              </c:strCache>
            </c:strRef>
          </c:cat>
          <c:val>
            <c:numRef>
              <c:f>List1!$C$13:$H$13</c:f>
              <c:numCache>
                <c:formatCode>General</c:formatCode>
                <c:ptCount val="6"/>
                <c:pt idx="0">
                  <c:v>34.799999999999997</c:v>
                </c:pt>
                <c:pt idx="1">
                  <c:v>34.799999999999997</c:v>
                </c:pt>
                <c:pt idx="2">
                  <c:v>39.200000000000003</c:v>
                </c:pt>
                <c:pt idx="3">
                  <c:v>40.5</c:v>
                </c:pt>
                <c:pt idx="4">
                  <c:v>40.200000000000003</c:v>
                </c:pt>
                <c:pt idx="5">
                  <c:v>44.8</c:v>
                </c:pt>
              </c:numCache>
            </c:numRef>
          </c:val>
        </c:ser>
        <c:ser>
          <c:idx val="1"/>
          <c:order val="1"/>
          <c:tx>
            <c:strRef>
              <c:f>List1!$B$14</c:f>
              <c:strCache>
                <c:ptCount val="1"/>
                <c:pt idx="0">
                  <c:v>FOCUS</c:v>
                </c:pt>
              </c:strCache>
            </c:strRef>
          </c:tx>
          <c:invertIfNegative val="0"/>
          <c:cat>
            <c:strRef>
              <c:f>List1!$C$12:$H$12</c:f>
              <c:strCache>
                <c:ptCount val="6"/>
                <c:pt idx="0">
                  <c:v>1K</c:v>
                </c:pt>
                <c:pt idx="1">
                  <c:v>2K</c:v>
                </c:pt>
                <c:pt idx="2">
                  <c:v>4K</c:v>
                </c:pt>
                <c:pt idx="3">
                  <c:v>1K</c:v>
                </c:pt>
                <c:pt idx="4">
                  <c:v>2K</c:v>
                </c:pt>
                <c:pt idx="5">
                  <c:v>4K</c:v>
                </c:pt>
              </c:strCache>
            </c:strRef>
          </c:cat>
          <c:val>
            <c:numRef>
              <c:f>List1!$C$14:$H$14</c:f>
              <c:numCache>
                <c:formatCode>General</c:formatCode>
                <c:ptCount val="6"/>
                <c:pt idx="0">
                  <c:v>17.399999999999999</c:v>
                </c:pt>
                <c:pt idx="1">
                  <c:v>17.399999999999999</c:v>
                </c:pt>
                <c:pt idx="2">
                  <c:v>20.6</c:v>
                </c:pt>
                <c:pt idx="3">
                  <c:v>18.2</c:v>
                </c:pt>
                <c:pt idx="4">
                  <c:v>18.3</c:v>
                </c:pt>
                <c:pt idx="5">
                  <c:v>21.2</c:v>
                </c:pt>
              </c:numCache>
            </c:numRef>
          </c:val>
        </c:ser>
        <c:ser>
          <c:idx val="2"/>
          <c:order val="2"/>
          <c:tx>
            <c:strRef>
              <c:f>List1!$B$15</c:f>
              <c:strCache>
                <c:ptCount val="1"/>
                <c:pt idx="0">
                  <c:v>GEOM+BVOL</c:v>
                </c:pt>
              </c:strCache>
            </c:strRef>
          </c:tx>
          <c:spPr>
            <a:solidFill>
              <a:srgbClr val="00B050"/>
            </a:solidFill>
          </c:spPr>
          <c:invertIfNegative val="0"/>
          <c:cat>
            <c:strRef>
              <c:f>List1!$C$12:$H$12</c:f>
              <c:strCache>
                <c:ptCount val="6"/>
                <c:pt idx="0">
                  <c:v>1K</c:v>
                </c:pt>
                <c:pt idx="1">
                  <c:v>2K</c:v>
                </c:pt>
                <c:pt idx="2">
                  <c:v>4K</c:v>
                </c:pt>
                <c:pt idx="3">
                  <c:v>1K</c:v>
                </c:pt>
                <c:pt idx="4">
                  <c:v>2K</c:v>
                </c:pt>
                <c:pt idx="5">
                  <c:v>4K</c:v>
                </c:pt>
              </c:strCache>
            </c:strRef>
          </c:cat>
          <c:val>
            <c:numRef>
              <c:f>List1!$C$15:$H$15</c:f>
              <c:numCache>
                <c:formatCode>General</c:formatCode>
                <c:ptCount val="6"/>
                <c:pt idx="0">
                  <c:v>11.2</c:v>
                </c:pt>
                <c:pt idx="1">
                  <c:v>11.2</c:v>
                </c:pt>
                <c:pt idx="2">
                  <c:v>13.4</c:v>
                </c:pt>
                <c:pt idx="3">
                  <c:v>11.4</c:v>
                </c:pt>
                <c:pt idx="4">
                  <c:v>11.3</c:v>
                </c:pt>
                <c:pt idx="5">
                  <c:v>13</c:v>
                </c:pt>
              </c:numCache>
            </c:numRef>
          </c:val>
        </c:ser>
        <c:ser>
          <c:idx val="3"/>
          <c:order val="3"/>
          <c:tx>
            <c:strRef>
              <c:f>List1!$B$16</c:f>
              <c:strCache>
                <c:ptCount val="1"/>
                <c:pt idx="0">
                  <c:v>FRAG</c:v>
                </c:pt>
              </c:strCache>
            </c:strRef>
          </c:tx>
          <c:spPr>
            <a:solidFill>
              <a:srgbClr val="FF0000"/>
            </a:solidFill>
          </c:spPr>
          <c:invertIfNegative val="0"/>
          <c:cat>
            <c:strRef>
              <c:f>List1!$C$12:$H$12</c:f>
              <c:strCache>
                <c:ptCount val="6"/>
                <c:pt idx="0">
                  <c:v>1K</c:v>
                </c:pt>
                <c:pt idx="1">
                  <c:v>2K</c:v>
                </c:pt>
                <c:pt idx="2">
                  <c:v>4K</c:v>
                </c:pt>
                <c:pt idx="3">
                  <c:v>1K</c:v>
                </c:pt>
                <c:pt idx="4">
                  <c:v>2K</c:v>
                </c:pt>
                <c:pt idx="5">
                  <c:v>4K</c:v>
                </c:pt>
              </c:strCache>
            </c:strRef>
          </c:cat>
          <c:val>
            <c:numRef>
              <c:f>List1!$C$16:$H$16</c:f>
              <c:numCache>
                <c:formatCode>General</c:formatCode>
                <c:ptCount val="6"/>
                <c:pt idx="0">
                  <c:v>9.6999999999999993</c:v>
                </c:pt>
                <c:pt idx="1">
                  <c:v>10</c:v>
                </c:pt>
                <c:pt idx="2">
                  <c:v>13.2</c:v>
                </c:pt>
                <c:pt idx="3">
                  <c:v>9.8000000000000007</c:v>
                </c:pt>
                <c:pt idx="4">
                  <c:v>10.199999999999999</c:v>
                </c:pt>
                <c:pt idx="5">
                  <c:v>12.5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96065536"/>
        <c:axId val="85829312"/>
      </c:barChart>
      <c:catAx>
        <c:axId val="96065536"/>
        <c:scaling>
          <c:orientation val="minMax"/>
        </c:scaling>
        <c:delete val="0"/>
        <c:axPos val="b"/>
        <c:majorTickMark val="out"/>
        <c:minorTickMark val="none"/>
        <c:tickLblPos val="nextTo"/>
        <c:crossAx val="85829312"/>
        <c:crosses val="autoZero"/>
        <c:auto val="1"/>
        <c:lblAlgn val="ctr"/>
        <c:lblOffset val="100"/>
        <c:noMultiLvlLbl val="0"/>
      </c:catAx>
      <c:valAx>
        <c:axId val="85829312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6065536"/>
        <c:crosses val="autoZero"/>
        <c:crossBetween val="between"/>
      </c:valAx>
    </c:plotArea>
    <c:legend>
      <c:legendPos val="b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1"/>
            <a:ext cx="2972393" cy="49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135" tIns="46067" rIns="92135" bIns="46067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smtClean="0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3991" y="1"/>
            <a:ext cx="2972392" cy="49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135" tIns="46067" rIns="92135" bIns="46067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349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1" y="9446564"/>
            <a:ext cx="2972393" cy="497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135" tIns="46067" rIns="92135" bIns="46067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smtClean="0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349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3991" y="9446564"/>
            <a:ext cx="2972392" cy="497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135" tIns="46067" rIns="92135" bIns="46067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>
              <a:defRPr/>
            </a:pPr>
            <a:fld id="{B7F6F979-FADD-49E5-A022-FCBF58CE03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4165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1"/>
            <a:ext cx="2972393" cy="49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135" tIns="46067" rIns="92135" bIns="46067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smtClean="0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3991" y="1"/>
            <a:ext cx="2972392" cy="49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135" tIns="46067" rIns="92135" bIns="46067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2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42975" y="744538"/>
            <a:ext cx="4972050" cy="37306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316" y="4724082"/>
            <a:ext cx="5487370" cy="44761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135" tIns="46067" rIns="92135" bIns="4606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" y="9446564"/>
            <a:ext cx="2972393" cy="497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135" tIns="46067" rIns="92135" bIns="46067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smtClean="0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3991" y="9446564"/>
            <a:ext cx="2972392" cy="497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135" tIns="46067" rIns="92135" bIns="46067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>
              <a:defRPr/>
            </a:pPr>
            <a:fld id="{C0BE09C6-3C2D-47B4-9D67-7554EFC5B3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376917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BE09C6-3C2D-47B4-9D67-7554EFC5B3E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8913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BE09C6-3C2D-47B4-9D67-7554EFC5B3E3}" type="slidenum">
              <a:rPr lang="cs-CZ" smtClean="0"/>
              <a:pPr>
                <a:defRPr/>
              </a:pPr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1798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ctrTitle" hasCustomPrompt="1"/>
          </p:nvPr>
        </p:nvSpPr>
        <p:spPr>
          <a:xfrm>
            <a:off x="2856685" y="1131050"/>
            <a:ext cx="4636645" cy="1285875"/>
          </a:xfrm>
        </p:spPr>
        <p:txBody>
          <a:bodyPr/>
          <a:lstStyle>
            <a:lvl1pPr algn="l">
              <a:defRPr sz="4000" b="1" cap="all" spc="0" baseline="0">
                <a:solidFill>
                  <a:srgbClr val="0060AE"/>
                </a:solidFill>
                <a:effectLst/>
                <a:latin typeface="Calibri" pitchFamily="34" charset="0"/>
                <a:cs typeface="Calibri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871200" y="2501459"/>
            <a:ext cx="4622130" cy="609887"/>
          </a:xfrm>
        </p:spPr>
        <p:txBody>
          <a:bodyPr/>
          <a:lstStyle>
            <a:lvl1pPr marL="0" indent="0" algn="l">
              <a:buFont typeface="Wingdings" pitchFamily="2" charset="2"/>
              <a:buNone/>
              <a:defRPr b="1" cap="all" baseline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defRPr>
            </a:lvl1pPr>
          </a:lstStyle>
          <a:p>
            <a:r>
              <a:rPr lang="en-US" dirty="0"/>
              <a:t>Click to edit Master subtitle style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2800">
                <a:effectLst/>
              </a:defRPr>
            </a:lvl1pPr>
            <a:lvl2pPr>
              <a:defRPr sz="2000">
                <a:effectLst/>
              </a:defRPr>
            </a:lvl2pPr>
            <a:lvl3pPr>
              <a:defRPr sz="1800">
                <a:effectLst/>
              </a:defRPr>
            </a:lvl3pPr>
            <a:lvl4pPr>
              <a:defRPr>
                <a:effectLst/>
              </a:defRPr>
            </a:lvl4pPr>
            <a:lvl5pPr>
              <a:defRPr>
                <a:effectLst/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</p:txBody>
      </p:sp>
      <p:sp>
        <p:nvSpPr>
          <p:cNvPr id="4" name="Rectangle 1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cs-CZ"/>
              <a:t>(</a:t>
            </a:r>
            <a:fld id="{34BF4D0F-4AF8-488E-8346-8C77FDE3B15D}" type="slidenum">
              <a:rPr lang="cs-CZ"/>
              <a:pPr/>
              <a:t>‹#›</a:t>
            </a:fld>
            <a:r>
              <a:rPr lang="cs-CZ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93688" y="990600"/>
            <a:ext cx="4210050" cy="4749800"/>
          </a:xfrm>
        </p:spPr>
        <p:txBody>
          <a:bodyPr/>
          <a:lstStyle>
            <a:lvl1pPr>
              <a:defRPr sz="2800">
                <a:effectLst/>
              </a:defRPr>
            </a:lvl1pPr>
            <a:lvl2pPr>
              <a:defRPr sz="2400">
                <a:effectLst/>
              </a:defRPr>
            </a:lvl2pPr>
            <a:lvl3pPr>
              <a:defRPr sz="2000">
                <a:effectLst/>
              </a:defRPr>
            </a:lvl3pPr>
            <a:lvl4pPr>
              <a:defRPr sz="1800">
                <a:effectLst/>
              </a:defRPr>
            </a:lvl4pPr>
            <a:lvl5pPr>
              <a:defRPr sz="1800">
                <a:effectLst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6138" y="990600"/>
            <a:ext cx="4210050" cy="4749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</p:txBody>
      </p:sp>
      <p:sp>
        <p:nvSpPr>
          <p:cNvPr id="5" name="Rectangle 1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 algn="l">
              <a:defRPr/>
            </a:lvl1pPr>
          </a:lstStyle>
          <a:p>
            <a:r>
              <a:rPr lang="en-US" smtClean="0"/>
              <a:t>I3D 2011</a:t>
            </a:r>
            <a:endParaRPr lang="en-US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cs-CZ"/>
              <a:t>(</a:t>
            </a:r>
            <a:fld id="{55D2436B-C962-4831-BAE8-BBD99DA6E692}" type="slidenum">
              <a:rPr lang="cs-CZ"/>
              <a:pPr/>
              <a:t>‹#›</a:t>
            </a:fld>
            <a:r>
              <a:rPr lang="cs-CZ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 algn="l">
              <a:defRPr/>
            </a:lvl1pPr>
          </a:lstStyle>
          <a:p>
            <a:r>
              <a:rPr lang="en-US" smtClean="0"/>
              <a:t>I3D 2011</a:t>
            </a:r>
            <a:endParaRPr lang="en-US" dirty="0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cs-CZ"/>
              <a:t>(</a:t>
            </a:r>
            <a:fld id="{5EF8D79C-1CD8-45F6-92F2-EDD44CDD6BE2}" type="slidenum">
              <a:rPr lang="cs-CZ"/>
              <a:pPr/>
              <a:t>‹#›</a:t>
            </a:fld>
            <a:r>
              <a:rPr lang="cs-CZ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 algn="l">
              <a:defRPr/>
            </a:lvl1pPr>
          </a:lstStyle>
          <a:p>
            <a:r>
              <a:rPr lang="en-US" smtClean="0"/>
              <a:t>I3D 2011</a:t>
            </a:r>
            <a:endParaRPr lang="en-US" dirty="0"/>
          </a:p>
        </p:txBody>
      </p:sp>
      <p:sp>
        <p:nvSpPr>
          <p:cNvPr id="3" name="Rectangle 16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cs-CZ"/>
              <a:t>(</a:t>
            </a:r>
            <a:fld id="{2352682D-5278-412E-A976-ABB6EF73907D}" type="slidenum">
              <a:rPr lang="cs-CZ"/>
              <a:pPr/>
              <a:t>‹#›</a:t>
            </a:fld>
            <a:r>
              <a:rPr lang="cs-CZ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0988" y="76200"/>
            <a:ext cx="6633379" cy="685800"/>
          </a:xfrm>
        </p:spPr>
        <p:txBody>
          <a:bodyPr/>
          <a:lstStyle/>
          <a:p>
            <a:r>
              <a:rPr lang="en-US" noProof="0" dirty="0" err="1" smtClean="0"/>
              <a:t>Klepnutím</a:t>
            </a:r>
            <a:r>
              <a:rPr lang="en-US" noProof="0" dirty="0" smtClean="0"/>
              <a:t> </a:t>
            </a:r>
            <a:r>
              <a:rPr lang="en-US" noProof="0" dirty="0" err="1" smtClean="0"/>
              <a:t>lze</a:t>
            </a:r>
            <a:r>
              <a:rPr lang="en-US" noProof="0" dirty="0" smtClean="0"/>
              <a:t> </a:t>
            </a:r>
            <a:r>
              <a:rPr lang="en-US" noProof="0" dirty="0" err="1" smtClean="0"/>
              <a:t>upravit</a:t>
            </a:r>
            <a:r>
              <a:rPr lang="en-US" noProof="0" dirty="0" smtClean="0"/>
              <a:t> </a:t>
            </a:r>
            <a:r>
              <a:rPr lang="en-US" noProof="0" dirty="0" err="1" smtClean="0"/>
              <a:t>styl</a:t>
            </a:r>
            <a:r>
              <a:rPr lang="en-US" noProof="0" dirty="0" smtClean="0"/>
              <a:t> </a:t>
            </a:r>
            <a:r>
              <a:rPr lang="en-US" noProof="0" dirty="0" err="1" smtClean="0"/>
              <a:t>předlohy</a:t>
            </a:r>
            <a:r>
              <a:rPr lang="en-US" noProof="0" dirty="0" smtClean="0"/>
              <a:t> </a:t>
            </a:r>
            <a:r>
              <a:rPr lang="en-US" noProof="0" dirty="0" err="1" smtClean="0"/>
              <a:t>nadpisů</a:t>
            </a:r>
            <a:r>
              <a:rPr lang="en-US" noProof="0" dirty="0" smtClean="0"/>
              <a:t>.</a:t>
            </a:r>
            <a:endParaRPr lang="en-US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293688" y="990600"/>
            <a:ext cx="8572500" cy="2298700"/>
          </a:xfrm>
        </p:spPr>
        <p:txBody>
          <a:bodyPr/>
          <a:lstStyle>
            <a:lvl1pPr>
              <a:buFont typeface="Wingdings" pitchFamily="2" charset="2"/>
              <a:buChar char="§"/>
              <a:defRPr>
                <a:effectLst/>
              </a:defRPr>
            </a:lvl1pPr>
            <a:lvl2pPr>
              <a:buFont typeface="Calibri" pitchFamily="34" charset="0"/>
              <a:buChar char="–"/>
              <a:defRPr>
                <a:effectLst/>
              </a:defRPr>
            </a:lvl2pPr>
            <a:lvl3pPr>
              <a:buFont typeface="Calibri" pitchFamily="34" charset="0"/>
              <a:buChar char="–"/>
              <a:defRPr>
                <a:effectLst/>
              </a:defRPr>
            </a:lvl3pPr>
            <a:lvl4pPr>
              <a:defRPr>
                <a:effectLst/>
              </a:defRPr>
            </a:lvl4pPr>
            <a:lvl5pPr>
              <a:defRPr>
                <a:effectLst/>
              </a:defRPr>
            </a:lvl5pPr>
          </a:lstStyle>
          <a:p>
            <a:pPr lvl="0"/>
            <a:r>
              <a:rPr lang="en-US" noProof="0" dirty="0" err="1" smtClean="0"/>
              <a:t>Klepnutím</a:t>
            </a:r>
            <a:r>
              <a:rPr lang="en-US" noProof="0" dirty="0" smtClean="0"/>
              <a:t> </a:t>
            </a:r>
            <a:r>
              <a:rPr lang="en-US" noProof="0" dirty="0" err="1" smtClean="0"/>
              <a:t>lze</a:t>
            </a:r>
            <a:r>
              <a:rPr lang="en-US" noProof="0" dirty="0" smtClean="0"/>
              <a:t> </a:t>
            </a:r>
            <a:r>
              <a:rPr lang="en-US" noProof="0" dirty="0" err="1" smtClean="0"/>
              <a:t>upravit</a:t>
            </a:r>
            <a:r>
              <a:rPr lang="en-US" noProof="0" dirty="0" smtClean="0"/>
              <a:t> </a:t>
            </a:r>
            <a:r>
              <a:rPr lang="en-US" noProof="0" dirty="0" err="1" smtClean="0"/>
              <a:t>styly</a:t>
            </a:r>
            <a:r>
              <a:rPr lang="en-US" noProof="0" dirty="0" smtClean="0"/>
              <a:t> </a:t>
            </a:r>
            <a:r>
              <a:rPr lang="en-US" noProof="0" dirty="0" err="1" smtClean="0"/>
              <a:t>předlohy</a:t>
            </a:r>
            <a:r>
              <a:rPr lang="en-US" noProof="0" dirty="0" smtClean="0"/>
              <a:t> </a:t>
            </a:r>
            <a:r>
              <a:rPr lang="en-US" noProof="0" dirty="0" err="1" smtClean="0"/>
              <a:t>textu</a:t>
            </a:r>
            <a:r>
              <a:rPr lang="en-US" noProof="0" dirty="0" smtClean="0"/>
              <a:t>.</a:t>
            </a:r>
          </a:p>
          <a:p>
            <a:pPr lvl="1"/>
            <a:r>
              <a:rPr lang="en-US" noProof="0" dirty="0" err="1" smtClean="0"/>
              <a:t>Druhá</a:t>
            </a:r>
            <a:r>
              <a:rPr lang="en-US" noProof="0" dirty="0" smtClean="0"/>
              <a:t> </a:t>
            </a:r>
            <a:r>
              <a:rPr lang="en-US" noProof="0" dirty="0" err="1" smtClean="0"/>
              <a:t>úroveň</a:t>
            </a:r>
            <a:endParaRPr lang="en-US" noProof="0" dirty="0" smtClean="0"/>
          </a:p>
          <a:p>
            <a:pPr lvl="2"/>
            <a:r>
              <a:rPr lang="en-US" noProof="0" dirty="0" err="1" smtClean="0"/>
              <a:t>Třetí</a:t>
            </a:r>
            <a:r>
              <a:rPr lang="en-US" noProof="0" dirty="0" smtClean="0"/>
              <a:t> </a:t>
            </a:r>
            <a:r>
              <a:rPr lang="en-US" noProof="0" dirty="0" err="1" smtClean="0"/>
              <a:t>úroveň</a:t>
            </a:r>
            <a:endParaRPr lang="en-US" noProof="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93688" y="3441700"/>
            <a:ext cx="8572500" cy="2298700"/>
          </a:xfrm>
        </p:spPr>
        <p:txBody>
          <a:bodyPr/>
          <a:lstStyle>
            <a:lvl1pPr>
              <a:buFont typeface="Wingdings" pitchFamily="2" charset="2"/>
              <a:buChar char="§"/>
              <a:defRPr/>
            </a:lvl1pPr>
            <a:lvl2pPr>
              <a:buFont typeface="Calibri" pitchFamily="34" charset="0"/>
              <a:buChar char="–"/>
              <a:defRPr/>
            </a:lvl2pPr>
            <a:lvl3pPr>
              <a:buFont typeface="Calibri" pitchFamily="34" charset="0"/>
              <a:buChar char="–"/>
              <a:defRPr/>
            </a:lvl3pPr>
          </a:lstStyle>
          <a:p>
            <a:pPr lvl="0"/>
            <a:r>
              <a:rPr lang="en-US" noProof="0" dirty="0" err="1" smtClean="0"/>
              <a:t>Klepnutím</a:t>
            </a:r>
            <a:r>
              <a:rPr lang="en-US" noProof="0" dirty="0" smtClean="0"/>
              <a:t> </a:t>
            </a:r>
            <a:r>
              <a:rPr lang="en-US" noProof="0" dirty="0" err="1" smtClean="0"/>
              <a:t>lze</a:t>
            </a:r>
            <a:r>
              <a:rPr lang="en-US" noProof="0" dirty="0" smtClean="0"/>
              <a:t> </a:t>
            </a:r>
            <a:r>
              <a:rPr lang="en-US" noProof="0" dirty="0" err="1" smtClean="0"/>
              <a:t>upravit</a:t>
            </a:r>
            <a:r>
              <a:rPr lang="en-US" noProof="0" dirty="0" smtClean="0"/>
              <a:t> </a:t>
            </a:r>
            <a:r>
              <a:rPr lang="en-US" noProof="0" dirty="0" err="1" smtClean="0"/>
              <a:t>styly</a:t>
            </a:r>
            <a:r>
              <a:rPr lang="en-US" noProof="0" dirty="0" smtClean="0"/>
              <a:t> </a:t>
            </a:r>
            <a:r>
              <a:rPr lang="en-US" noProof="0" dirty="0" err="1" smtClean="0"/>
              <a:t>předlohy</a:t>
            </a:r>
            <a:r>
              <a:rPr lang="en-US" noProof="0" dirty="0" smtClean="0"/>
              <a:t> </a:t>
            </a:r>
            <a:r>
              <a:rPr lang="en-US" noProof="0" dirty="0" err="1" smtClean="0"/>
              <a:t>textu</a:t>
            </a:r>
            <a:r>
              <a:rPr lang="en-US" noProof="0" dirty="0" smtClean="0"/>
              <a:t>.</a:t>
            </a:r>
          </a:p>
          <a:p>
            <a:pPr lvl="1"/>
            <a:r>
              <a:rPr lang="en-US" noProof="0" dirty="0" err="1" smtClean="0"/>
              <a:t>Druhá</a:t>
            </a:r>
            <a:r>
              <a:rPr lang="en-US" noProof="0" dirty="0" smtClean="0"/>
              <a:t> </a:t>
            </a:r>
            <a:r>
              <a:rPr lang="en-US" noProof="0" dirty="0" err="1" smtClean="0"/>
              <a:t>úroveň</a:t>
            </a:r>
            <a:endParaRPr lang="en-US" noProof="0" dirty="0" smtClean="0"/>
          </a:p>
          <a:p>
            <a:pPr lvl="2"/>
            <a:r>
              <a:rPr lang="en-US" noProof="0" dirty="0" err="1" smtClean="0"/>
              <a:t>Třetí</a:t>
            </a:r>
            <a:r>
              <a:rPr lang="en-US" noProof="0" dirty="0" smtClean="0"/>
              <a:t> </a:t>
            </a:r>
            <a:r>
              <a:rPr lang="en-US" noProof="0" dirty="0" err="1" smtClean="0"/>
              <a:t>úroveň</a:t>
            </a:r>
            <a:endParaRPr lang="en-US" noProof="0" dirty="0" smtClean="0"/>
          </a:p>
        </p:txBody>
      </p:sp>
      <p:sp>
        <p:nvSpPr>
          <p:cNvPr id="5" name="Rectangle 1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 algn="l">
              <a:defRPr/>
            </a:lvl1pPr>
          </a:lstStyle>
          <a:p>
            <a:r>
              <a:rPr lang="en-US" smtClean="0"/>
              <a:t>I3D 2011</a:t>
            </a:r>
            <a:endParaRPr lang="en-US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en-US" noProof="0" smtClean="0"/>
              <a:t>(</a:t>
            </a:r>
            <a:fld id="{F3795096-2031-44C4-AA6D-B9D12666C779}" type="slidenum">
              <a:rPr lang="en-US" noProof="0" smtClean="0"/>
              <a:pPr/>
              <a:t>‹#›</a:t>
            </a:fld>
            <a:r>
              <a:rPr lang="en-US" noProof="0" smtClean="0"/>
              <a:t>)</a:t>
            </a:r>
            <a:endParaRPr lang="en-US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0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71475" y="4502516"/>
            <a:ext cx="8431213" cy="2107833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A9926-8DE2-48FF-90E3-6372B3A6DB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80988" y="76200"/>
            <a:ext cx="6645905" cy="685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7" tIns="44450" rIns="90487" bIns="4445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dirty="0" smtClean="0"/>
              <a:t>Sample Title (left alignment)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93688" y="990599"/>
            <a:ext cx="8572500" cy="512210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7" tIns="44450" rIns="90487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dirty="0" smtClean="0"/>
              <a:t>First level text</a:t>
            </a:r>
          </a:p>
          <a:p>
            <a:pPr lvl="0"/>
            <a:r>
              <a:rPr lang="en-US" noProof="0" dirty="0" smtClean="0"/>
              <a:t>The same level</a:t>
            </a:r>
          </a:p>
          <a:p>
            <a:pPr lvl="1"/>
            <a:r>
              <a:rPr lang="en-US" noProof="0" dirty="0" smtClean="0"/>
              <a:t>A little bit smaller size</a:t>
            </a:r>
          </a:p>
          <a:p>
            <a:pPr lvl="2"/>
            <a:r>
              <a:rPr lang="en-US" noProof="0" dirty="0" smtClean="0"/>
              <a:t>Very small text size (do not scale it down even more)</a:t>
            </a:r>
          </a:p>
        </p:txBody>
      </p:sp>
      <p:sp>
        <p:nvSpPr>
          <p:cNvPr id="1039" name="Rectangle 1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71594" y="6390405"/>
            <a:ext cx="3110433" cy="273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 b="1" i="0">
                <a:solidFill>
                  <a:schemeClr val="tx1"/>
                </a:solidFill>
                <a:latin typeface="Calibri" pitchFamily="34" charset="0"/>
                <a:cs typeface="Calibri" pitchFamily="34" charset="0"/>
              </a:defRPr>
            </a:lvl1pPr>
          </a:lstStyle>
          <a:p>
            <a:pPr algn="l"/>
            <a:r>
              <a:rPr lang="en-US" smtClean="0"/>
              <a:t>I3D 2011</a:t>
            </a:r>
            <a:endParaRPr lang="en-US" dirty="0"/>
          </a:p>
        </p:txBody>
      </p:sp>
      <p:sp>
        <p:nvSpPr>
          <p:cNvPr id="1040" name="Rectangle 1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325725" y="6393798"/>
            <a:ext cx="1542702" cy="244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 i="0">
                <a:solidFill>
                  <a:schemeClr val="tx1"/>
                </a:solidFill>
                <a:latin typeface="Calibri" pitchFamily="34" charset="0"/>
                <a:cs typeface="Calibri" pitchFamily="34" charset="0"/>
              </a:defRPr>
            </a:lvl1pPr>
          </a:lstStyle>
          <a:p>
            <a:r>
              <a:rPr lang="cs-CZ" smtClean="0"/>
              <a:t>Slide </a:t>
            </a:r>
            <a:fld id="{650CBC60-7EA1-4C42-8BFC-F35187CBAEF9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37843" name="Group 2675"/>
          <p:cNvGrpSpPr>
            <a:grpSpLocks/>
          </p:cNvGrpSpPr>
          <p:nvPr/>
        </p:nvGrpSpPr>
        <p:grpSpPr bwMode="auto">
          <a:xfrm>
            <a:off x="7715527" y="71414"/>
            <a:ext cx="1355381" cy="632593"/>
            <a:chOff x="147" y="3717"/>
            <a:chExt cx="1112" cy="519"/>
          </a:xfrm>
        </p:grpSpPr>
        <p:sp>
          <p:nvSpPr>
            <p:cNvPr id="137837" name="Freeform 2669"/>
            <p:cNvSpPr>
              <a:spLocks/>
            </p:cNvSpPr>
            <p:nvPr/>
          </p:nvSpPr>
          <p:spPr bwMode="auto">
            <a:xfrm>
              <a:off x="147" y="3717"/>
              <a:ext cx="1112" cy="519"/>
            </a:xfrm>
            <a:custGeom>
              <a:avLst/>
              <a:gdLst/>
              <a:ahLst/>
              <a:cxnLst>
                <a:cxn ang="0">
                  <a:pos x="0" y="171"/>
                </a:cxn>
                <a:cxn ang="0">
                  <a:pos x="471" y="0"/>
                </a:cxn>
                <a:cxn ang="0">
                  <a:pos x="825" y="147"/>
                </a:cxn>
                <a:cxn ang="0">
                  <a:pos x="825" y="219"/>
                </a:cxn>
                <a:cxn ang="0">
                  <a:pos x="591" y="318"/>
                </a:cxn>
                <a:cxn ang="0">
                  <a:pos x="1112" y="332"/>
                </a:cxn>
                <a:cxn ang="0">
                  <a:pos x="1112" y="516"/>
                </a:cxn>
                <a:cxn ang="0">
                  <a:pos x="571" y="519"/>
                </a:cxn>
                <a:cxn ang="0">
                  <a:pos x="571" y="371"/>
                </a:cxn>
                <a:cxn ang="0">
                  <a:pos x="443" y="377"/>
                </a:cxn>
                <a:cxn ang="0">
                  <a:pos x="269" y="485"/>
                </a:cxn>
                <a:cxn ang="0">
                  <a:pos x="0" y="171"/>
                </a:cxn>
              </a:cxnLst>
              <a:rect l="0" t="0" r="r" b="b"/>
              <a:pathLst>
                <a:path w="1112" h="519">
                  <a:moveTo>
                    <a:pt x="0" y="171"/>
                  </a:moveTo>
                  <a:lnTo>
                    <a:pt x="471" y="0"/>
                  </a:lnTo>
                  <a:lnTo>
                    <a:pt x="825" y="147"/>
                  </a:lnTo>
                  <a:lnTo>
                    <a:pt x="825" y="219"/>
                  </a:lnTo>
                  <a:lnTo>
                    <a:pt x="591" y="318"/>
                  </a:lnTo>
                  <a:lnTo>
                    <a:pt x="1112" y="332"/>
                  </a:lnTo>
                  <a:lnTo>
                    <a:pt x="1112" y="516"/>
                  </a:lnTo>
                  <a:lnTo>
                    <a:pt x="571" y="519"/>
                  </a:lnTo>
                  <a:lnTo>
                    <a:pt x="571" y="371"/>
                  </a:lnTo>
                  <a:lnTo>
                    <a:pt x="443" y="377"/>
                  </a:lnTo>
                  <a:lnTo>
                    <a:pt x="269" y="485"/>
                  </a:lnTo>
                  <a:lnTo>
                    <a:pt x="0" y="171"/>
                  </a:lnTo>
                  <a:close/>
                </a:path>
              </a:pathLst>
            </a:custGeom>
            <a:solidFill>
              <a:schemeClr val="bg1"/>
            </a:solidFill>
            <a:ln w="12700" cap="flat" cmpd="sng">
              <a:noFill/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US" noProof="0"/>
            </a:p>
          </p:txBody>
        </p:sp>
        <p:pic>
          <p:nvPicPr>
            <p:cNvPr id="137842" name="Picture 2674" descr="DCGI_LOGO_CMYK"/>
            <p:cNvPicPr>
              <a:picLocks noChangeAspect="1" noChangeArrowheads="1"/>
            </p:cNvPicPr>
            <p:nvPr userDrawn="1"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174" y="3758"/>
              <a:ext cx="1076" cy="466"/>
            </a:xfrm>
            <a:prstGeom prst="rect">
              <a:avLst/>
            </a:prstGeom>
            <a:noFill/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63" r:id="rId2"/>
    <p:sldLayoutId id="2147483665" r:id="rId3"/>
    <p:sldLayoutId id="2147483667" r:id="rId4"/>
    <p:sldLayoutId id="2147483668" r:id="rId5"/>
    <p:sldLayoutId id="2147483673" r:id="rId6"/>
    <p:sldLayoutId id="2147483675" r:id="rId7"/>
  </p:sldLayoutIdLst>
  <p:timing>
    <p:tnLst>
      <p:par>
        <p:cTn id="1" dur="indefinite" restart="never" nodeType="tmRoot"/>
      </p:par>
    </p:tnLst>
  </p:timing>
  <p:hf hdr="0" dt="0"/>
  <p:txStyles>
    <p:titleStyle>
      <a:lvl1pPr algn="l" defTabSz="762000" rtl="0" eaLnBrk="0" fontAlgn="base" hangingPunct="0">
        <a:spcBef>
          <a:spcPct val="0"/>
        </a:spcBef>
        <a:spcAft>
          <a:spcPct val="0"/>
        </a:spcAft>
        <a:defRPr sz="3200" b="1">
          <a:solidFill>
            <a:srgbClr val="0060AF"/>
          </a:solidFill>
          <a:effectLst/>
          <a:latin typeface="Calibri" pitchFamily="34" charset="0"/>
          <a:ea typeface="+mj-ea"/>
          <a:cs typeface="Calibri" pitchFamily="34" charset="0"/>
        </a:defRPr>
      </a:lvl1pPr>
      <a:lvl2pPr algn="l" defTabSz="762000" rtl="0" eaLnBrk="0" fontAlgn="base" hangingPunct="0">
        <a:spcBef>
          <a:spcPct val="0"/>
        </a:spcBef>
        <a:spcAft>
          <a:spcPct val="0"/>
        </a:spcAft>
        <a:defRPr sz="3200" b="1">
          <a:solidFill>
            <a:srgbClr val="0060AF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</a:defRPr>
      </a:lvl2pPr>
      <a:lvl3pPr algn="l" defTabSz="762000" rtl="0" eaLnBrk="0" fontAlgn="base" hangingPunct="0">
        <a:spcBef>
          <a:spcPct val="0"/>
        </a:spcBef>
        <a:spcAft>
          <a:spcPct val="0"/>
        </a:spcAft>
        <a:defRPr sz="3200" b="1">
          <a:solidFill>
            <a:srgbClr val="0060AF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</a:defRPr>
      </a:lvl3pPr>
      <a:lvl4pPr algn="l" defTabSz="762000" rtl="0" eaLnBrk="0" fontAlgn="base" hangingPunct="0">
        <a:spcBef>
          <a:spcPct val="0"/>
        </a:spcBef>
        <a:spcAft>
          <a:spcPct val="0"/>
        </a:spcAft>
        <a:defRPr sz="3200" b="1">
          <a:solidFill>
            <a:srgbClr val="0060AF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</a:defRPr>
      </a:lvl4pPr>
      <a:lvl5pPr algn="l" defTabSz="762000" rtl="0" eaLnBrk="0" fontAlgn="base" hangingPunct="0">
        <a:spcBef>
          <a:spcPct val="0"/>
        </a:spcBef>
        <a:spcAft>
          <a:spcPct val="0"/>
        </a:spcAft>
        <a:defRPr sz="3200" b="1">
          <a:solidFill>
            <a:srgbClr val="0060AF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</a:defRPr>
      </a:lvl5pPr>
      <a:lvl6pPr marL="457200" algn="l" defTabSz="762000" rtl="0" eaLnBrk="0" fontAlgn="base" hangingPunct="0">
        <a:spcBef>
          <a:spcPct val="0"/>
        </a:spcBef>
        <a:spcAft>
          <a:spcPct val="0"/>
        </a:spcAft>
        <a:defRPr sz="2800" b="1">
          <a:solidFill>
            <a:srgbClr val="0060AF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</a:defRPr>
      </a:lvl6pPr>
      <a:lvl7pPr marL="914400" algn="l" defTabSz="762000" rtl="0" eaLnBrk="0" fontAlgn="base" hangingPunct="0">
        <a:spcBef>
          <a:spcPct val="0"/>
        </a:spcBef>
        <a:spcAft>
          <a:spcPct val="0"/>
        </a:spcAft>
        <a:defRPr sz="2800" b="1">
          <a:solidFill>
            <a:srgbClr val="0060AF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</a:defRPr>
      </a:lvl7pPr>
      <a:lvl8pPr marL="1371600" algn="l" defTabSz="762000" rtl="0" eaLnBrk="0" fontAlgn="base" hangingPunct="0">
        <a:spcBef>
          <a:spcPct val="0"/>
        </a:spcBef>
        <a:spcAft>
          <a:spcPct val="0"/>
        </a:spcAft>
        <a:defRPr sz="2800" b="1">
          <a:solidFill>
            <a:srgbClr val="0060AF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</a:defRPr>
      </a:lvl8pPr>
      <a:lvl9pPr marL="1828800" algn="l" defTabSz="762000" rtl="0" eaLnBrk="0" fontAlgn="base" hangingPunct="0">
        <a:spcBef>
          <a:spcPct val="0"/>
        </a:spcBef>
        <a:spcAft>
          <a:spcPct val="0"/>
        </a:spcAft>
        <a:defRPr sz="2800" b="1">
          <a:solidFill>
            <a:srgbClr val="0060AF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</a:defRPr>
      </a:lvl9pPr>
    </p:titleStyle>
    <p:bodyStyle>
      <a:lvl1pPr marL="342900" indent="-342900" algn="l" defTabSz="762000" rtl="0" eaLnBrk="0" fontAlgn="base" hangingPunct="0">
        <a:spcBef>
          <a:spcPct val="25000"/>
        </a:spcBef>
        <a:spcAft>
          <a:spcPct val="0"/>
        </a:spcAft>
        <a:buClr>
          <a:srgbClr val="0060AE"/>
        </a:buClr>
        <a:buSzPct val="80000"/>
        <a:buFont typeface="Wingdings" pitchFamily="2" charset="2"/>
        <a:buChar char="§"/>
        <a:defRPr sz="2800">
          <a:solidFill>
            <a:schemeClr val="tx1"/>
          </a:solidFill>
          <a:effectLst/>
          <a:latin typeface="Calibri" pitchFamily="34" charset="0"/>
          <a:ea typeface="+mn-ea"/>
          <a:cs typeface="Calibri" pitchFamily="34" charset="0"/>
        </a:defRPr>
      </a:lvl1pPr>
      <a:lvl2pPr marL="742950" indent="-285750" algn="l" defTabSz="762000" rtl="0" eaLnBrk="0" fontAlgn="base" hangingPunct="0">
        <a:spcBef>
          <a:spcPct val="20000"/>
        </a:spcBef>
        <a:spcAft>
          <a:spcPct val="0"/>
        </a:spcAft>
        <a:buClr>
          <a:srgbClr val="00BAE8"/>
        </a:buClr>
        <a:buSzPct val="90000"/>
        <a:buFont typeface="Calibri" pitchFamily="34" charset="0"/>
        <a:buChar char="–"/>
        <a:defRPr sz="2400">
          <a:solidFill>
            <a:schemeClr val="tx1"/>
          </a:solidFill>
          <a:effectLst/>
          <a:latin typeface="Calibri" pitchFamily="34" charset="0"/>
          <a:cs typeface="Calibri" pitchFamily="34" charset="0"/>
        </a:defRPr>
      </a:lvl2pPr>
      <a:lvl3pPr marL="1143000" indent="-228600" algn="l" defTabSz="762000" rtl="0" eaLnBrk="0" fontAlgn="base" hangingPunct="0">
        <a:spcBef>
          <a:spcPct val="20000"/>
        </a:spcBef>
        <a:spcAft>
          <a:spcPct val="0"/>
        </a:spcAft>
        <a:buClr>
          <a:srgbClr val="005791"/>
        </a:buClr>
        <a:buSzPct val="90000"/>
        <a:buFont typeface="Calibri" pitchFamily="34" charset="0"/>
        <a:buChar char="–"/>
        <a:defRPr sz="2000" baseline="0">
          <a:solidFill>
            <a:schemeClr val="tx1"/>
          </a:solidFill>
          <a:effectLst/>
          <a:latin typeface="Calibri" pitchFamily="34" charset="0"/>
          <a:cs typeface="Calibri" pitchFamily="34" charset="0"/>
        </a:defRPr>
      </a:lvl3pPr>
      <a:lvl4pPr marL="1600200" indent="-228600" algn="l" defTabSz="762000" rtl="0" eaLnBrk="0" fontAlgn="base" hangingPunct="0">
        <a:spcBef>
          <a:spcPct val="20000"/>
        </a:spcBef>
        <a:spcAft>
          <a:spcPct val="0"/>
        </a:spcAft>
        <a:defRPr sz="1400">
          <a:solidFill>
            <a:srgbClr val="0060AF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4pPr>
      <a:lvl5pPr marL="2057400" indent="-228600" algn="l" defTabSz="762000" rtl="0" eaLnBrk="0" fontAlgn="base" hangingPunct="0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Times" charset="0"/>
        </a:defRPr>
      </a:lvl5pPr>
      <a:lvl6pPr marL="2514600" indent="-228600" algn="l" defTabSz="76200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Times" charset="0"/>
        </a:defRPr>
      </a:lvl6pPr>
      <a:lvl7pPr marL="2971800" indent="-228600" algn="l" defTabSz="76200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Times" charset="0"/>
        </a:defRPr>
      </a:lvl7pPr>
      <a:lvl8pPr marL="3429000" indent="-228600" algn="l" defTabSz="76200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Times" charset="0"/>
        </a:defRPr>
      </a:lvl8pPr>
      <a:lvl9pPr marL="3886200" indent="-228600" algn="l" defTabSz="76200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Times" charset="0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pn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42.png"/><Relationship Id="rId4" Type="http://schemas.openxmlformats.org/officeDocument/2006/relationships/image" Target="../media/image1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7" Type="http://schemas.openxmlformats.org/officeDocument/2006/relationships/image" Target="../media/image45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chart" Target="../charts/char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848140" y="838377"/>
            <a:ext cx="4636645" cy="1285875"/>
          </a:xfrm>
        </p:spPr>
        <p:txBody>
          <a:bodyPr/>
          <a:lstStyle/>
          <a:p>
            <a:r>
              <a:rPr lang="en-US" sz="2800" dirty="0" smtClean="0">
                <a:solidFill>
                  <a:srgbClr val="00BCE9"/>
                </a:solidFill>
                <a:effectLst>
                  <a:outerShdw blurRad="60007" dir="1500000" sy="-30000" kx="800400" algn="bl" rotWithShape="0">
                    <a:prstClr val="black">
                      <a:alpha val="20000"/>
                    </a:prstClr>
                  </a:outerShdw>
                </a:effectLst>
              </a:rPr>
              <a:t>Shadow Caster Culling For Efficient Shadow Mapping</a:t>
            </a:r>
            <a:endParaRPr lang="en-US" sz="2800" dirty="0" smtClean="0">
              <a:solidFill>
                <a:srgbClr val="00BCE9"/>
              </a:solidFill>
              <a:effectLst>
                <a:outerShdw blurRad="60007" dir="1500000" sy="-30000" kx="800400" algn="bl" rotWithShape="0">
                  <a:prstClr val="black">
                    <a:alpha val="20000"/>
                  </a:prst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3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828659" y="2646738"/>
            <a:ext cx="5460762" cy="2352552"/>
          </a:xfrm>
        </p:spPr>
        <p:txBody>
          <a:bodyPr/>
          <a:lstStyle/>
          <a:p>
            <a:r>
              <a:rPr lang="cs-CZ" sz="2000" dirty="0" smtClean="0">
                <a:effectLst>
                  <a:outerShdw blurRad="60007" dir="1500000" sy="-30000" kx="800400" algn="bl" rotWithShape="0">
                    <a:prstClr val="black">
                      <a:alpha val="20000"/>
                    </a:prstClr>
                  </a:outerShdw>
                </a:effectLst>
              </a:rPr>
              <a:t>Jiří </a:t>
            </a:r>
            <a:r>
              <a:rPr lang="cs-CZ" sz="2000" dirty="0" err="1" smtClean="0">
                <a:effectLst>
                  <a:outerShdw blurRad="60007" dir="1500000" sy="-30000" kx="800400" algn="bl" rotWithShape="0">
                    <a:prstClr val="black">
                      <a:alpha val="20000"/>
                    </a:prstClr>
                  </a:outerShdw>
                </a:effectLst>
              </a:rPr>
              <a:t>Bittne</a:t>
            </a:r>
            <a:r>
              <a:rPr lang="en-US" sz="2000" dirty="0" smtClean="0">
                <a:effectLst>
                  <a:outerShdw blurRad="60007" dir="1500000" sy="-30000" kx="800400" algn="bl" rotWithShape="0">
                    <a:prstClr val="black">
                      <a:alpha val="20000"/>
                    </a:prstClr>
                  </a:outerShdw>
                </a:effectLst>
              </a:rPr>
              <a:t>R</a:t>
            </a:r>
            <a:r>
              <a:rPr lang="en-US" sz="2000" baseline="30000" dirty="0" smtClean="0">
                <a:effectLst>
                  <a:outerShdw blurRad="60007" dir="1500000" sy="-30000" kx="800400" algn="bl" rotWithShape="0">
                    <a:prstClr val="black">
                      <a:alpha val="20000"/>
                    </a:prstClr>
                  </a:outerShdw>
                </a:effectLst>
              </a:rPr>
              <a:t>1</a:t>
            </a:r>
            <a:r>
              <a:rPr lang="en-US" sz="2000" dirty="0" smtClean="0">
                <a:effectLst>
                  <a:outerShdw blurRad="60007" dir="1500000" sy="-30000" kx="800400" algn="bl" rotWithShape="0">
                    <a:prstClr val="black">
                      <a:alpha val="20000"/>
                    </a:prstClr>
                  </a:outerShdw>
                </a:effectLst>
              </a:rPr>
              <a:t>   </a:t>
            </a:r>
            <a:r>
              <a:rPr lang="en-US" sz="2000" noProof="0" dirty="0" smtClean="0">
                <a:effectLst>
                  <a:outerShdw blurRad="60007" dir="1500000" sy="-30000" kx="800400" algn="bl" rotWithShape="0">
                    <a:prstClr val="black">
                      <a:alpha val="20000"/>
                    </a:prstClr>
                  </a:outerShdw>
                </a:effectLst>
              </a:rPr>
              <a:t>Oliver Mattausch</a:t>
            </a:r>
            <a:r>
              <a:rPr lang="en-US" sz="2000" baseline="30000" noProof="0" dirty="0" smtClean="0">
                <a:effectLst>
                  <a:outerShdw blurRad="60007" dir="1500000" sy="-30000" kx="800400" algn="bl" rotWithShape="0">
                    <a:prstClr val="black">
                      <a:alpha val="20000"/>
                    </a:prstClr>
                  </a:outerShdw>
                </a:effectLst>
              </a:rPr>
              <a:t>2</a:t>
            </a:r>
            <a:r>
              <a:rPr lang="en-US" sz="2000" dirty="0" smtClean="0">
                <a:effectLst>
                  <a:outerShdw blurRad="60007" dir="1500000" sy="-30000" kx="800400" algn="bl" rotWithShape="0">
                    <a:prstClr val="black">
                      <a:alpha val="20000"/>
                    </a:prstClr>
                  </a:outerShdw>
                </a:effectLst>
              </a:rPr>
              <a:t> </a:t>
            </a:r>
          </a:p>
          <a:p>
            <a:r>
              <a:rPr lang="en-US" sz="2000" dirty="0" smtClean="0">
                <a:effectLst>
                  <a:outerShdw blurRad="60007" dir="1500000" sy="-30000" kx="800400" algn="bl" rotWithShape="0">
                    <a:prstClr val="black">
                      <a:alpha val="20000"/>
                    </a:prstClr>
                  </a:outerShdw>
                </a:effectLst>
              </a:rPr>
              <a:t>Ari SilveNnoinen</a:t>
            </a:r>
            <a:r>
              <a:rPr lang="en-US" sz="2000" baseline="30000" dirty="0" smtClean="0">
                <a:effectLst>
                  <a:outerShdw blurRad="60007" dir="1500000" sy="-30000" kx="800400" algn="bl" rotWithShape="0">
                    <a:prstClr val="black">
                      <a:alpha val="20000"/>
                    </a:prstClr>
                  </a:outerShdw>
                </a:effectLst>
              </a:rPr>
              <a:t>3</a:t>
            </a:r>
            <a:r>
              <a:rPr lang="en-US" sz="2000" dirty="0" smtClean="0">
                <a:effectLst>
                  <a:outerShdw blurRad="60007" dir="1500000" sy="-30000" kx="800400" algn="bl" rotWithShape="0">
                    <a:prstClr val="black">
                      <a:alpha val="20000"/>
                    </a:prstClr>
                  </a:outerShdw>
                </a:effectLst>
              </a:rPr>
              <a:t>   </a:t>
            </a:r>
            <a:r>
              <a:rPr lang="en-US" sz="2000" noProof="0" dirty="0" smtClean="0">
                <a:effectLst>
                  <a:outerShdw blurRad="60007" dir="1500000" sy="-30000" kx="800400" algn="bl" rotWithShape="0">
                    <a:prstClr val="black">
                      <a:alpha val="20000"/>
                    </a:prstClr>
                  </a:outerShdw>
                </a:effectLst>
              </a:rPr>
              <a:t>Michael Wimmer</a:t>
            </a:r>
            <a:r>
              <a:rPr lang="en-US" sz="2000" baseline="30000" noProof="0" dirty="0" smtClean="0">
                <a:effectLst>
                  <a:outerShdw blurRad="60007" dir="1500000" sy="-30000" kx="800400" algn="bl" rotWithShape="0">
                    <a:prstClr val="black">
                      <a:alpha val="20000"/>
                    </a:prstClr>
                  </a:outerShdw>
                </a:effectLst>
              </a:rPr>
              <a:t>2</a:t>
            </a:r>
          </a:p>
          <a:p>
            <a:endParaRPr lang="en-US" sz="2000" noProof="0" dirty="0" smtClean="0">
              <a:effectLst>
                <a:outerShdw blurRad="60007" dir="1500000" sy="-30000" kx="800400" algn="bl" rotWithShape="0">
                  <a:prstClr val="black">
                    <a:alpha val="20000"/>
                  </a:prstClr>
                </a:outerShdw>
              </a:effectLst>
            </a:endParaRPr>
          </a:p>
          <a:p>
            <a:pPr>
              <a:spcBef>
                <a:spcPts val="0"/>
              </a:spcBef>
            </a:pPr>
            <a:r>
              <a:rPr lang="cs-CZ" sz="2000" baseline="30000" dirty="0">
                <a:solidFill>
                  <a:srgbClr val="0060AE"/>
                </a:solidFill>
              </a:rPr>
              <a:t>1</a:t>
            </a:r>
            <a:r>
              <a:rPr lang="cs-CZ" sz="2000" dirty="0">
                <a:solidFill>
                  <a:srgbClr val="0060AE"/>
                </a:solidFill>
              </a:rPr>
              <a:t>Czech </a:t>
            </a:r>
            <a:r>
              <a:rPr lang="cs-CZ" sz="2000" dirty="0" err="1">
                <a:solidFill>
                  <a:srgbClr val="0060AE"/>
                </a:solidFill>
              </a:rPr>
              <a:t>Technical</a:t>
            </a:r>
            <a:r>
              <a:rPr lang="cs-CZ" sz="2000" dirty="0">
                <a:solidFill>
                  <a:srgbClr val="0060AE"/>
                </a:solidFill>
              </a:rPr>
              <a:t> University in </a:t>
            </a:r>
            <a:r>
              <a:rPr lang="cs-CZ" sz="2000" dirty="0" smtClean="0">
                <a:solidFill>
                  <a:srgbClr val="0060AE"/>
                </a:solidFill>
              </a:rPr>
              <a:t>Prague</a:t>
            </a:r>
            <a:endParaRPr lang="en-US" sz="2000" baseline="30000" dirty="0">
              <a:solidFill>
                <a:srgbClr val="0060AE"/>
              </a:solidFill>
            </a:endParaRPr>
          </a:p>
          <a:p>
            <a:pPr>
              <a:spcBef>
                <a:spcPts val="0"/>
              </a:spcBef>
            </a:pPr>
            <a:r>
              <a:rPr lang="cs-CZ" sz="2000" baseline="30000" dirty="0">
                <a:solidFill>
                  <a:srgbClr val="0060AE"/>
                </a:solidFill>
              </a:rPr>
              <a:t>2</a:t>
            </a:r>
            <a:r>
              <a:rPr lang="cs-CZ" sz="2000" dirty="0">
                <a:solidFill>
                  <a:srgbClr val="0060AE"/>
                </a:solidFill>
              </a:rPr>
              <a:t>Vienna Univers</a:t>
            </a:r>
            <a:r>
              <a:rPr lang="en-US" sz="2000" dirty="0">
                <a:solidFill>
                  <a:srgbClr val="0060AE"/>
                </a:solidFill>
              </a:rPr>
              <a:t>i</a:t>
            </a:r>
            <a:r>
              <a:rPr lang="cs-CZ" sz="2000" dirty="0">
                <a:solidFill>
                  <a:srgbClr val="0060AE"/>
                </a:solidFill>
              </a:rPr>
              <a:t>ty </a:t>
            </a:r>
            <a:r>
              <a:rPr lang="cs-CZ" sz="2000" dirty="0" err="1">
                <a:solidFill>
                  <a:srgbClr val="0060AE"/>
                </a:solidFill>
              </a:rPr>
              <a:t>of</a:t>
            </a:r>
            <a:r>
              <a:rPr lang="cs-CZ" sz="2000" dirty="0">
                <a:solidFill>
                  <a:srgbClr val="0060AE"/>
                </a:solidFill>
              </a:rPr>
              <a:t> </a:t>
            </a:r>
            <a:r>
              <a:rPr lang="cs-CZ" sz="2000" dirty="0" smtClean="0">
                <a:solidFill>
                  <a:srgbClr val="0060AE"/>
                </a:solidFill>
              </a:rPr>
              <a:t>Technology</a:t>
            </a:r>
            <a:endParaRPr lang="en-US" sz="2000" dirty="0" smtClean="0">
              <a:solidFill>
                <a:srgbClr val="0060AE"/>
              </a:solidFill>
            </a:endParaRPr>
          </a:p>
          <a:p>
            <a:pPr>
              <a:spcBef>
                <a:spcPts val="0"/>
              </a:spcBef>
            </a:pPr>
            <a:r>
              <a:rPr lang="en-US" sz="2000" baseline="30000" dirty="0" smtClean="0">
                <a:solidFill>
                  <a:srgbClr val="0060AE"/>
                </a:solidFill>
              </a:rPr>
              <a:t>3</a:t>
            </a:r>
            <a:r>
              <a:rPr lang="en-US" sz="2000" dirty="0" smtClean="0">
                <a:solidFill>
                  <a:srgbClr val="0060AE"/>
                </a:solidFill>
              </a:rPr>
              <a:t>UMBRA SOFTWARE</a:t>
            </a:r>
            <a:endParaRPr lang="cs-CZ" sz="2000" dirty="0">
              <a:solidFill>
                <a:srgbClr val="0060AE"/>
              </a:solidFill>
            </a:endParaRPr>
          </a:p>
          <a:p>
            <a:endParaRPr lang="en-US" sz="2000" noProof="0" dirty="0" smtClean="0">
              <a:effectLst>
                <a:outerShdw blurRad="60007" dir="1500000" sy="-30000" kx="800400" algn="bl" rotWithShape="0">
                  <a:prstClr val="black">
                    <a:alpha val="20000"/>
                  </a:prstClr>
                </a:outerShdw>
              </a:effectLst>
            </a:endParaRPr>
          </a:p>
        </p:txBody>
      </p:sp>
      <p:sp>
        <p:nvSpPr>
          <p:cNvPr id="5" name="Freeform 2664"/>
          <p:cNvSpPr>
            <a:spLocks noEditPoints="1"/>
          </p:cNvSpPr>
          <p:nvPr/>
        </p:nvSpPr>
        <p:spPr bwMode="auto">
          <a:xfrm>
            <a:off x="7742489" y="5729923"/>
            <a:ext cx="909111" cy="794029"/>
          </a:xfrm>
          <a:custGeom>
            <a:avLst/>
            <a:gdLst/>
            <a:ahLst/>
            <a:cxnLst>
              <a:cxn ang="0">
                <a:pos x="6391" y="1980"/>
              </a:cxn>
              <a:cxn ang="0">
                <a:pos x="4731" y="2999"/>
              </a:cxn>
              <a:cxn ang="0">
                <a:pos x="6105" y="1150"/>
              </a:cxn>
              <a:cxn ang="0">
                <a:pos x="4706" y="2080"/>
              </a:cxn>
              <a:cxn ang="0">
                <a:pos x="4519" y="3036"/>
              </a:cxn>
              <a:cxn ang="0">
                <a:pos x="5784" y="707"/>
              </a:cxn>
              <a:cxn ang="0">
                <a:pos x="4092" y="1494"/>
              </a:cxn>
              <a:cxn ang="0">
                <a:pos x="4367" y="366"/>
              </a:cxn>
              <a:cxn ang="0">
                <a:pos x="4936" y="1161"/>
              </a:cxn>
              <a:cxn ang="0">
                <a:pos x="5177" y="331"/>
              </a:cxn>
              <a:cxn ang="0">
                <a:pos x="5468" y="209"/>
              </a:cxn>
              <a:cxn ang="0">
                <a:pos x="3065" y="4379"/>
              </a:cxn>
              <a:cxn ang="0">
                <a:pos x="3501" y="3734"/>
              </a:cxn>
              <a:cxn ang="0">
                <a:pos x="2856" y="3445"/>
              </a:cxn>
              <a:cxn ang="0">
                <a:pos x="2585" y="4820"/>
              </a:cxn>
              <a:cxn ang="0">
                <a:pos x="5337" y="3764"/>
              </a:cxn>
              <a:cxn ang="0">
                <a:pos x="7091" y="1164"/>
              </a:cxn>
              <a:cxn ang="0">
                <a:pos x="5810" y="3105"/>
              </a:cxn>
              <a:cxn ang="0">
                <a:pos x="5412" y="3681"/>
              </a:cxn>
              <a:cxn ang="0">
                <a:pos x="6047" y="5085"/>
              </a:cxn>
              <a:cxn ang="0">
                <a:pos x="5597" y="4954"/>
              </a:cxn>
              <a:cxn ang="0">
                <a:pos x="5581" y="5395"/>
              </a:cxn>
              <a:cxn ang="0">
                <a:pos x="7181" y="5196"/>
              </a:cxn>
              <a:cxn ang="0">
                <a:pos x="6025" y="3434"/>
              </a:cxn>
              <a:cxn ang="0">
                <a:pos x="7165" y="1685"/>
              </a:cxn>
              <a:cxn ang="0">
                <a:pos x="6238" y="2300"/>
              </a:cxn>
              <a:cxn ang="0">
                <a:pos x="6571" y="507"/>
              </a:cxn>
              <a:cxn ang="0">
                <a:pos x="3576" y="3644"/>
              </a:cxn>
              <a:cxn ang="0">
                <a:pos x="3223" y="4627"/>
              </a:cxn>
              <a:cxn ang="0">
                <a:pos x="2792" y="4700"/>
              </a:cxn>
              <a:cxn ang="0">
                <a:pos x="2753" y="5187"/>
              </a:cxn>
              <a:cxn ang="0">
                <a:pos x="4179" y="5537"/>
              </a:cxn>
              <a:cxn ang="0">
                <a:pos x="4327" y="3813"/>
              </a:cxn>
              <a:cxn ang="0">
                <a:pos x="1683" y="2288"/>
              </a:cxn>
              <a:cxn ang="0">
                <a:pos x="3520" y="2350"/>
              </a:cxn>
              <a:cxn ang="0">
                <a:pos x="2676" y="3373"/>
              </a:cxn>
              <a:cxn ang="0">
                <a:pos x="2090" y="2791"/>
              </a:cxn>
              <a:cxn ang="0">
                <a:pos x="1841" y="2257"/>
              </a:cxn>
              <a:cxn ang="0">
                <a:pos x="2310" y="2759"/>
              </a:cxn>
              <a:cxn ang="0">
                <a:pos x="3223" y="2143"/>
              </a:cxn>
              <a:cxn ang="0">
                <a:pos x="2290" y="524"/>
              </a:cxn>
              <a:cxn ang="0">
                <a:pos x="1677" y="686"/>
              </a:cxn>
              <a:cxn ang="0">
                <a:pos x="1847" y="1061"/>
              </a:cxn>
              <a:cxn ang="0">
                <a:pos x="1467" y="1060"/>
              </a:cxn>
              <a:cxn ang="0">
                <a:pos x="1470" y="473"/>
              </a:cxn>
              <a:cxn ang="0">
                <a:pos x="2737" y="5341"/>
              </a:cxn>
              <a:cxn ang="0">
                <a:pos x="3981" y="5661"/>
              </a:cxn>
              <a:cxn ang="0">
                <a:pos x="4684" y="3843"/>
              </a:cxn>
              <a:cxn ang="0">
                <a:pos x="6339" y="5073"/>
              </a:cxn>
              <a:cxn ang="0">
                <a:pos x="5766" y="5519"/>
              </a:cxn>
              <a:cxn ang="0">
                <a:pos x="7267" y="5275"/>
              </a:cxn>
              <a:cxn ang="0">
                <a:pos x="6102" y="3379"/>
              </a:cxn>
              <a:cxn ang="0">
                <a:pos x="7595" y="716"/>
              </a:cxn>
              <a:cxn ang="0">
                <a:pos x="6790" y="369"/>
              </a:cxn>
              <a:cxn ang="0">
                <a:pos x="6100" y="2440"/>
              </a:cxn>
              <a:cxn ang="0">
                <a:pos x="6244" y="1572"/>
              </a:cxn>
              <a:cxn ang="0">
                <a:pos x="4899" y="114"/>
              </a:cxn>
              <a:cxn ang="0">
                <a:pos x="3982" y="876"/>
              </a:cxn>
              <a:cxn ang="0">
                <a:pos x="4759" y="832"/>
              </a:cxn>
              <a:cxn ang="0">
                <a:pos x="3295" y="1444"/>
              </a:cxn>
              <a:cxn ang="0">
                <a:pos x="1819" y="254"/>
              </a:cxn>
              <a:cxn ang="0">
                <a:pos x="1140" y="1237"/>
              </a:cxn>
              <a:cxn ang="0">
                <a:pos x="1098" y="888"/>
              </a:cxn>
            </a:cxnLst>
            <a:rect l="0" t="0" r="r" b="b"/>
            <a:pathLst>
              <a:path w="7626" h="5794">
                <a:moveTo>
                  <a:pt x="6563" y="1785"/>
                </a:moveTo>
                <a:lnTo>
                  <a:pt x="6871" y="1527"/>
                </a:lnTo>
                <a:lnTo>
                  <a:pt x="6915" y="1564"/>
                </a:lnTo>
                <a:lnTo>
                  <a:pt x="6961" y="1604"/>
                </a:lnTo>
                <a:lnTo>
                  <a:pt x="7007" y="1644"/>
                </a:lnTo>
                <a:lnTo>
                  <a:pt x="7052" y="1684"/>
                </a:lnTo>
                <a:lnTo>
                  <a:pt x="7098" y="1726"/>
                </a:lnTo>
                <a:lnTo>
                  <a:pt x="7141" y="1768"/>
                </a:lnTo>
                <a:lnTo>
                  <a:pt x="7162" y="1790"/>
                </a:lnTo>
                <a:lnTo>
                  <a:pt x="7183" y="1812"/>
                </a:lnTo>
                <a:lnTo>
                  <a:pt x="7203" y="1834"/>
                </a:lnTo>
                <a:lnTo>
                  <a:pt x="7223" y="1857"/>
                </a:lnTo>
                <a:lnTo>
                  <a:pt x="7242" y="1881"/>
                </a:lnTo>
                <a:lnTo>
                  <a:pt x="7259" y="1903"/>
                </a:lnTo>
                <a:lnTo>
                  <a:pt x="7277" y="1927"/>
                </a:lnTo>
                <a:lnTo>
                  <a:pt x="7293" y="1951"/>
                </a:lnTo>
                <a:lnTo>
                  <a:pt x="7308" y="1977"/>
                </a:lnTo>
                <a:lnTo>
                  <a:pt x="7322" y="2002"/>
                </a:lnTo>
                <a:lnTo>
                  <a:pt x="7336" y="2028"/>
                </a:lnTo>
                <a:lnTo>
                  <a:pt x="7347" y="2054"/>
                </a:lnTo>
                <a:lnTo>
                  <a:pt x="7358" y="2081"/>
                </a:lnTo>
                <a:lnTo>
                  <a:pt x="7367" y="2109"/>
                </a:lnTo>
                <a:lnTo>
                  <a:pt x="7374" y="2136"/>
                </a:lnTo>
                <a:lnTo>
                  <a:pt x="7380" y="2165"/>
                </a:lnTo>
                <a:lnTo>
                  <a:pt x="7385" y="2194"/>
                </a:lnTo>
                <a:lnTo>
                  <a:pt x="7389" y="2224"/>
                </a:lnTo>
                <a:lnTo>
                  <a:pt x="7390" y="2255"/>
                </a:lnTo>
                <a:lnTo>
                  <a:pt x="7390" y="2286"/>
                </a:lnTo>
                <a:lnTo>
                  <a:pt x="7388" y="2316"/>
                </a:lnTo>
                <a:lnTo>
                  <a:pt x="7384" y="2345"/>
                </a:lnTo>
                <a:lnTo>
                  <a:pt x="7380" y="2374"/>
                </a:lnTo>
                <a:lnTo>
                  <a:pt x="7376" y="2402"/>
                </a:lnTo>
                <a:lnTo>
                  <a:pt x="7369" y="2428"/>
                </a:lnTo>
                <a:lnTo>
                  <a:pt x="7361" y="2454"/>
                </a:lnTo>
                <a:lnTo>
                  <a:pt x="7352" y="2477"/>
                </a:lnTo>
                <a:lnTo>
                  <a:pt x="7342" y="2500"/>
                </a:lnTo>
                <a:lnTo>
                  <a:pt x="7331" y="2522"/>
                </a:lnTo>
                <a:lnTo>
                  <a:pt x="7319" y="2543"/>
                </a:lnTo>
                <a:lnTo>
                  <a:pt x="7307" y="2564"/>
                </a:lnTo>
                <a:lnTo>
                  <a:pt x="7293" y="2583"/>
                </a:lnTo>
                <a:lnTo>
                  <a:pt x="7278" y="2601"/>
                </a:lnTo>
                <a:lnTo>
                  <a:pt x="7263" y="2619"/>
                </a:lnTo>
                <a:lnTo>
                  <a:pt x="7246" y="2634"/>
                </a:lnTo>
                <a:lnTo>
                  <a:pt x="7228" y="2650"/>
                </a:lnTo>
                <a:lnTo>
                  <a:pt x="7211" y="2664"/>
                </a:lnTo>
                <a:lnTo>
                  <a:pt x="7192" y="2676"/>
                </a:lnTo>
                <a:lnTo>
                  <a:pt x="7172" y="2688"/>
                </a:lnTo>
                <a:lnTo>
                  <a:pt x="7152" y="2700"/>
                </a:lnTo>
                <a:lnTo>
                  <a:pt x="7131" y="2710"/>
                </a:lnTo>
                <a:lnTo>
                  <a:pt x="7110" y="2720"/>
                </a:lnTo>
                <a:lnTo>
                  <a:pt x="7088" y="2729"/>
                </a:lnTo>
                <a:lnTo>
                  <a:pt x="7065" y="2737"/>
                </a:lnTo>
                <a:lnTo>
                  <a:pt x="7041" y="2744"/>
                </a:lnTo>
                <a:lnTo>
                  <a:pt x="7018" y="2750"/>
                </a:lnTo>
                <a:lnTo>
                  <a:pt x="6994" y="2756"/>
                </a:lnTo>
                <a:lnTo>
                  <a:pt x="6969" y="2760"/>
                </a:lnTo>
                <a:lnTo>
                  <a:pt x="6944" y="2765"/>
                </a:lnTo>
                <a:lnTo>
                  <a:pt x="6919" y="2767"/>
                </a:lnTo>
                <a:lnTo>
                  <a:pt x="6893" y="2769"/>
                </a:lnTo>
                <a:lnTo>
                  <a:pt x="6867" y="2771"/>
                </a:lnTo>
                <a:lnTo>
                  <a:pt x="6838" y="2771"/>
                </a:lnTo>
                <a:lnTo>
                  <a:pt x="6808" y="2770"/>
                </a:lnTo>
                <a:lnTo>
                  <a:pt x="6779" y="2768"/>
                </a:lnTo>
                <a:lnTo>
                  <a:pt x="6750" y="2765"/>
                </a:lnTo>
                <a:lnTo>
                  <a:pt x="6724" y="2760"/>
                </a:lnTo>
                <a:lnTo>
                  <a:pt x="6696" y="2755"/>
                </a:lnTo>
                <a:lnTo>
                  <a:pt x="6671" y="2748"/>
                </a:lnTo>
                <a:lnTo>
                  <a:pt x="6644" y="2740"/>
                </a:lnTo>
                <a:lnTo>
                  <a:pt x="6619" y="2731"/>
                </a:lnTo>
                <a:lnTo>
                  <a:pt x="6594" y="2720"/>
                </a:lnTo>
                <a:lnTo>
                  <a:pt x="6572" y="2709"/>
                </a:lnTo>
                <a:lnTo>
                  <a:pt x="6549" y="2697"/>
                </a:lnTo>
                <a:lnTo>
                  <a:pt x="6527" y="2684"/>
                </a:lnTo>
                <a:lnTo>
                  <a:pt x="6506" y="2669"/>
                </a:lnTo>
                <a:lnTo>
                  <a:pt x="6485" y="2654"/>
                </a:lnTo>
                <a:lnTo>
                  <a:pt x="6466" y="2637"/>
                </a:lnTo>
                <a:lnTo>
                  <a:pt x="6447" y="2621"/>
                </a:lnTo>
                <a:lnTo>
                  <a:pt x="6430" y="2602"/>
                </a:lnTo>
                <a:lnTo>
                  <a:pt x="6414" y="2583"/>
                </a:lnTo>
                <a:lnTo>
                  <a:pt x="6399" y="2563"/>
                </a:lnTo>
                <a:lnTo>
                  <a:pt x="6384" y="2543"/>
                </a:lnTo>
                <a:lnTo>
                  <a:pt x="6371" y="2521"/>
                </a:lnTo>
                <a:lnTo>
                  <a:pt x="6359" y="2499"/>
                </a:lnTo>
                <a:lnTo>
                  <a:pt x="6349" y="2476"/>
                </a:lnTo>
                <a:lnTo>
                  <a:pt x="6339" y="2451"/>
                </a:lnTo>
                <a:lnTo>
                  <a:pt x="6330" y="2426"/>
                </a:lnTo>
                <a:lnTo>
                  <a:pt x="6323" y="2401"/>
                </a:lnTo>
                <a:lnTo>
                  <a:pt x="6318" y="2375"/>
                </a:lnTo>
                <a:lnTo>
                  <a:pt x="6312" y="2347"/>
                </a:lnTo>
                <a:lnTo>
                  <a:pt x="6309" y="2321"/>
                </a:lnTo>
                <a:lnTo>
                  <a:pt x="6308" y="2292"/>
                </a:lnTo>
                <a:lnTo>
                  <a:pt x="6308" y="2264"/>
                </a:lnTo>
                <a:lnTo>
                  <a:pt x="6309" y="2230"/>
                </a:lnTo>
                <a:lnTo>
                  <a:pt x="6313" y="2197"/>
                </a:lnTo>
                <a:lnTo>
                  <a:pt x="6318" y="2165"/>
                </a:lnTo>
                <a:lnTo>
                  <a:pt x="6326" y="2133"/>
                </a:lnTo>
                <a:lnTo>
                  <a:pt x="6334" y="2102"/>
                </a:lnTo>
                <a:lnTo>
                  <a:pt x="6345" y="2070"/>
                </a:lnTo>
                <a:lnTo>
                  <a:pt x="6359" y="2040"/>
                </a:lnTo>
                <a:lnTo>
                  <a:pt x="6373" y="2010"/>
                </a:lnTo>
                <a:lnTo>
                  <a:pt x="6391" y="1980"/>
                </a:lnTo>
                <a:lnTo>
                  <a:pt x="6410" y="1951"/>
                </a:lnTo>
                <a:lnTo>
                  <a:pt x="6430" y="1924"/>
                </a:lnTo>
                <a:lnTo>
                  <a:pt x="6453" y="1895"/>
                </a:lnTo>
                <a:lnTo>
                  <a:pt x="6477" y="1867"/>
                </a:lnTo>
                <a:lnTo>
                  <a:pt x="6505" y="1840"/>
                </a:lnTo>
                <a:lnTo>
                  <a:pt x="6534" y="1813"/>
                </a:lnTo>
                <a:lnTo>
                  <a:pt x="6563" y="1785"/>
                </a:lnTo>
                <a:close/>
                <a:moveTo>
                  <a:pt x="5914" y="1726"/>
                </a:moveTo>
                <a:lnTo>
                  <a:pt x="5946" y="1684"/>
                </a:lnTo>
                <a:lnTo>
                  <a:pt x="5976" y="1643"/>
                </a:lnTo>
                <a:lnTo>
                  <a:pt x="6004" y="1601"/>
                </a:lnTo>
                <a:lnTo>
                  <a:pt x="6029" y="1560"/>
                </a:lnTo>
                <a:lnTo>
                  <a:pt x="6053" y="1517"/>
                </a:lnTo>
                <a:lnTo>
                  <a:pt x="6074" y="1473"/>
                </a:lnTo>
                <a:lnTo>
                  <a:pt x="6094" y="1430"/>
                </a:lnTo>
                <a:lnTo>
                  <a:pt x="6112" y="1387"/>
                </a:lnTo>
                <a:lnTo>
                  <a:pt x="6129" y="1343"/>
                </a:lnTo>
                <a:lnTo>
                  <a:pt x="6143" y="1298"/>
                </a:lnTo>
                <a:lnTo>
                  <a:pt x="6156" y="1251"/>
                </a:lnTo>
                <a:lnTo>
                  <a:pt x="6167" y="1205"/>
                </a:lnTo>
                <a:lnTo>
                  <a:pt x="6177" y="1156"/>
                </a:lnTo>
                <a:lnTo>
                  <a:pt x="6186" y="1106"/>
                </a:lnTo>
                <a:lnTo>
                  <a:pt x="6194" y="1056"/>
                </a:lnTo>
                <a:lnTo>
                  <a:pt x="6199" y="1004"/>
                </a:lnTo>
                <a:lnTo>
                  <a:pt x="6207" y="1030"/>
                </a:lnTo>
                <a:lnTo>
                  <a:pt x="6213" y="1057"/>
                </a:lnTo>
                <a:lnTo>
                  <a:pt x="6218" y="1085"/>
                </a:lnTo>
                <a:lnTo>
                  <a:pt x="6221" y="1115"/>
                </a:lnTo>
                <a:lnTo>
                  <a:pt x="6224" y="1146"/>
                </a:lnTo>
                <a:lnTo>
                  <a:pt x="6225" y="1177"/>
                </a:lnTo>
                <a:lnTo>
                  <a:pt x="6225" y="1210"/>
                </a:lnTo>
                <a:lnTo>
                  <a:pt x="6224" y="1243"/>
                </a:lnTo>
                <a:lnTo>
                  <a:pt x="6220" y="1278"/>
                </a:lnTo>
                <a:lnTo>
                  <a:pt x="6218" y="1313"/>
                </a:lnTo>
                <a:lnTo>
                  <a:pt x="6213" y="1348"/>
                </a:lnTo>
                <a:lnTo>
                  <a:pt x="6207" y="1384"/>
                </a:lnTo>
                <a:lnTo>
                  <a:pt x="6200" y="1421"/>
                </a:lnTo>
                <a:lnTo>
                  <a:pt x="6193" y="1459"/>
                </a:lnTo>
                <a:lnTo>
                  <a:pt x="6183" y="1496"/>
                </a:lnTo>
                <a:lnTo>
                  <a:pt x="6173" y="1534"/>
                </a:lnTo>
                <a:lnTo>
                  <a:pt x="6162" y="1571"/>
                </a:lnTo>
                <a:lnTo>
                  <a:pt x="6150" y="1610"/>
                </a:lnTo>
                <a:lnTo>
                  <a:pt x="6136" y="1648"/>
                </a:lnTo>
                <a:lnTo>
                  <a:pt x="6121" y="1686"/>
                </a:lnTo>
                <a:lnTo>
                  <a:pt x="6106" y="1725"/>
                </a:lnTo>
                <a:lnTo>
                  <a:pt x="6090" y="1761"/>
                </a:lnTo>
                <a:lnTo>
                  <a:pt x="6073" y="1800"/>
                </a:lnTo>
                <a:lnTo>
                  <a:pt x="6053" y="1836"/>
                </a:lnTo>
                <a:lnTo>
                  <a:pt x="6035" y="1874"/>
                </a:lnTo>
                <a:lnTo>
                  <a:pt x="6015" y="1910"/>
                </a:lnTo>
                <a:lnTo>
                  <a:pt x="5994" y="1947"/>
                </a:lnTo>
                <a:lnTo>
                  <a:pt x="5971" y="1981"/>
                </a:lnTo>
                <a:lnTo>
                  <a:pt x="5949" y="2016"/>
                </a:lnTo>
                <a:lnTo>
                  <a:pt x="5925" y="2050"/>
                </a:lnTo>
                <a:lnTo>
                  <a:pt x="5900" y="2083"/>
                </a:lnTo>
                <a:lnTo>
                  <a:pt x="5875" y="2115"/>
                </a:lnTo>
                <a:lnTo>
                  <a:pt x="5854" y="2141"/>
                </a:lnTo>
                <a:lnTo>
                  <a:pt x="5832" y="2165"/>
                </a:lnTo>
                <a:lnTo>
                  <a:pt x="5809" y="2188"/>
                </a:lnTo>
                <a:lnTo>
                  <a:pt x="5786" y="2210"/>
                </a:lnTo>
                <a:lnTo>
                  <a:pt x="5761" y="2231"/>
                </a:lnTo>
                <a:lnTo>
                  <a:pt x="5736" y="2252"/>
                </a:lnTo>
                <a:lnTo>
                  <a:pt x="5710" y="2271"/>
                </a:lnTo>
                <a:lnTo>
                  <a:pt x="5685" y="2290"/>
                </a:lnTo>
                <a:lnTo>
                  <a:pt x="5658" y="2310"/>
                </a:lnTo>
                <a:lnTo>
                  <a:pt x="5632" y="2326"/>
                </a:lnTo>
                <a:lnTo>
                  <a:pt x="5604" y="2344"/>
                </a:lnTo>
                <a:lnTo>
                  <a:pt x="5576" y="2361"/>
                </a:lnTo>
                <a:lnTo>
                  <a:pt x="5520" y="2393"/>
                </a:lnTo>
                <a:lnTo>
                  <a:pt x="5462" y="2424"/>
                </a:lnTo>
                <a:lnTo>
                  <a:pt x="5404" y="2454"/>
                </a:lnTo>
                <a:lnTo>
                  <a:pt x="5345" y="2484"/>
                </a:lnTo>
                <a:lnTo>
                  <a:pt x="5288" y="2512"/>
                </a:lnTo>
                <a:lnTo>
                  <a:pt x="5229" y="2543"/>
                </a:lnTo>
                <a:lnTo>
                  <a:pt x="5171" y="2573"/>
                </a:lnTo>
                <a:lnTo>
                  <a:pt x="5114" y="2605"/>
                </a:lnTo>
                <a:lnTo>
                  <a:pt x="5087" y="2621"/>
                </a:lnTo>
                <a:lnTo>
                  <a:pt x="5059" y="2638"/>
                </a:lnTo>
                <a:lnTo>
                  <a:pt x="5032" y="2655"/>
                </a:lnTo>
                <a:lnTo>
                  <a:pt x="5006" y="2674"/>
                </a:lnTo>
                <a:lnTo>
                  <a:pt x="4977" y="2695"/>
                </a:lnTo>
                <a:lnTo>
                  <a:pt x="4949" y="2716"/>
                </a:lnTo>
                <a:lnTo>
                  <a:pt x="4925" y="2737"/>
                </a:lnTo>
                <a:lnTo>
                  <a:pt x="4903" y="2759"/>
                </a:lnTo>
                <a:lnTo>
                  <a:pt x="4880" y="2781"/>
                </a:lnTo>
                <a:lnTo>
                  <a:pt x="4862" y="2803"/>
                </a:lnTo>
                <a:lnTo>
                  <a:pt x="4845" y="2827"/>
                </a:lnTo>
                <a:lnTo>
                  <a:pt x="4830" y="2851"/>
                </a:lnTo>
                <a:lnTo>
                  <a:pt x="4816" y="2875"/>
                </a:lnTo>
                <a:lnTo>
                  <a:pt x="4805" y="2900"/>
                </a:lnTo>
                <a:lnTo>
                  <a:pt x="4795" y="2926"/>
                </a:lnTo>
                <a:lnTo>
                  <a:pt x="4786" y="2953"/>
                </a:lnTo>
                <a:lnTo>
                  <a:pt x="4781" y="2981"/>
                </a:lnTo>
                <a:lnTo>
                  <a:pt x="4774" y="3010"/>
                </a:lnTo>
                <a:lnTo>
                  <a:pt x="4770" y="3041"/>
                </a:lnTo>
                <a:lnTo>
                  <a:pt x="4769" y="3073"/>
                </a:lnTo>
                <a:lnTo>
                  <a:pt x="4760" y="3062"/>
                </a:lnTo>
                <a:lnTo>
                  <a:pt x="4752" y="3048"/>
                </a:lnTo>
                <a:lnTo>
                  <a:pt x="4744" y="3033"/>
                </a:lnTo>
                <a:lnTo>
                  <a:pt x="4737" y="3017"/>
                </a:lnTo>
                <a:lnTo>
                  <a:pt x="4731" y="2999"/>
                </a:lnTo>
                <a:lnTo>
                  <a:pt x="4726" y="2980"/>
                </a:lnTo>
                <a:lnTo>
                  <a:pt x="4720" y="2960"/>
                </a:lnTo>
                <a:lnTo>
                  <a:pt x="4716" y="2940"/>
                </a:lnTo>
                <a:lnTo>
                  <a:pt x="4711" y="2918"/>
                </a:lnTo>
                <a:lnTo>
                  <a:pt x="4707" y="2896"/>
                </a:lnTo>
                <a:lnTo>
                  <a:pt x="4705" y="2873"/>
                </a:lnTo>
                <a:lnTo>
                  <a:pt x="4703" y="2849"/>
                </a:lnTo>
                <a:lnTo>
                  <a:pt x="4702" y="2824"/>
                </a:lnTo>
                <a:lnTo>
                  <a:pt x="4701" y="2799"/>
                </a:lnTo>
                <a:lnTo>
                  <a:pt x="4702" y="2776"/>
                </a:lnTo>
                <a:lnTo>
                  <a:pt x="4705" y="2750"/>
                </a:lnTo>
                <a:lnTo>
                  <a:pt x="4706" y="2725"/>
                </a:lnTo>
                <a:lnTo>
                  <a:pt x="4710" y="2699"/>
                </a:lnTo>
                <a:lnTo>
                  <a:pt x="4715" y="2675"/>
                </a:lnTo>
                <a:lnTo>
                  <a:pt x="4720" y="2651"/>
                </a:lnTo>
                <a:lnTo>
                  <a:pt x="4727" y="2626"/>
                </a:lnTo>
                <a:lnTo>
                  <a:pt x="4736" y="2602"/>
                </a:lnTo>
                <a:lnTo>
                  <a:pt x="4744" y="2579"/>
                </a:lnTo>
                <a:lnTo>
                  <a:pt x="4755" y="2557"/>
                </a:lnTo>
                <a:lnTo>
                  <a:pt x="4767" y="2534"/>
                </a:lnTo>
                <a:lnTo>
                  <a:pt x="4780" y="2513"/>
                </a:lnTo>
                <a:lnTo>
                  <a:pt x="4794" y="2495"/>
                </a:lnTo>
                <a:lnTo>
                  <a:pt x="4811" y="2476"/>
                </a:lnTo>
                <a:lnTo>
                  <a:pt x="4827" y="2458"/>
                </a:lnTo>
                <a:lnTo>
                  <a:pt x="4847" y="2442"/>
                </a:lnTo>
                <a:lnTo>
                  <a:pt x="4867" y="2427"/>
                </a:lnTo>
                <a:lnTo>
                  <a:pt x="4889" y="2413"/>
                </a:lnTo>
                <a:lnTo>
                  <a:pt x="4968" y="2372"/>
                </a:lnTo>
                <a:lnTo>
                  <a:pt x="5043" y="2333"/>
                </a:lnTo>
                <a:lnTo>
                  <a:pt x="5114" y="2298"/>
                </a:lnTo>
                <a:lnTo>
                  <a:pt x="5184" y="2264"/>
                </a:lnTo>
                <a:lnTo>
                  <a:pt x="5251" y="2232"/>
                </a:lnTo>
                <a:lnTo>
                  <a:pt x="5315" y="2200"/>
                </a:lnTo>
                <a:lnTo>
                  <a:pt x="5378" y="2168"/>
                </a:lnTo>
                <a:lnTo>
                  <a:pt x="5440" y="2134"/>
                </a:lnTo>
                <a:lnTo>
                  <a:pt x="5470" y="2117"/>
                </a:lnTo>
                <a:lnTo>
                  <a:pt x="5500" y="2100"/>
                </a:lnTo>
                <a:lnTo>
                  <a:pt x="5530" y="2081"/>
                </a:lnTo>
                <a:lnTo>
                  <a:pt x="5560" y="2061"/>
                </a:lnTo>
                <a:lnTo>
                  <a:pt x="5589" y="2041"/>
                </a:lnTo>
                <a:lnTo>
                  <a:pt x="5618" y="2019"/>
                </a:lnTo>
                <a:lnTo>
                  <a:pt x="5647" y="1997"/>
                </a:lnTo>
                <a:lnTo>
                  <a:pt x="5677" y="1972"/>
                </a:lnTo>
                <a:lnTo>
                  <a:pt x="5707" y="1947"/>
                </a:lnTo>
                <a:lnTo>
                  <a:pt x="5736" y="1922"/>
                </a:lnTo>
                <a:lnTo>
                  <a:pt x="5766" y="1893"/>
                </a:lnTo>
                <a:lnTo>
                  <a:pt x="5794" y="1863"/>
                </a:lnTo>
                <a:lnTo>
                  <a:pt x="5823" y="1832"/>
                </a:lnTo>
                <a:lnTo>
                  <a:pt x="5854" y="1799"/>
                </a:lnTo>
                <a:lnTo>
                  <a:pt x="5884" y="1763"/>
                </a:lnTo>
                <a:lnTo>
                  <a:pt x="5914" y="1726"/>
                </a:lnTo>
                <a:close/>
                <a:moveTo>
                  <a:pt x="5638" y="1595"/>
                </a:moveTo>
                <a:lnTo>
                  <a:pt x="5675" y="1566"/>
                </a:lnTo>
                <a:lnTo>
                  <a:pt x="5709" y="1538"/>
                </a:lnTo>
                <a:lnTo>
                  <a:pt x="5741" y="1508"/>
                </a:lnTo>
                <a:lnTo>
                  <a:pt x="5771" y="1479"/>
                </a:lnTo>
                <a:lnTo>
                  <a:pt x="5799" y="1449"/>
                </a:lnTo>
                <a:lnTo>
                  <a:pt x="5826" y="1419"/>
                </a:lnTo>
                <a:lnTo>
                  <a:pt x="5852" y="1389"/>
                </a:lnTo>
                <a:lnTo>
                  <a:pt x="5875" y="1361"/>
                </a:lnTo>
                <a:lnTo>
                  <a:pt x="5896" y="1330"/>
                </a:lnTo>
                <a:lnTo>
                  <a:pt x="5916" y="1300"/>
                </a:lnTo>
                <a:lnTo>
                  <a:pt x="5934" y="1271"/>
                </a:lnTo>
                <a:lnTo>
                  <a:pt x="5952" y="1240"/>
                </a:lnTo>
                <a:lnTo>
                  <a:pt x="5966" y="1210"/>
                </a:lnTo>
                <a:lnTo>
                  <a:pt x="5980" y="1180"/>
                </a:lnTo>
                <a:lnTo>
                  <a:pt x="5994" y="1149"/>
                </a:lnTo>
                <a:lnTo>
                  <a:pt x="6005" y="1118"/>
                </a:lnTo>
                <a:lnTo>
                  <a:pt x="6015" y="1088"/>
                </a:lnTo>
                <a:lnTo>
                  <a:pt x="6023" y="1057"/>
                </a:lnTo>
                <a:lnTo>
                  <a:pt x="6031" y="1028"/>
                </a:lnTo>
                <a:lnTo>
                  <a:pt x="6038" y="996"/>
                </a:lnTo>
                <a:lnTo>
                  <a:pt x="6042" y="965"/>
                </a:lnTo>
                <a:lnTo>
                  <a:pt x="6047" y="934"/>
                </a:lnTo>
                <a:lnTo>
                  <a:pt x="6051" y="903"/>
                </a:lnTo>
                <a:lnTo>
                  <a:pt x="6053" y="871"/>
                </a:lnTo>
                <a:lnTo>
                  <a:pt x="6054" y="840"/>
                </a:lnTo>
                <a:lnTo>
                  <a:pt x="6054" y="807"/>
                </a:lnTo>
                <a:lnTo>
                  <a:pt x="6054" y="775"/>
                </a:lnTo>
                <a:lnTo>
                  <a:pt x="6054" y="743"/>
                </a:lnTo>
                <a:lnTo>
                  <a:pt x="6053" y="711"/>
                </a:lnTo>
                <a:lnTo>
                  <a:pt x="6051" y="679"/>
                </a:lnTo>
                <a:lnTo>
                  <a:pt x="6048" y="647"/>
                </a:lnTo>
                <a:lnTo>
                  <a:pt x="6044" y="614"/>
                </a:lnTo>
                <a:lnTo>
                  <a:pt x="6058" y="643"/>
                </a:lnTo>
                <a:lnTo>
                  <a:pt x="6070" y="671"/>
                </a:lnTo>
                <a:lnTo>
                  <a:pt x="6081" y="701"/>
                </a:lnTo>
                <a:lnTo>
                  <a:pt x="6090" y="731"/>
                </a:lnTo>
                <a:lnTo>
                  <a:pt x="6099" y="761"/>
                </a:lnTo>
                <a:lnTo>
                  <a:pt x="6106" y="791"/>
                </a:lnTo>
                <a:lnTo>
                  <a:pt x="6112" y="822"/>
                </a:lnTo>
                <a:lnTo>
                  <a:pt x="6117" y="853"/>
                </a:lnTo>
                <a:lnTo>
                  <a:pt x="6121" y="885"/>
                </a:lnTo>
                <a:lnTo>
                  <a:pt x="6123" y="918"/>
                </a:lnTo>
                <a:lnTo>
                  <a:pt x="6124" y="950"/>
                </a:lnTo>
                <a:lnTo>
                  <a:pt x="6124" y="982"/>
                </a:lnTo>
                <a:lnTo>
                  <a:pt x="6123" y="1015"/>
                </a:lnTo>
                <a:lnTo>
                  <a:pt x="6121" y="1049"/>
                </a:lnTo>
                <a:lnTo>
                  <a:pt x="6117" y="1082"/>
                </a:lnTo>
                <a:lnTo>
                  <a:pt x="6112" y="1116"/>
                </a:lnTo>
                <a:lnTo>
                  <a:pt x="6105" y="1150"/>
                </a:lnTo>
                <a:lnTo>
                  <a:pt x="6098" y="1184"/>
                </a:lnTo>
                <a:lnTo>
                  <a:pt x="6089" y="1218"/>
                </a:lnTo>
                <a:lnTo>
                  <a:pt x="6079" y="1252"/>
                </a:lnTo>
                <a:lnTo>
                  <a:pt x="6067" y="1288"/>
                </a:lnTo>
                <a:lnTo>
                  <a:pt x="6053" y="1323"/>
                </a:lnTo>
                <a:lnTo>
                  <a:pt x="6040" y="1357"/>
                </a:lnTo>
                <a:lnTo>
                  <a:pt x="6023" y="1393"/>
                </a:lnTo>
                <a:lnTo>
                  <a:pt x="6007" y="1428"/>
                </a:lnTo>
                <a:lnTo>
                  <a:pt x="5988" y="1464"/>
                </a:lnTo>
                <a:lnTo>
                  <a:pt x="5968" y="1499"/>
                </a:lnTo>
                <a:lnTo>
                  <a:pt x="5947" y="1535"/>
                </a:lnTo>
                <a:lnTo>
                  <a:pt x="5925" y="1571"/>
                </a:lnTo>
                <a:lnTo>
                  <a:pt x="5901" y="1606"/>
                </a:lnTo>
                <a:lnTo>
                  <a:pt x="5876" y="1642"/>
                </a:lnTo>
                <a:lnTo>
                  <a:pt x="5849" y="1678"/>
                </a:lnTo>
                <a:lnTo>
                  <a:pt x="5821" y="1714"/>
                </a:lnTo>
                <a:lnTo>
                  <a:pt x="5792" y="1748"/>
                </a:lnTo>
                <a:lnTo>
                  <a:pt x="5763" y="1780"/>
                </a:lnTo>
                <a:lnTo>
                  <a:pt x="5734" y="1810"/>
                </a:lnTo>
                <a:lnTo>
                  <a:pt x="5704" y="1839"/>
                </a:lnTo>
                <a:lnTo>
                  <a:pt x="5674" y="1866"/>
                </a:lnTo>
                <a:lnTo>
                  <a:pt x="5644" y="1892"/>
                </a:lnTo>
                <a:lnTo>
                  <a:pt x="5613" y="1916"/>
                </a:lnTo>
                <a:lnTo>
                  <a:pt x="5582" y="1940"/>
                </a:lnTo>
                <a:lnTo>
                  <a:pt x="5551" y="1962"/>
                </a:lnTo>
                <a:lnTo>
                  <a:pt x="5520" y="1983"/>
                </a:lnTo>
                <a:lnTo>
                  <a:pt x="5489" y="2003"/>
                </a:lnTo>
                <a:lnTo>
                  <a:pt x="5456" y="2023"/>
                </a:lnTo>
                <a:lnTo>
                  <a:pt x="5425" y="2042"/>
                </a:lnTo>
                <a:lnTo>
                  <a:pt x="5393" y="2060"/>
                </a:lnTo>
                <a:lnTo>
                  <a:pt x="5361" y="2078"/>
                </a:lnTo>
                <a:lnTo>
                  <a:pt x="5297" y="2111"/>
                </a:lnTo>
                <a:lnTo>
                  <a:pt x="5232" y="2142"/>
                </a:lnTo>
                <a:lnTo>
                  <a:pt x="5168" y="2172"/>
                </a:lnTo>
                <a:lnTo>
                  <a:pt x="5103" y="2201"/>
                </a:lnTo>
                <a:lnTo>
                  <a:pt x="5039" y="2234"/>
                </a:lnTo>
                <a:lnTo>
                  <a:pt x="4976" y="2266"/>
                </a:lnTo>
                <a:lnTo>
                  <a:pt x="4945" y="2281"/>
                </a:lnTo>
                <a:lnTo>
                  <a:pt x="4914" y="2300"/>
                </a:lnTo>
                <a:lnTo>
                  <a:pt x="4882" y="2316"/>
                </a:lnTo>
                <a:lnTo>
                  <a:pt x="4851" y="2335"/>
                </a:lnTo>
                <a:lnTo>
                  <a:pt x="4830" y="2350"/>
                </a:lnTo>
                <a:lnTo>
                  <a:pt x="4809" y="2365"/>
                </a:lnTo>
                <a:lnTo>
                  <a:pt x="4790" y="2380"/>
                </a:lnTo>
                <a:lnTo>
                  <a:pt x="4770" y="2397"/>
                </a:lnTo>
                <a:lnTo>
                  <a:pt x="4753" y="2414"/>
                </a:lnTo>
                <a:lnTo>
                  <a:pt x="4737" y="2433"/>
                </a:lnTo>
                <a:lnTo>
                  <a:pt x="4721" y="2450"/>
                </a:lnTo>
                <a:lnTo>
                  <a:pt x="4707" y="2470"/>
                </a:lnTo>
                <a:lnTo>
                  <a:pt x="4694" y="2489"/>
                </a:lnTo>
                <a:lnTo>
                  <a:pt x="4681" y="2510"/>
                </a:lnTo>
                <a:lnTo>
                  <a:pt x="4670" y="2532"/>
                </a:lnTo>
                <a:lnTo>
                  <a:pt x="4659" y="2553"/>
                </a:lnTo>
                <a:lnTo>
                  <a:pt x="4649" y="2575"/>
                </a:lnTo>
                <a:lnTo>
                  <a:pt x="4640" y="2599"/>
                </a:lnTo>
                <a:lnTo>
                  <a:pt x="4634" y="2621"/>
                </a:lnTo>
                <a:lnTo>
                  <a:pt x="4627" y="2644"/>
                </a:lnTo>
                <a:lnTo>
                  <a:pt x="4622" y="2668"/>
                </a:lnTo>
                <a:lnTo>
                  <a:pt x="4617" y="2693"/>
                </a:lnTo>
                <a:lnTo>
                  <a:pt x="4615" y="2717"/>
                </a:lnTo>
                <a:lnTo>
                  <a:pt x="4612" y="2742"/>
                </a:lnTo>
                <a:lnTo>
                  <a:pt x="4611" y="2767"/>
                </a:lnTo>
                <a:lnTo>
                  <a:pt x="4611" y="2793"/>
                </a:lnTo>
                <a:lnTo>
                  <a:pt x="4611" y="2819"/>
                </a:lnTo>
                <a:lnTo>
                  <a:pt x="4613" y="2844"/>
                </a:lnTo>
                <a:lnTo>
                  <a:pt x="4615" y="2871"/>
                </a:lnTo>
                <a:lnTo>
                  <a:pt x="4618" y="2897"/>
                </a:lnTo>
                <a:lnTo>
                  <a:pt x="4623" y="2923"/>
                </a:lnTo>
                <a:lnTo>
                  <a:pt x="4628" y="2949"/>
                </a:lnTo>
                <a:lnTo>
                  <a:pt x="4635" y="2976"/>
                </a:lnTo>
                <a:lnTo>
                  <a:pt x="4643" y="3002"/>
                </a:lnTo>
                <a:lnTo>
                  <a:pt x="4650" y="3029"/>
                </a:lnTo>
                <a:lnTo>
                  <a:pt x="4660" y="3056"/>
                </a:lnTo>
                <a:lnTo>
                  <a:pt x="4613" y="3017"/>
                </a:lnTo>
                <a:lnTo>
                  <a:pt x="4570" y="2978"/>
                </a:lnTo>
                <a:lnTo>
                  <a:pt x="4530" y="2939"/>
                </a:lnTo>
                <a:lnTo>
                  <a:pt x="4494" y="2900"/>
                </a:lnTo>
                <a:lnTo>
                  <a:pt x="4463" y="2861"/>
                </a:lnTo>
                <a:lnTo>
                  <a:pt x="4437" y="2821"/>
                </a:lnTo>
                <a:lnTo>
                  <a:pt x="4412" y="2783"/>
                </a:lnTo>
                <a:lnTo>
                  <a:pt x="4394" y="2744"/>
                </a:lnTo>
                <a:lnTo>
                  <a:pt x="4377" y="2706"/>
                </a:lnTo>
                <a:lnTo>
                  <a:pt x="4365" y="2666"/>
                </a:lnTo>
                <a:lnTo>
                  <a:pt x="4357" y="2630"/>
                </a:lnTo>
                <a:lnTo>
                  <a:pt x="4352" y="2591"/>
                </a:lnTo>
                <a:lnTo>
                  <a:pt x="4351" y="2554"/>
                </a:lnTo>
                <a:lnTo>
                  <a:pt x="4353" y="2517"/>
                </a:lnTo>
                <a:lnTo>
                  <a:pt x="4358" y="2480"/>
                </a:lnTo>
                <a:lnTo>
                  <a:pt x="4367" y="2444"/>
                </a:lnTo>
                <a:lnTo>
                  <a:pt x="4379" y="2411"/>
                </a:lnTo>
                <a:lnTo>
                  <a:pt x="4395" y="2375"/>
                </a:lnTo>
                <a:lnTo>
                  <a:pt x="4412" y="2342"/>
                </a:lnTo>
                <a:lnTo>
                  <a:pt x="4433" y="2309"/>
                </a:lnTo>
                <a:lnTo>
                  <a:pt x="4458" y="2277"/>
                </a:lnTo>
                <a:lnTo>
                  <a:pt x="4484" y="2245"/>
                </a:lnTo>
                <a:lnTo>
                  <a:pt x="4515" y="2215"/>
                </a:lnTo>
                <a:lnTo>
                  <a:pt x="4549" y="2185"/>
                </a:lnTo>
                <a:lnTo>
                  <a:pt x="4583" y="2156"/>
                </a:lnTo>
                <a:lnTo>
                  <a:pt x="4622" y="2130"/>
                </a:lnTo>
                <a:lnTo>
                  <a:pt x="4663" y="2103"/>
                </a:lnTo>
                <a:lnTo>
                  <a:pt x="4706" y="2080"/>
                </a:lnTo>
                <a:lnTo>
                  <a:pt x="4751" y="2055"/>
                </a:lnTo>
                <a:lnTo>
                  <a:pt x="4800" y="2033"/>
                </a:lnTo>
                <a:lnTo>
                  <a:pt x="4850" y="2013"/>
                </a:lnTo>
                <a:lnTo>
                  <a:pt x="4903" y="1992"/>
                </a:lnTo>
                <a:lnTo>
                  <a:pt x="4960" y="1972"/>
                </a:lnTo>
                <a:lnTo>
                  <a:pt x="5013" y="1954"/>
                </a:lnTo>
                <a:lnTo>
                  <a:pt x="5065" y="1934"/>
                </a:lnTo>
                <a:lnTo>
                  <a:pt x="5113" y="1914"/>
                </a:lnTo>
                <a:lnTo>
                  <a:pt x="5159" y="1894"/>
                </a:lnTo>
                <a:lnTo>
                  <a:pt x="5204" y="1874"/>
                </a:lnTo>
                <a:lnTo>
                  <a:pt x="5247" y="1853"/>
                </a:lnTo>
                <a:lnTo>
                  <a:pt x="5290" y="1832"/>
                </a:lnTo>
                <a:lnTo>
                  <a:pt x="5331" y="1809"/>
                </a:lnTo>
                <a:lnTo>
                  <a:pt x="5372" y="1784"/>
                </a:lnTo>
                <a:lnTo>
                  <a:pt x="5414" y="1759"/>
                </a:lnTo>
                <a:lnTo>
                  <a:pt x="5456" y="1730"/>
                </a:lnTo>
                <a:lnTo>
                  <a:pt x="5499" y="1700"/>
                </a:lnTo>
                <a:lnTo>
                  <a:pt x="5544" y="1668"/>
                </a:lnTo>
                <a:lnTo>
                  <a:pt x="5590" y="1634"/>
                </a:lnTo>
                <a:lnTo>
                  <a:pt x="5638" y="1595"/>
                </a:lnTo>
                <a:close/>
                <a:moveTo>
                  <a:pt x="5744" y="393"/>
                </a:moveTo>
                <a:lnTo>
                  <a:pt x="5778" y="419"/>
                </a:lnTo>
                <a:lnTo>
                  <a:pt x="5810" y="446"/>
                </a:lnTo>
                <a:lnTo>
                  <a:pt x="5840" y="474"/>
                </a:lnTo>
                <a:lnTo>
                  <a:pt x="5865" y="504"/>
                </a:lnTo>
                <a:lnTo>
                  <a:pt x="5890" y="535"/>
                </a:lnTo>
                <a:lnTo>
                  <a:pt x="5911" y="568"/>
                </a:lnTo>
                <a:lnTo>
                  <a:pt x="5929" y="602"/>
                </a:lnTo>
                <a:lnTo>
                  <a:pt x="5945" y="636"/>
                </a:lnTo>
                <a:lnTo>
                  <a:pt x="5958" y="671"/>
                </a:lnTo>
                <a:lnTo>
                  <a:pt x="5968" y="709"/>
                </a:lnTo>
                <a:lnTo>
                  <a:pt x="5976" y="744"/>
                </a:lnTo>
                <a:lnTo>
                  <a:pt x="5981" y="783"/>
                </a:lnTo>
                <a:lnTo>
                  <a:pt x="5985" y="821"/>
                </a:lnTo>
                <a:lnTo>
                  <a:pt x="5985" y="859"/>
                </a:lnTo>
                <a:lnTo>
                  <a:pt x="5983" y="898"/>
                </a:lnTo>
                <a:lnTo>
                  <a:pt x="5977" y="939"/>
                </a:lnTo>
                <a:lnTo>
                  <a:pt x="5970" y="978"/>
                </a:lnTo>
                <a:lnTo>
                  <a:pt x="5961" y="1018"/>
                </a:lnTo>
                <a:lnTo>
                  <a:pt x="5949" y="1059"/>
                </a:lnTo>
                <a:lnTo>
                  <a:pt x="5935" y="1097"/>
                </a:lnTo>
                <a:lnTo>
                  <a:pt x="5918" y="1138"/>
                </a:lnTo>
                <a:lnTo>
                  <a:pt x="5898" y="1178"/>
                </a:lnTo>
                <a:lnTo>
                  <a:pt x="5877" y="1217"/>
                </a:lnTo>
                <a:lnTo>
                  <a:pt x="5854" y="1257"/>
                </a:lnTo>
                <a:lnTo>
                  <a:pt x="5829" y="1294"/>
                </a:lnTo>
                <a:lnTo>
                  <a:pt x="5801" y="1333"/>
                </a:lnTo>
                <a:lnTo>
                  <a:pt x="5771" y="1372"/>
                </a:lnTo>
                <a:lnTo>
                  <a:pt x="5739" y="1408"/>
                </a:lnTo>
                <a:lnTo>
                  <a:pt x="5705" y="1445"/>
                </a:lnTo>
                <a:lnTo>
                  <a:pt x="5668" y="1480"/>
                </a:lnTo>
                <a:lnTo>
                  <a:pt x="5631" y="1514"/>
                </a:lnTo>
                <a:lnTo>
                  <a:pt x="5590" y="1549"/>
                </a:lnTo>
                <a:lnTo>
                  <a:pt x="5552" y="1576"/>
                </a:lnTo>
                <a:lnTo>
                  <a:pt x="5511" y="1605"/>
                </a:lnTo>
                <a:lnTo>
                  <a:pt x="5467" y="1635"/>
                </a:lnTo>
                <a:lnTo>
                  <a:pt x="5419" y="1663"/>
                </a:lnTo>
                <a:lnTo>
                  <a:pt x="5370" y="1693"/>
                </a:lnTo>
                <a:lnTo>
                  <a:pt x="5320" y="1720"/>
                </a:lnTo>
                <a:lnTo>
                  <a:pt x="5268" y="1748"/>
                </a:lnTo>
                <a:lnTo>
                  <a:pt x="5217" y="1773"/>
                </a:lnTo>
                <a:lnTo>
                  <a:pt x="5166" y="1798"/>
                </a:lnTo>
                <a:lnTo>
                  <a:pt x="5115" y="1822"/>
                </a:lnTo>
                <a:lnTo>
                  <a:pt x="5069" y="1843"/>
                </a:lnTo>
                <a:lnTo>
                  <a:pt x="5022" y="1863"/>
                </a:lnTo>
                <a:lnTo>
                  <a:pt x="4979" y="1881"/>
                </a:lnTo>
                <a:lnTo>
                  <a:pt x="4939" y="1895"/>
                </a:lnTo>
                <a:lnTo>
                  <a:pt x="4904" y="1907"/>
                </a:lnTo>
                <a:lnTo>
                  <a:pt x="4874" y="1917"/>
                </a:lnTo>
                <a:lnTo>
                  <a:pt x="4820" y="1934"/>
                </a:lnTo>
                <a:lnTo>
                  <a:pt x="4768" y="1953"/>
                </a:lnTo>
                <a:lnTo>
                  <a:pt x="4717" y="1972"/>
                </a:lnTo>
                <a:lnTo>
                  <a:pt x="4669" y="1995"/>
                </a:lnTo>
                <a:lnTo>
                  <a:pt x="4623" y="2019"/>
                </a:lnTo>
                <a:lnTo>
                  <a:pt x="4578" y="2045"/>
                </a:lnTo>
                <a:lnTo>
                  <a:pt x="4539" y="2072"/>
                </a:lnTo>
                <a:lnTo>
                  <a:pt x="4499" y="2102"/>
                </a:lnTo>
                <a:lnTo>
                  <a:pt x="4462" y="2132"/>
                </a:lnTo>
                <a:lnTo>
                  <a:pt x="4429" y="2163"/>
                </a:lnTo>
                <a:lnTo>
                  <a:pt x="4398" y="2195"/>
                </a:lnTo>
                <a:lnTo>
                  <a:pt x="4370" y="2229"/>
                </a:lnTo>
                <a:lnTo>
                  <a:pt x="4345" y="2264"/>
                </a:lnTo>
                <a:lnTo>
                  <a:pt x="4323" y="2300"/>
                </a:lnTo>
                <a:lnTo>
                  <a:pt x="4304" y="2336"/>
                </a:lnTo>
                <a:lnTo>
                  <a:pt x="4287" y="2375"/>
                </a:lnTo>
                <a:lnTo>
                  <a:pt x="4275" y="2413"/>
                </a:lnTo>
                <a:lnTo>
                  <a:pt x="4265" y="2453"/>
                </a:lnTo>
                <a:lnTo>
                  <a:pt x="4260" y="2492"/>
                </a:lnTo>
                <a:lnTo>
                  <a:pt x="4256" y="2532"/>
                </a:lnTo>
                <a:lnTo>
                  <a:pt x="4258" y="2574"/>
                </a:lnTo>
                <a:lnTo>
                  <a:pt x="4262" y="2615"/>
                </a:lnTo>
                <a:lnTo>
                  <a:pt x="4270" y="2657"/>
                </a:lnTo>
                <a:lnTo>
                  <a:pt x="4282" y="2699"/>
                </a:lnTo>
                <a:lnTo>
                  <a:pt x="4297" y="2741"/>
                </a:lnTo>
                <a:lnTo>
                  <a:pt x="4317" y="2783"/>
                </a:lnTo>
                <a:lnTo>
                  <a:pt x="4339" y="2827"/>
                </a:lnTo>
                <a:lnTo>
                  <a:pt x="4367" y="2869"/>
                </a:lnTo>
                <a:lnTo>
                  <a:pt x="4399" y="2909"/>
                </a:lnTo>
                <a:lnTo>
                  <a:pt x="4435" y="2953"/>
                </a:lnTo>
                <a:lnTo>
                  <a:pt x="4474" y="2995"/>
                </a:lnTo>
                <a:lnTo>
                  <a:pt x="4519" y="3036"/>
                </a:lnTo>
                <a:lnTo>
                  <a:pt x="4443" y="2996"/>
                </a:lnTo>
                <a:lnTo>
                  <a:pt x="4374" y="2953"/>
                </a:lnTo>
                <a:lnTo>
                  <a:pt x="4312" y="2908"/>
                </a:lnTo>
                <a:lnTo>
                  <a:pt x="4255" y="2863"/>
                </a:lnTo>
                <a:lnTo>
                  <a:pt x="4206" y="2814"/>
                </a:lnTo>
                <a:lnTo>
                  <a:pt x="4161" y="2766"/>
                </a:lnTo>
                <a:lnTo>
                  <a:pt x="4123" y="2716"/>
                </a:lnTo>
                <a:lnTo>
                  <a:pt x="4090" y="2665"/>
                </a:lnTo>
                <a:lnTo>
                  <a:pt x="4064" y="2612"/>
                </a:lnTo>
                <a:lnTo>
                  <a:pt x="4042" y="2560"/>
                </a:lnTo>
                <a:lnTo>
                  <a:pt x="4026" y="2507"/>
                </a:lnTo>
                <a:lnTo>
                  <a:pt x="4016" y="2454"/>
                </a:lnTo>
                <a:lnTo>
                  <a:pt x="4010" y="2399"/>
                </a:lnTo>
                <a:lnTo>
                  <a:pt x="4009" y="2347"/>
                </a:lnTo>
                <a:lnTo>
                  <a:pt x="4013" y="2295"/>
                </a:lnTo>
                <a:lnTo>
                  <a:pt x="4021" y="2243"/>
                </a:lnTo>
                <a:lnTo>
                  <a:pt x="4034" y="2191"/>
                </a:lnTo>
                <a:lnTo>
                  <a:pt x="4052" y="2142"/>
                </a:lnTo>
                <a:lnTo>
                  <a:pt x="4073" y="2093"/>
                </a:lnTo>
                <a:lnTo>
                  <a:pt x="4097" y="2047"/>
                </a:lnTo>
                <a:lnTo>
                  <a:pt x="4127" y="2000"/>
                </a:lnTo>
                <a:lnTo>
                  <a:pt x="4159" y="1957"/>
                </a:lnTo>
                <a:lnTo>
                  <a:pt x="4196" y="1914"/>
                </a:lnTo>
                <a:lnTo>
                  <a:pt x="4235" y="1875"/>
                </a:lnTo>
                <a:lnTo>
                  <a:pt x="4277" y="1837"/>
                </a:lnTo>
                <a:lnTo>
                  <a:pt x="4324" y="1803"/>
                </a:lnTo>
                <a:lnTo>
                  <a:pt x="4373" y="1771"/>
                </a:lnTo>
                <a:lnTo>
                  <a:pt x="4425" y="1742"/>
                </a:lnTo>
                <a:lnTo>
                  <a:pt x="4479" y="1717"/>
                </a:lnTo>
                <a:lnTo>
                  <a:pt x="4536" y="1695"/>
                </a:lnTo>
                <a:lnTo>
                  <a:pt x="4595" y="1676"/>
                </a:lnTo>
                <a:lnTo>
                  <a:pt x="4657" y="1662"/>
                </a:lnTo>
                <a:lnTo>
                  <a:pt x="4696" y="1654"/>
                </a:lnTo>
                <a:lnTo>
                  <a:pt x="4740" y="1644"/>
                </a:lnTo>
                <a:lnTo>
                  <a:pt x="4788" y="1633"/>
                </a:lnTo>
                <a:lnTo>
                  <a:pt x="4838" y="1620"/>
                </a:lnTo>
                <a:lnTo>
                  <a:pt x="4892" y="1605"/>
                </a:lnTo>
                <a:lnTo>
                  <a:pt x="4948" y="1590"/>
                </a:lnTo>
                <a:lnTo>
                  <a:pt x="5007" y="1571"/>
                </a:lnTo>
                <a:lnTo>
                  <a:pt x="5066" y="1552"/>
                </a:lnTo>
                <a:lnTo>
                  <a:pt x="5126" y="1531"/>
                </a:lnTo>
                <a:lnTo>
                  <a:pt x="5188" y="1507"/>
                </a:lnTo>
                <a:lnTo>
                  <a:pt x="5249" y="1482"/>
                </a:lnTo>
                <a:lnTo>
                  <a:pt x="5310" y="1455"/>
                </a:lnTo>
                <a:lnTo>
                  <a:pt x="5370" y="1426"/>
                </a:lnTo>
                <a:lnTo>
                  <a:pt x="5428" y="1394"/>
                </a:lnTo>
                <a:lnTo>
                  <a:pt x="5486" y="1361"/>
                </a:lnTo>
                <a:lnTo>
                  <a:pt x="5540" y="1324"/>
                </a:lnTo>
                <a:lnTo>
                  <a:pt x="5592" y="1285"/>
                </a:lnTo>
                <a:lnTo>
                  <a:pt x="5642" y="1244"/>
                </a:lnTo>
                <a:lnTo>
                  <a:pt x="5687" y="1201"/>
                </a:lnTo>
                <a:lnTo>
                  <a:pt x="5728" y="1156"/>
                </a:lnTo>
                <a:lnTo>
                  <a:pt x="5765" y="1107"/>
                </a:lnTo>
                <a:lnTo>
                  <a:pt x="5797" y="1057"/>
                </a:lnTo>
                <a:lnTo>
                  <a:pt x="5822" y="1003"/>
                </a:lnTo>
                <a:lnTo>
                  <a:pt x="5843" y="948"/>
                </a:lnTo>
                <a:lnTo>
                  <a:pt x="5857" y="888"/>
                </a:lnTo>
                <a:lnTo>
                  <a:pt x="5865" y="826"/>
                </a:lnTo>
                <a:lnTo>
                  <a:pt x="5865" y="762"/>
                </a:lnTo>
                <a:lnTo>
                  <a:pt x="5859" y="695"/>
                </a:lnTo>
                <a:lnTo>
                  <a:pt x="5843" y="624"/>
                </a:lnTo>
                <a:lnTo>
                  <a:pt x="5819" y="550"/>
                </a:lnTo>
                <a:lnTo>
                  <a:pt x="5786" y="473"/>
                </a:lnTo>
                <a:lnTo>
                  <a:pt x="5744" y="393"/>
                </a:lnTo>
                <a:close/>
                <a:moveTo>
                  <a:pt x="5392" y="681"/>
                </a:moveTo>
                <a:lnTo>
                  <a:pt x="5409" y="675"/>
                </a:lnTo>
                <a:lnTo>
                  <a:pt x="5425" y="670"/>
                </a:lnTo>
                <a:lnTo>
                  <a:pt x="5441" y="664"/>
                </a:lnTo>
                <a:lnTo>
                  <a:pt x="5456" y="657"/>
                </a:lnTo>
                <a:lnTo>
                  <a:pt x="5470" y="650"/>
                </a:lnTo>
                <a:lnTo>
                  <a:pt x="5484" y="643"/>
                </a:lnTo>
                <a:lnTo>
                  <a:pt x="5496" y="635"/>
                </a:lnTo>
                <a:lnTo>
                  <a:pt x="5507" y="628"/>
                </a:lnTo>
                <a:lnTo>
                  <a:pt x="5518" y="620"/>
                </a:lnTo>
                <a:lnTo>
                  <a:pt x="5528" y="611"/>
                </a:lnTo>
                <a:lnTo>
                  <a:pt x="5537" y="602"/>
                </a:lnTo>
                <a:lnTo>
                  <a:pt x="5545" y="594"/>
                </a:lnTo>
                <a:lnTo>
                  <a:pt x="5554" y="584"/>
                </a:lnTo>
                <a:lnTo>
                  <a:pt x="5562" y="575"/>
                </a:lnTo>
                <a:lnTo>
                  <a:pt x="5568" y="565"/>
                </a:lnTo>
                <a:lnTo>
                  <a:pt x="5575" y="554"/>
                </a:lnTo>
                <a:lnTo>
                  <a:pt x="5580" y="544"/>
                </a:lnTo>
                <a:lnTo>
                  <a:pt x="5586" y="533"/>
                </a:lnTo>
                <a:lnTo>
                  <a:pt x="5590" y="523"/>
                </a:lnTo>
                <a:lnTo>
                  <a:pt x="5595" y="511"/>
                </a:lnTo>
                <a:lnTo>
                  <a:pt x="5602" y="489"/>
                </a:lnTo>
                <a:lnTo>
                  <a:pt x="5607" y="466"/>
                </a:lnTo>
                <a:lnTo>
                  <a:pt x="5612" y="441"/>
                </a:lnTo>
                <a:lnTo>
                  <a:pt x="5615" y="416"/>
                </a:lnTo>
                <a:lnTo>
                  <a:pt x="5617" y="389"/>
                </a:lnTo>
                <a:lnTo>
                  <a:pt x="5620" y="363"/>
                </a:lnTo>
                <a:lnTo>
                  <a:pt x="5648" y="395"/>
                </a:lnTo>
                <a:lnTo>
                  <a:pt x="5675" y="428"/>
                </a:lnTo>
                <a:lnTo>
                  <a:pt x="5699" y="461"/>
                </a:lnTo>
                <a:lnTo>
                  <a:pt x="5719" y="495"/>
                </a:lnTo>
                <a:lnTo>
                  <a:pt x="5737" y="530"/>
                </a:lnTo>
                <a:lnTo>
                  <a:pt x="5751" y="565"/>
                </a:lnTo>
                <a:lnTo>
                  <a:pt x="5765" y="599"/>
                </a:lnTo>
                <a:lnTo>
                  <a:pt x="5773" y="635"/>
                </a:lnTo>
                <a:lnTo>
                  <a:pt x="5780" y="671"/>
                </a:lnTo>
                <a:lnTo>
                  <a:pt x="5784" y="707"/>
                </a:lnTo>
                <a:lnTo>
                  <a:pt x="5787" y="742"/>
                </a:lnTo>
                <a:lnTo>
                  <a:pt x="5786" y="778"/>
                </a:lnTo>
                <a:lnTo>
                  <a:pt x="5782" y="813"/>
                </a:lnTo>
                <a:lnTo>
                  <a:pt x="5777" y="850"/>
                </a:lnTo>
                <a:lnTo>
                  <a:pt x="5769" y="884"/>
                </a:lnTo>
                <a:lnTo>
                  <a:pt x="5759" y="918"/>
                </a:lnTo>
                <a:lnTo>
                  <a:pt x="5746" y="951"/>
                </a:lnTo>
                <a:lnTo>
                  <a:pt x="5732" y="986"/>
                </a:lnTo>
                <a:lnTo>
                  <a:pt x="5716" y="1018"/>
                </a:lnTo>
                <a:lnTo>
                  <a:pt x="5697" y="1051"/>
                </a:lnTo>
                <a:lnTo>
                  <a:pt x="5677" y="1083"/>
                </a:lnTo>
                <a:lnTo>
                  <a:pt x="5654" y="1113"/>
                </a:lnTo>
                <a:lnTo>
                  <a:pt x="5630" y="1142"/>
                </a:lnTo>
                <a:lnTo>
                  <a:pt x="5603" y="1170"/>
                </a:lnTo>
                <a:lnTo>
                  <a:pt x="5575" y="1198"/>
                </a:lnTo>
                <a:lnTo>
                  <a:pt x="5544" y="1223"/>
                </a:lnTo>
                <a:lnTo>
                  <a:pt x="5513" y="1249"/>
                </a:lnTo>
                <a:lnTo>
                  <a:pt x="5480" y="1272"/>
                </a:lnTo>
                <a:lnTo>
                  <a:pt x="5446" y="1294"/>
                </a:lnTo>
                <a:lnTo>
                  <a:pt x="5410" y="1315"/>
                </a:lnTo>
                <a:lnTo>
                  <a:pt x="5372" y="1333"/>
                </a:lnTo>
                <a:lnTo>
                  <a:pt x="5333" y="1350"/>
                </a:lnTo>
                <a:lnTo>
                  <a:pt x="5279" y="1373"/>
                </a:lnTo>
                <a:lnTo>
                  <a:pt x="5227" y="1394"/>
                </a:lnTo>
                <a:lnTo>
                  <a:pt x="5180" y="1412"/>
                </a:lnTo>
                <a:lnTo>
                  <a:pt x="5136" y="1428"/>
                </a:lnTo>
                <a:lnTo>
                  <a:pt x="5094" y="1444"/>
                </a:lnTo>
                <a:lnTo>
                  <a:pt x="5055" y="1458"/>
                </a:lnTo>
                <a:lnTo>
                  <a:pt x="5015" y="1471"/>
                </a:lnTo>
                <a:lnTo>
                  <a:pt x="4978" y="1482"/>
                </a:lnTo>
                <a:lnTo>
                  <a:pt x="4939" y="1494"/>
                </a:lnTo>
                <a:lnTo>
                  <a:pt x="4902" y="1506"/>
                </a:lnTo>
                <a:lnTo>
                  <a:pt x="4861" y="1517"/>
                </a:lnTo>
                <a:lnTo>
                  <a:pt x="4819" y="1528"/>
                </a:lnTo>
                <a:lnTo>
                  <a:pt x="4774" y="1539"/>
                </a:lnTo>
                <a:lnTo>
                  <a:pt x="4727" y="1550"/>
                </a:lnTo>
                <a:lnTo>
                  <a:pt x="4675" y="1562"/>
                </a:lnTo>
                <a:lnTo>
                  <a:pt x="4618" y="1575"/>
                </a:lnTo>
                <a:lnTo>
                  <a:pt x="4552" y="1593"/>
                </a:lnTo>
                <a:lnTo>
                  <a:pt x="4488" y="1614"/>
                </a:lnTo>
                <a:lnTo>
                  <a:pt x="4428" y="1637"/>
                </a:lnTo>
                <a:lnTo>
                  <a:pt x="4369" y="1663"/>
                </a:lnTo>
                <a:lnTo>
                  <a:pt x="4314" y="1691"/>
                </a:lnTo>
                <a:lnTo>
                  <a:pt x="4262" y="1722"/>
                </a:lnTo>
                <a:lnTo>
                  <a:pt x="4213" y="1757"/>
                </a:lnTo>
                <a:lnTo>
                  <a:pt x="4168" y="1792"/>
                </a:lnTo>
                <a:lnTo>
                  <a:pt x="4127" y="1830"/>
                </a:lnTo>
                <a:lnTo>
                  <a:pt x="4087" y="1870"/>
                </a:lnTo>
                <a:lnTo>
                  <a:pt x="4052" y="1913"/>
                </a:lnTo>
                <a:lnTo>
                  <a:pt x="4021" y="1956"/>
                </a:lnTo>
                <a:lnTo>
                  <a:pt x="3993" y="2001"/>
                </a:lnTo>
                <a:lnTo>
                  <a:pt x="3969" y="2047"/>
                </a:lnTo>
                <a:lnTo>
                  <a:pt x="3949" y="2095"/>
                </a:lnTo>
                <a:lnTo>
                  <a:pt x="3931" y="2145"/>
                </a:lnTo>
                <a:lnTo>
                  <a:pt x="3919" y="2194"/>
                </a:lnTo>
                <a:lnTo>
                  <a:pt x="3909" y="2245"/>
                </a:lnTo>
                <a:lnTo>
                  <a:pt x="3906" y="2297"/>
                </a:lnTo>
                <a:lnTo>
                  <a:pt x="3905" y="2349"/>
                </a:lnTo>
                <a:lnTo>
                  <a:pt x="3908" y="2401"/>
                </a:lnTo>
                <a:lnTo>
                  <a:pt x="3916" y="2455"/>
                </a:lnTo>
                <a:lnTo>
                  <a:pt x="3928" y="2508"/>
                </a:lnTo>
                <a:lnTo>
                  <a:pt x="3943" y="2561"/>
                </a:lnTo>
                <a:lnTo>
                  <a:pt x="3964" y="2613"/>
                </a:lnTo>
                <a:lnTo>
                  <a:pt x="3990" y="2666"/>
                </a:lnTo>
                <a:lnTo>
                  <a:pt x="4020" y="2719"/>
                </a:lnTo>
                <a:lnTo>
                  <a:pt x="4054" y="2771"/>
                </a:lnTo>
                <a:lnTo>
                  <a:pt x="4094" y="2822"/>
                </a:lnTo>
                <a:lnTo>
                  <a:pt x="4138" y="2873"/>
                </a:lnTo>
                <a:lnTo>
                  <a:pt x="4186" y="2922"/>
                </a:lnTo>
                <a:lnTo>
                  <a:pt x="4240" y="2971"/>
                </a:lnTo>
                <a:lnTo>
                  <a:pt x="4162" y="2950"/>
                </a:lnTo>
                <a:lnTo>
                  <a:pt x="4090" y="2925"/>
                </a:lnTo>
                <a:lnTo>
                  <a:pt x="4024" y="2895"/>
                </a:lnTo>
                <a:lnTo>
                  <a:pt x="3963" y="2862"/>
                </a:lnTo>
                <a:lnTo>
                  <a:pt x="3908" y="2823"/>
                </a:lnTo>
                <a:lnTo>
                  <a:pt x="3856" y="2783"/>
                </a:lnTo>
                <a:lnTo>
                  <a:pt x="3811" y="2739"/>
                </a:lnTo>
                <a:lnTo>
                  <a:pt x="3771" y="2692"/>
                </a:lnTo>
                <a:lnTo>
                  <a:pt x="3734" y="2643"/>
                </a:lnTo>
                <a:lnTo>
                  <a:pt x="3704" y="2591"/>
                </a:lnTo>
                <a:lnTo>
                  <a:pt x="3678" y="2538"/>
                </a:lnTo>
                <a:lnTo>
                  <a:pt x="3657" y="2482"/>
                </a:lnTo>
                <a:lnTo>
                  <a:pt x="3641" y="2425"/>
                </a:lnTo>
                <a:lnTo>
                  <a:pt x="3630" y="2367"/>
                </a:lnTo>
                <a:lnTo>
                  <a:pt x="3622" y="2310"/>
                </a:lnTo>
                <a:lnTo>
                  <a:pt x="3620" y="2250"/>
                </a:lnTo>
                <a:lnTo>
                  <a:pt x="3622" y="2190"/>
                </a:lnTo>
                <a:lnTo>
                  <a:pt x="3630" y="2132"/>
                </a:lnTo>
                <a:lnTo>
                  <a:pt x="3640" y="2072"/>
                </a:lnTo>
                <a:lnTo>
                  <a:pt x="3656" y="2013"/>
                </a:lnTo>
                <a:lnTo>
                  <a:pt x="3676" y="1957"/>
                </a:lnTo>
                <a:lnTo>
                  <a:pt x="3699" y="1901"/>
                </a:lnTo>
                <a:lnTo>
                  <a:pt x="3728" y="1845"/>
                </a:lnTo>
                <a:lnTo>
                  <a:pt x="3759" y="1792"/>
                </a:lnTo>
                <a:lnTo>
                  <a:pt x="3795" y="1741"/>
                </a:lnTo>
                <a:lnTo>
                  <a:pt x="3835" y="1693"/>
                </a:lnTo>
                <a:lnTo>
                  <a:pt x="3878" y="1646"/>
                </a:lnTo>
                <a:lnTo>
                  <a:pt x="3927" y="1604"/>
                </a:lnTo>
                <a:lnTo>
                  <a:pt x="3978" y="1563"/>
                </a:lnTo>
                <a:lnTo>
                  <a:pt x="4033" y="1527"/>
                </a:lnTo>
                <a:lnTo>
                  <a:pt x="4092" y="1494"/>
                </a:lnTo>
                <a:lnTo>
                  <a:pt x="4154" y="1466"/>
                </a:lnTo>
                <a:lnTo>
                  <a:pt x="4204" y="1446"/>
                </a:lnTo>
                <a:lnTo>
                  <a:pt x="4259" y="1427"/>
                </a:lnTo>
                <a:lnTo>
                  <a:pt x="4315" y="1407"/>
                </a:lnTo>
                <a:lnTo>
                  <a:pt x="4373" y="1389"/>
                </a:lnTo>
                <a:lnTo>
                  <a:pt x="4435" y="1372"/>
                </a:lnTo>
                <a:lnTo>
                  <a:pt x="4497" y="1354"/>
                </a:lnTo>
                <a:lnTo>
                  <a:pt x="4561" y="1339"/>
                </a:lnTo>
                <a:lnTo>
                  <a:pt x="4627" y="1322"/>
                </a:lnTo>
                <a:lnTo>
                  <a:pt x="4692" y="1306"/>
                </a:lnTo>
                <a:lnTo>
                  <a:pt x="4759" y="1293"/>
                </a:lnTo>
                <a:lnTo>
                  <a:pt x="4825" y="1280"/>
                </a:lnTo>
                <a:lnTo>
                  <a:pt x="4892" y="1268"/>
                </a:lnTo>
                <a:lnTo>
                  <a:pt x="4958" y="1257"/>
                </a:lnTo>
                <a:lnTo>
                  <a:pt x="5024" y="1247"/>
                </a:lnTo>
                <a:lnTo>
                  <a:pt x="5089" y="1237"/>
                </a:lnTo>
                <a:lnTo>
                  <a:pt x="5152" y="1228"/>
                </a:lnTo>
                <a:lnTo>
                  <a:pt x="5171" y="1226"/>
                </a:lnTo>
                <a:lnTo>
                  <a:pt x="5191" y="1220"/>
                </a:lnTo>
                <a:lnTo>
                  <a:pt x="5212" y="1215"/>
                </a:lnTo>
                <a:lnTo>
                  <a:pt x="5231" y="1207"/>
                </a:lnTo>
                <a:lnTo>
                  <a:pt x="5250" y="1198"/>
                </a:lnTo>
                <a:lnTo>
                  <a:pt x="5269" y="1188"/>
                </a:lnTo>
                <a:lnTo>
                  <a:pt x="5288" y="1177"/>
                </a:lnTo>
                <a:lnTo>
                  <a:pt x="5304" y="1165"/>
                </a:lnTo>
                <a:lnTo>
                  <a:pt x="5322" y="1152"/>
                </a:lnTo>
                <a:lnTo>
                  <a:pt x="5337" y="1138"/>
                </a:lnTo>
                <a:lnTo>
                  <a:pt x="5353" y="1123"/>
                </a:lnTo>
                <a:lnTo>
                  <a:pt x="5367" y="1106"/>
                </a:lnTo>
                <a:lnTo>
                  <a:pt x="5381" y="1090"/>
                </a:lnTo>
                <a:lnTo>
                  <a:pt x="5394" y="1072"/>
                </a:lnTo>
                <a:lnTo>
                  <a:pt x="5406" y="1052"/>
                </a:lnTo>
                <a:lnTo>
                  <a:pt x="5416" y="1033"/>
                </a:lnTo>
                <a:lnTo>
                  <a:pt x="5426" y="1014"/>
                </a:lnTo>
                <a:lnTo>
                  <a:pt x="5434" y="993"/>
                </a:lnTo>
                <a:lnTo>
                  <a:pt x="5441" y="973"/>
                </a:lnTo>
                <a:lnTo>
                  <a:pt x="5447" y="951"/>
                </a:lnTo>
                <a:lnTo>
                  <a:pt x="5451" y="929"/>
                </a:lnTo>
                <a:lnTo>
                  <a:pt x="5455" y="907"/>
                </a:lnTo>
                <a:lnTo>
                  <a:pt x="5456" y="885"/>
                </a:lnTo>
                <a:lnTo>
                  <a:pt x="5456" y="863"/>
                </a:lnTo>
                <a:lnTo>
                  <a:pt x="5455" y="841"/>
                </a:lnTo>
                <a:lnTo>
                  <a:pt x="5451" y="817"/>
                </a:lnTo>
                <a:lnTo>
                  <a:pt x="5445" y="794"/>
                </a:lnTo>
                <a:lnTo>
                  <a:pt x="5439" y="772"/>
                </a:lnTo>
                <a:lnTo>
                  <a:pt x="5430" y="749"/>
                </a:lnTo>
                <a:lnTo>
                  <a:pt x="5419" y="726"/>
                </a:lnTo>
                <a:lnTo>
                  <a:pt x="5406" y="703"/>
                </a:lnTo>
                <a:lnTo>
                  <a:pt x="5392" y="681"/>
                </a:lnTo>
                <a:close/>
                <a:moveTo>
                  <a:pt x="5129" y="335"/>
                </a:moveTo>
                <a:lnTo>
                  <a:pt x="5106" y="367"/>
                </a:lnTo>
                <a:lnTo>
                  <a:pt x="5084" y="398"/>
                </a:lnTo>
                <a:lnTo>
                  <a:pt x="5062" y="426"/>
                </a:lnTo>
                <a:lnTo>
                  <a:pt x="5039" y="453"/>
                </a:lnTo>
                <a:lnTo>
                  <a:pt x="5027" y="466"/>
                </a:lnTo>
                <a:lnTo>
                  <a:pt x="5014" y="479"/>
                </a:lnTo>
                <a:lnTo>
                  <a:pt x="5001" y="491"/>
                </a:lnTo>
                <a:lnTo>
                  <a:pt x="4988" y="503"/>
                </a:lnTo>
                <a:lnTo>
                  <a:pt x="4972" y="514"/>
                </a:lnTo>
                <a:lnTo>
                  <a:pt x="4958" y="525"/>
                </a:lnTo>
                <a:lnTo>
                  <a:pt x="4940" y="535"/>
                </a:lnTo>
                <a:lnTo>
                  <a:pt x="4924" y="545"/>
                </a:lnTo>
                <a:lnTo>
                  <a:pt x="4906" y="554"/>
                </a:lnTo>
                <a:lnTo>
                  <a:pt x="4890" y="560"/>
                </a:lnTo>
                <a:lnTo>
                  <a:pt x="4874" y="565"/>
                </a:lnTo>
                <a:lnTo>
                  <a:pt x="4858" y="570"/>
                </a:lnTo>
                <a:lnTo>
                  <a:pt x="4841" y="573"/>
                </a:lnTo>
                <a:lnTo>
                  <a:pt x="4824" y="575"/>
                </a:lnTo>
                <a:lnTo>
                  <a:pt x="4805" y="576"/>
                </a:lnTo>
                <a:lnTo>
                  <a:pt x="4786" y="575"/>
                </a:lnTo>
                <a:lnTo>
                  <a:pt x="4773" y="573"/>
                </a:lnTo>
                <a:lnTo>
                  <a:pt x="4761" y="570"/>
                </a:lnTo>
                <a:lnTo>
                  <a:pt x="4750" y="565"/>
                </a:lnTo>
                <a:lnTo>
                  <a:pt x="4739" y="562"/>
                </a:lnTo>
                <a:lnTo>
                  <a:pt x="4730" y="556"/>
                </a:lnTo>
                <a:lnTo>
                  <a:pt x="4721" y="552"/>
                </a:lnTo>
                <a:lnTo>
                  <a:pt x="4713" y="545"/>
                </a:lnTo>
                <a:lnTo>
                  <a:pt x="4706" y="539"/>
                </a:lnTo>
                <a:lnTo>
                  <a:pt x="4699" y="532"/>
                </a:lnTo>
                <a:lnTo>
                  <a:pt x="4694" y="523"/>
                </a:lnTo>
                <a:lnTo>
                  <a:pt x="4688" y="514"/>
                </a:lnTo>
                <a:lnTo>
                  <a:pt x="4684" y="505"/>
                </a:lnTo>
                <a:lnTo>
                  <a:pt x="4680" y="495"/>
                </a:lnTo>
                <a:lnTo>
                  <a:pt x="4678" y="484"/>
                </a:lnTo>
                <a:lnTo>
                  <a:pt x="4675" y="473"/>
                </a:lnTo>
                <a:lnTo>
                  <a:pt x="4674" y="460"/>
                </a:lnTo>
                <a:lnTo>
                  <a:pt x="4675" y="445"/>
                </a:lnTo>
                <a:lnTo>
                  <a:pt x="4678" y="430"/>
                </a:lnTo>
                <a:lnTo>
                  <a:pt x="4681" y="416"/>
                </a:lnTo>
                <a:lnTo>
                  <a:pt x="4686" y="403"/>
                </a:lnTo>
                <a:lnTo>
                  <a:pt x="4691" y="390"/>
                </a:lnTo>
                <a:lnTo>
                  <a:pt x="4697" y="377"/>
                </a:lnTo>
                <a:lnTo>
                  <a:pt x="4705" y="365"/>
                </a:lnTo>
                <a:lnTo>
                  <a:pt x="4713" y="352"/>
                </a:lnTo>
                <a:lnTo>
                  <a:pt x="4664" y="354"/>
                </a:lnTo>
                <a:lnTo>
                  <a:pt x="4614" y="355"/>
                </a:lnTo>
                <a:lnTo>
                  <a:pt x="4564" y="357"/>
                </a:lnTo>
                <a:lnTo>
                  <a:pt x="4515" y="359"/>
                </a:lnTo>
                <a:lnTo>
                  <a:pt x="4466" y="362"/>
                </a:lnTo>
                <a:lnTo>
                  <a:pt x="4417" y="364"/>
                </a:lnTo>
                <a:lnTo>
                  <a:pt x="4367" y="366"/>
                </a:lnTo>
                <a:lnTo>
                  <a:pt x="4317" y="366"/>
                </a:lnTo>
                <a:lnTo>
                  <a:pt x="4325" y="400"/>
                </a:lnTo>
                <a:lnTo>
                  <a:pt x="4331" y="435"/>
                </a:lnTo>
                <a:lnTo>
                  <a:pt x="4337" y="469"/>
                </a:lnTo>
                <a:lnTo>
                  <a:pt x="4344" y="503"/>
                </a:lnTo>
                <a:lnTo>
                  <a:pt x="4351" y="538"/>
                </a:lnTo>
                <a:lnTo>
                  <a:pt x="4356" y="572"/>
                </a:lnTo>
                <a:lnTo>
                  <a:pt x="4362" y="606"/>
                </a:lnTo>
                <a:lnTo>
                  <a:pt x="4369" y="640"/>
                </a:lnTo>
                <a:lnTo>
                  <a:pt x="4389" y="627"/>
                </a:lnTo>
                <a:lnTo>
                  <a:pt x="4409" y="615"/>
                </a:lnTo>
                <a:lnTo>
                  <a:pt x="4429" y="604"/>
                </a:lnTo>
                <a:lnTo>
                  <a:pt x="4450" y="594"/>
                </a:lnTo>
                <a:lnTo>
                  <a:pt x="4470" y="586"/>
                </a:lnTo>
                <a:lnTo>
                  <a:pt x="4490" y="577"/>
                </a:lnTo>
                <a:lnTo>
                  <a:pt x="4510" y="572"/>
                </a:lnTo>
                <a:lnTo>
                  <a:pt x="4530" y="566"/>
                </a:lnTo>
                <a:lnTo>
                  <a:pt x="4550" y="563"/>
                </a:lnTo>
                <a:lnTo>
                  <a:pt x="4572" y="560"/>
                </a:lnTo>
                <a:lnTo>
                  <a:pt x="4592" y="559"/>
                </a:lnTo>
                <a:lnTo>
                  <a:pt x="4612" y="559"/>
                </a:lnTo>
                <a:lnTo>
                  <a:pt x="4632" y="560"/>
                </a:lnTo>
                <a:lnTo>
                  <a:pt x="4651" y="563"/>
                </a:lnTo>
                <a:lnTo>
                  <a:pt x="4671" y="566"/>
                </a:lnTo>
                <a:lnTo>
                  <a:pt x="4694" y="572"/>
                </a:lnTo>
                <a:lnTo>
                  <a:pt x="4716" y="580"/>
                </a:lnTo>
                <a:lnTo>
                  <a:pt x="4738" y="588"/>
                </a:lnTo>
                <a:lnTo>
                  <a:pt x="4759" y="598"/>
                </a:lnTo>
                <a:lnTo>
                  <a:pt x="4776" y="609"/>
                </a:lnTo>
                <a:lnTo>
                  <a:pt x="4793" y="620"/>
                </a:lnTo>
                <a:lnTo>
                  <a:pt x="4809" y="633"/>
                </a:lnTo>
                <a:lnTo>
                  <a:pt x="4823" y="646"/>
                </a:lnTo>
                <a:lnTo>
                  <a:pt x="4835" y="660"/>
                </a:lnTo>
                <a:lnTo>
                  <a:pt x="4846" y="675"/>
                </a:lnTo>
                <a:lnTo>
                  <a:pt x="4855" y="690"/>
                </a:lnTo>
                <a:lnTo>
                  <a:pt x="4863" y="706"/>
                </a:lnTo>
                <a:lnTo>
                  <a:pt x="4869" y="722"/>
                </a:lnTo>
                <a:lnTo>
                  <a:pt x="4876" y="740"/>
                </a:lnTo>
                <a:lnTo>
                  <a:pt x="4880" y="758"/>
                </a:lnTo>
                <a:lnTo>
                  <a:pt x="4884" y="776"/>
                </a:lnTo>
                <a:lnTo>
                  <a:pt x="4886" y="796"/>
                </a:lnTo>
                <a:lnTo>
                  <a:pt x="4887" y="810"/>
                </a:lnTo>
                <a:lnTo>
                  <a:pt x="4886" y="824"/>
                </a:lnTo>
                <a:lnTo>
                  <a:pt x="4885" y="837"/>
                </a:lnTo>
                <a:lnTo>
                  <a:pt x="4883" y="851"/>
                </a:lnTo>
                <a:lnTo>
                  <a:pt x="4880" y="863"/>
                </a:lnTo>
                <a:lnTo>
                  <a:pt x="4876" y="875"/>
                </a:lnTo>
                <a:lnTo>
                  <a:pt x="4871" y="887"/>
                </a:lnTo>
                <a:lnTo>
                  <a:pt x="4866" y="898"/>
                </a:lnTo>
                <a:lnTo>
                  <a:pt x="4859" y="909"/>
                </a:lnTo>
                <a:lnTo>
                  <a:pt x="4853" y="920"/>
                </a:lnTo>
                <a:lnTo>
                  <a:pt x="4845" y="930"/>
                </a:lnTo>
                <a:lnTo>
                  <a:pt x="4836" y="940"/>
                </a:lnTo>
                <a:lnTo>
                  <a:pt x="4826" y="950"/>
                </a:lnTo>
                <a:lnTo>
                  <a:pt x="4817" y="959"/>
                </a:lnTo>
                <a:lnTo>
                  <a:pt x="4806" y="968"/>
                </a:lnTo>
                <a:lnTo>
                  <a:pt x="4796" y="976"/>
                </a:lnTo>
                <a:lnTo>
                  <a:pt x="4781" y="984"/>
                </a:lnTo>
                <a:lnTo>
                  <a:pt x="4768" y="994"/>
                </a:lnTo>
                <a:lnTo>
                  <a:pt x="4753" y="1002"/>
                </a:lnTo>
                <a:lnTo>
                  <a:pt x="4740" y="1009"/>
                </a:lnTo>
                <a:lnTo>
                  <a:pt x="4727" y="1017"/>
                </a:lnTo>
                <a:lnTo>
                  <a:pt x="4713" y="1022"/>
                </a:lnTo>
                <a:lnTo>
                  <a:pt x="4700" y="1028"/>
                </a:lnTo>
                <a:lnTo>
                  <a:pt x="4687" y="1032"/>
                </a:lnTo>
                <a:lnTo>
                  <a:pt x="4660" y="1040"/>
                </a:lnTo>
                <a:lnTo>
                  <a:pt x="4636" y="1044"/>
                </a:lnTo>
                <a:lnTo>
                  <a:pt x="4612" y="1049"/>
                </a:lnTo>
                <a:lnTo>
                  <a:pt x="4587" y="1050"/>
                </a:lnTo>
                <a:lnTo>
                  <a:pt x="4564" y="1050"/>
                </a:lnTo>
                <a:lnTo>
                  <a:pt x="4541" y="1049"/>
                </a:lnTo>
                <a:lnTo>
                  <a:pt x="4518" y="1045"/>
                </a:lnTo>
                <a:lnTo>
                  <a:pt x="4495" y="1042"/>
                </a:lnTo>
                <a:lnTo>
                  <a:pt x="4452" y="1033"/>
                </a:lnTo>
                <a:lnTo>
                  <a:pt x="4409" y="1022"/>
                </a:lnTo>
                <a:lnTo>
                  <a:pt x="4411" y="1055"/>
                </a:lnTo>
                <a:lnTo>
                  <a:pt x="4414" y="1088"/>
                </a:lnTo>
                <a:lnTo>
                  <a:pt x="4416" y="1122"/>
                </a:lnTo>
                <a:lnTo>
                  <a:pt x="4417" y="1155"/>
                </a:lnTo>
                <a:lnTo>
                  <a:pt x="4428" y="1149"/>
                </a:lnTo>
                <a:lnTo>
                  <a:pt x="4439" y="1144"/>
                </a:lnTo>
                <a:lnTo>
                  <a:pt x="4452" y="1139"/>
                </a:lnTo>
                <a:lnTo>
                  <a:pt x="4466" y="1134"/>
                </a:lnTo>
                <a:lnTo>
                  <a:pt x="4481" y="1128"/>
                </a:lnTo>
                <a:lnTo>
                  <a:pt x="4495" y="1125"/>
                </a:lnTo>
                <a:lnTo>
                  <a:pt x="4512" y="1122"/>
                </a:lnTo>
                <a:lnTo>
                  <a:pt x="4530" y="1118"/>
                </a:lnTo>
                <a:lnTo>
                  <a:pt x="4550" y="1116"/>
                </a:lnTo>
                <a:lnTo>
                  <a:pt x="4570" y="1115"/>
                </a:lnTo>
                <a:lnTo>
                  <a:pt x="4591" y="1114"/>
                </a:lnTo>
                <a:lnTo>
                  <a:pt x="4614" y="1114"/>
                </a:lnTo>
                <a:lnTo>
                  <a:pt x="4638" y="1114"/>
                </a:lnTo>
                <a:lnTo>
                  <a:pt x="4664" y="1116"/>
                </a:lnTo>
                <a:lnTo>
                  <a:pt x="4691" y="1118"/>
                </a:lnTo>
                <a:lnTo>
                  <a:pt x="4720" y="1122"/>
                </a:lnTo>
                <a:lnTo>
                  <a:pt x="4764" y="1129"/>
                </a:lnTo>
                <a:lnTo>
                  <a:pt x="4809" y="1138"/>
                </a:lnTo>
                <a:lnTo>
                  <a:pt x="4852" y="1147"/>
                </a:lnTo>
                <a:lnTo>
                  <a:pt x="4894" y="1155"/>
                </a:lnTo>
                <a:lnTo>
                  <a:pt x="4915" y="1159"/>
                </a:lnTo>
                <a:lnTo>
                  <a:pt x="4936" y="1161"/>
                </a:lnTo>
                <a:lnTo>
                  <a:pt x="4958" y="1165"/>
                </a:lnTo>
                <a:lnTo>
                  <a:pt x="4978" y="1167"/>
                </a:lnTo>
                <a:lnTo>
                  <a:pt x="4998" y="1168"/>
                </a:lnTo>
                <a:lnTo>
                  <a:pt x="5018" y="1168"/>
                </a:lnTo>
                <a:lnTo>
                  <a:pt x="5037" y="1167"/>
                </a:lnTo>
                <a:lnTo>
                  <a:pt x="5056" y="1165"/>
                </a:lnTo>
                <a:lnTo>
                  <a:pt x="5080" y="1161"/>
                </a:lnTo>
                <a:lnTo>
                  <a:pt x="5102" y="1157"/>
                </a:lnTo>
                <a:lnTo>
                  <a:pt x="5124" y="1150"/>
                </a:lnTo>
                <a:lnTo>
                  <a:pt x="5145" y="1145"/>
                </a:lnTo>
                <a:lnTo>
                  <a:pt x="5166" y="1139"/>
                </a:lnTo>
                <a:lnTo>
                  <a:pt x="5186" y="1131"/>
                </a:lnTo>
                <a:lnTo>
                  <a:pt x="5206" y="1122"/>
                </a:lnTo>
                <a:lnTo>
                  <a:pt x="5225" y="1113"/>
                </a:lnTo>
                <a:lnTo>
                  <a:pt x="5242" y="1103"/>
                </a:lnTo>
                <a:lnTo>
                  <a:pt x="5259" y="1092"/>
                </a:lnTo>
                <a:lnTo>
                  <a:pt x="5275" y="1080"/>
                </a:lnTo>
                <a:lnTo>
                  <a:pt x="5290" y="1066"/>
                </a:lnTo>
                <a:lnTo>
                  <a:pt x="5304" y="1052"/>
                </a:lnTo>
                <a:lnTo>
                  <a:pt x="5316" y="1038"/>
                </a:lnTo>
                <a:lnTo>
                  <a:pt x="5329" y="1021"/>
                </a:lnTo>
                <a:lnTo>
                  <a:pt x="5339" y="1005"/>
                </a:lnTo>
                <a:lnTo>
                  <a:pt x="5347" y="987"/>
                </a:lnTo>
                <a:lnTo>
                  <a:pt x="5356" y="970"/>
                </a:lnTo>
                <a:lnTo>
                  <a:pt x="5363" y="952"/>
                </a:lnTo>
                <a:lnTo>
                  <a:pt x="5368" y="937"/>
                </a:lnTo>
                <a:lnTo>
                  <a:pt x="5373" y="920"/>
                </a:lnTo>
                <a:lnTo>
                  <a:pt x="5376" y="906"/>
                </a:lnTo>
                <a:lnTo>
                  <a:pt x="5378" y="890"/>
                </a:lnTo>
                <a:lnTo>
                  <a:pt x="5378" y="876"/>
                </a:lnTo>
                <a:lnTo>
                  <a:pt x="5378" y="863"/>
                </a:lnTo>
                <a:lnTo>
                  <a:pt x="5378" y="850"/>
                </a:lnTo>
                <a:lnTo>
                  <a:pt x="5376" y="837"/>
                </a:lnTo>
                <a:lnTo>
                  <a:pt x="5373" y="824"/>
                </a:lnTo>
                <a:lnTo>
                  <a:pt x="5368" y="813"/>
                </a:lnTo>
                <a:lnTo>
                  <a:pt x="5364" y="801"/>
                </a:lnTo>
                <a:lnTo>
                  <a:pt x="5357" y="790"/>
                </a:lnTo>
                <a:lnTo>
                  <a:pt x="5352" y="780"/>
                </a:lnTo>
                <a:lnTo>
                  <a:pt x="5345" y="769"/>
                </a:lnTo>
                <a:lnTo>
                  <a:pt x="5336" y="760"/>
                </a:lnTo>
                <a:lnTo>
                  <a:pt x="5327" y="750"/>
                </a:lnTo>
                <a:lnTo>
                  <a:pt x="5319" y="741"/>
                </a:lnTo>
                <a:lnTo>
                  <a:pt x="5310" y="731"/>
                </a:lnTo>
                <a:lnTo>
                  <a:pt x="5300" y="722"/>
                </a:lnTo>
                <a:lnTo>
                  <a:pt x="5289" y="715"/>
                </a:lnTo>
                <a:lnTo>
                  <a:pt x="5278" y="707"/>
                </a:lnTo>
                <a:lnTo>
                  <a:pt x="5254" y="691"/>
                </a:lnTo>
                <a:lnTo>
                  <a:pt x="5229" y="676"/>
                </a:lnTo>
                <a:lnTo>
                  <a:pt x="5202" y="664"/>
                </a:lnTo>
                <a:lnTo>
                  <a:pt x="5177" y="650"/>
                </a:lnTo>
                <a:lnTo>
                  <a:pt x="5223" y="644"/>
                </a:lnTo>
                <a:lnTo>
                  <a:pt x="5271" y="638"/>
                </a:lnTo>
                <a:lnTo>
                  <a:pt x="5295" y="635"/>
                </a:lnTo>
                <a:lnTo>
                  <a:pt x="5319" y="632"/>
                </a:lnTo>
                <a:lnTo>
                  <a:pt x="5342" y="627"/>
                </a:lnTo>
                <a:lnTo>
                  <a:pt x="5364" y="622"/>
                </a:lnTo>
                <a:lnTo>
                  <a:pt x="5385" y="617"/>
                </a:lnTo>
                <a:lnTo>
                  <a:pt x="5406" y="609"/>
                </a:lnTo>
                <a:lnTo>
                  <a:pt x="5425" y="603"/>
                </a:lnTo>
                <a:lnTo>
                  <a:pt x="5444" y="594"/>
                </a:lnTo>
                <a:lnTo>
                  <a:pt x="5453" y="588"/>
                </a:lnTo>
                <a:lnTo>
                  <a:pt x="5460" y="584"/>
                </a:lnTo>
                <a:lnTo>
                  <a:pt x="5468" y="577"/>
                </a:lnTo>
                <a:lnTo>
                  <a:pt x="5476" y="572"/>
                </a:lnTo>
                <a:lnTo>
                  <a:pt x="5482" y="565"/>
                </a:lnTo>
                <a:lnTo>
                  <a:pt x="5489" y="557"/>
                </a:lnTo>
                <a:lnTo>
                  <a:pt x="5495" y="551"/>
                </a:lnTo>
                <a:lnTo>
                  <a:pt x="5500" y="543"/>
                </a:lnTo>
                <a:lnTo>
                  <a:pt x="5510" y="528"/>
                </a:lnTo>
                <a:lnTo>
                  <a:pt x="5518" y="511"/>
                </a:lnTo>
                <a:lnTo>
                  <a:pt x="5524" y="497"/>
                </a:lnTo>
                <a:lnTo>
                  <a:pt x="5530" y="480"/>
                </a:lnTo>
                <a:lnTo>
                  <a:pt x="5533" y="466"/>
                </a:lnTo>
                <a:lnTo>
                  <a:pt x="5533" y="451"/>
                </a:lnTo>
                <a:lnTo>
                  <a:pt x="5534" y="443"/>
                </a:lnTo>
                <a:lnTo>
                  <a:pt x="5533" y="437"/>
                </a:lnTo>
                <a:lnTo>
                  <a:pt x="5533" y="430"/>
                </a:lnTo>
                <a:lnTo>
                  <a:pt x="5532" y="422"/>
                </a:lnTo>
                <a:lnTo>
                  <a:pt x="5530" y="417"/>
                </a:lnTo>
                <a:lnTo>
                  <a:pt x="5527" y="410"/>
                </a:lnTo>
                <a:lnTo>
                  <a:pt x="5523" y="404"/>
                </a:lnTo>
                <a:lnTo>
                  <a:pt x="5520" y="398"/>
                </a:lnTo>
                <a:lnTo>
                  <a:pt x="5516" y="393"/>
                </a:lnTo>
                <a:lnTo>
                  <a:pt x="5511" y="387"/>
                </a:lnTo>
                <a:lnTo>
                  <a:pt x="5506" y="382"/>
                </a:lnTo>
                <a:lnTo>
                  <a:pt x="5500" y="377"/>
                </a:lnTo>
                <a:lnTo>
                  <a:pt x="5492" y="372"/>
                </a:lnTo>
                <a:lnTo>
                  <a:pt x="5486" y="367"/>
                </a:lnTo>
                <a:lnTo>
                  <a:pt x="5478" y="364"/>
                </a:lnTo>
                <a:lnTo>
                  <a:pt x="5468" y="359"/>
                </a:lnTo>
                <a:lnTo>
                  <a:pt x="5459" y="356"/>
                </a:lnTo>
                <a:lnTo>
                  <a:pt x="5449" y="353"/>
                </a:lnTo>
                <a:lnTo>
                  <a:pt x="5438" y="351"/>
                </a:lnTo>
                <a:lnTo>
                  <a:pt x="5427" y="347"/>
                </a:lnTo>
                <a:lnTo>
                  <a:pt x="5391" y="342"/>
                </a:lnTo>
                <a:lnTo>
                  <a:pt x="5352" y="336"/>
                </a:lnTo>
                <a:lnTo>
                  <a:pt x="5312" y="333"/>
                </a:lnTo>
                <a:lnTo>
                  <a:pt x="5271" y="331"/>
                </a:lnTo>
                <a:lnTo>
                  <a:pt x="5232" y="330"/>
                </a:lnTo>
                <a:lnTo>
                  <a:pt x="5195" y="330"/>
                </a:lnTo>
                <a:lnTo>
                  <a:pt x="5177" y="331"/>
                </a:lnTo>
                <a:lnTo>
                  <a:pt x="5159" y="333"/>
                </a:lnTo>
                <a:lnTo>
                  <a:pt x="5145" y="333"/>
                </a:lnTo>
                <a:lnTo>
                  <a:pt x="5129" y="335"/>
                </a:lnTo>
                <a:close/>
                <a:moveTo>
                  <a:pt x="4737" y="447"/>
                </a:moveTo>
                <a:lnTo>
                  <a:pt x="4739" y="432"/>
                </a:lnTo>
                <a:lnTo>
                  <a:pt x="4744" y="420"/>
                </a:lnTo>
                <a:lnTo>
                  <a:pt x="4750" y="408"/>
                </a:lnTo>
                <a:lnTo>
                  <a:pt x="4758" y="396"/>
                </a:lnTo>
                <a:lnTo>
                  <a:pt x="4765" y="384"/>
                </a:lnTo>
                <a:lnTo>
                  <a:pt x="4774" y="372"/>
                </a:lnTo>
                <a:lnTo>
                  <a:pt x="4784" y="361"/>
                </a:lnTo>
                <a:lnTo>
                  <a:pt x="4794" y="349"/>
                </a:lnTo>
                <a:lnTo>
                  <a:pt x="4825" y="346"/>
                </a:lnTo>
                <a:lnTo>
                  <a:pt x="4859" y="344"/>
                </a:lnTo>
                <a:lnTo>
                  <a:pt x="4896" y="341"/>
                </a:lnTo>
                <a:lnTo>
                  <a:pt x="4932" y="338"/>
                </a:lnTo>
                <a:lnTo>
                  <a:pt x="4969" y="336"/>
                </a:lnTo>
                <a:lnTo>
                  <a:pt x="5002" y="335"/>
                </a:lnTo>
                <a:lnTo>
                  <a:pt x="5031" y="334"/>
                </a:lnTo>
                <a:lnTo>
                  <a:pt x="5054" y="334"/>
                </a:lnTo>
                <a:lnTo>
                  <a:pt x="5037" y="357"/>
                </a:lnTo>
                <a:lnTo>
                  <a:pt x="5021" y="379"/>
                </a:lnTo>
                <a:lnTo>
                  <a:pt x="5004" y="400"/>
                </a:lnTo>
                <a:lnTo>
                  <a:pt x="4988" y="421"/>
                </a:lnTo>
                <a:lnTo>
                  <a:pt x="4979" y="430"/>
                </a:lnTo>
                <a:lnTo>
                  <a:pt x="4969" y="440"/>
                </a:lnTo>
                <a:lnTo>
                  <a:pt x="4959" y="449"/>
                </a:lnTo>
                <a:lnTo>
                  <a:pt x="4948" y="458"/>
                </a:lnTo>
                <a:lnTo>
                  <a:pt x="4936" y="466"/>
                </a:lnTo>
                <a:lnTo>
                  <a:pt x="4925" y="476"/>
                </a:lnTo>
                <a:lnTo>
                  <a:pt x="4910" y="483"/>
                </a:lnTo>
                <a:lnTo>
                  <a:pt x="4896" y="491"/>
                </a:lnTo>
                <a:lnTo>
                  <a:pt x="4880" y="499"/>
                </a:lnTo>
                <a:lnTo>
                  <a:pt x="4865" y="504"/>
                </a:lnTo>
                <a:lnTo>
                  <a:pt x="4850" y="509"/>
                </a:lnTo>
                <a:lnTo>
                  <a:pt x="4835" y="512"/>
                </a:lnTo>
                <a:lnTo>
                  <a:pt x="4821" y="514"/>
                </a:lnTo>
                <a:lnTo>
                  <a:pt x="4806" y="514"/>
                </a:lnTo>
                <a:lnTo>
                  <a:pt x="4793" y="514"/>
                </a:lnTo>
                <a:lnTo>
                  <a:pt x="4781" y="512"/>
                </a:lnTo>
                <a:lnTo>
                  <a:pt x="4770" y="509"/>
                </a:lnTo>
                <a:lnTo>
                  <a:pt x="4760" y="504"/>
                </a:lnTo>
                <a:lnTo>
                  <a:pt x="4755" y="501"/>
                </a:lnTo>
                <a:lnTo>
                  <a:pt x="4751" y="499"/>
                </a:lnTo>
                <a:lnTo>
                  <a:pt x="4749" y="494"/>
                </a:lnTo>
                <a:lnTo>
                  <a:pt x="4744" y="490"/>
                </a:lnTo>
                <a:lnTo>
                  <a:pt x="4742" y="487"/>
                </a:lnTo>
                <a:lnTo>
                  <a:pt x="4739" y="481"/>
                </a:lnTo>
                <a:lnTo>
                  <a:pt x="4737" y="477"/>
                </a:lnTo>
                <a:lnTo>
                  <a:pt x="4737" y="471"/>
                </a:lnTo>
                <a:lnTo>
                  <a:pt x="4736" y="466"/>
                </a:lnTo>
                <a:lnTo>
                  <a:pt x="4736" y="460"/>
                </a:lnTo>
                <a:lnTo>
                  <a:pt x="4736" y="455"/>
                </a:lnTo>
                <a:lnTo>
                  <a:pt x="4737" y="447"/>
                </a:lnTo>
                <a:close/>
                <a:moveTo>
                  <a:pt x="4702" y="92"/>
                </a:moveTo>
                <a:lnTo>
                  <a:pt x="4709" y="117"/>
                </a:lnTo>
                <a:lnTo>
                  <a:pt x="4716" y="141"/>
                </a:lnTo>
                <a:lnTo>
                  <a:pt x="4721" y="166"/>
                </a:lnTo>
                <a:lnTo>
                  <a:pt x="4727" y="189"/>
                </a:lnTo>
                <a:lnTo>
                  <a:pt x="4734" y="211"/>
                </a:lnTo>
                <a:lnTo>
                  <a:pt x="4740" y="235"/>
                </a:lnTo>
                <a:lnTo>
                  <a:pt x="4747" y="260"/>
                </a:lnTo>
                <a:lnTo>
                  <a:pt x="4753" y="285"/>
                </a:lnTo>
                <a:lnTo>
                  <a:pt x="4799" y="280"/>
                </a:lnTo>
                <a:lnTo>
                  <a:pt x="4845" y="276"/>
                </a:lnTo>
                <a:lnTo>
                  <a:pt x="4892" y="273"/>
                </a:lnTo>
                <a:lnTo>
                  <a:pt x="4940" y="270"/>
                </a:lnTo>
                <a:lnTo>
                  <a:pt x="4990" y="268"/>
                </a:lnTo>
                <a:lnTo>
                  <a:pt x="5041" y="266"/>
                </a:lnTo>
                <a:lnTo>
                  <a:pt x="5092" y="266"/>
                </a:lnTo>
                <a:lnTo>
                  <a:pt x="5145" y="266"/>
                </a:lnTo>
                <a:lnTo>
                  <a:pt x="5198" y="266"/>
                </a:lnTo>
                <a:lnTo>
                  <a:pt x="5252" y="268"/>
                </a:lnTo>
                <a:lnTo>
                  <a:pt x="5308" y="270"/>
                </a:lnTo>
                <a:lnTo>
                  <a:pt x="5365" y="272"/>
                </a:lnTo>
                <a:lnTo>
                  <a:pt x="5423" y="274"/>
                </a:lnTo>
                <a:lnTo>
                  <a:pt x="5481" y="278"/>
                </a:lnTo>
                <a:lnTo>
                  <a:pt x="5542" y="281"/>
                </a:lnTo>
                <a:lnTo>
                  <a:pt x="5604" y="285"/>
                </a:lnTo>
                <a:lnTo>
                  <a:pt x="5612" y="265"/>
                </a:lnTo>
                <a:lnTo>
                  <a:pt x="5621" y="244"/>
                </a:lnTo>
                <a:lnTo>
                  <a:pt x="5628" y="223"/>
                </a:lnTo>
                <a:lnTo>
                  <a:pt x="5636" y="203"/>
                </a:lnTo>
                <a:lnTo>
                  <a:pt x="5644" y="182"/>
                </a:lnTo>
                <a:lnTo>
                  <a:pt x="5654" y="162"/>
                </a:lnTo>
                <a:lnTo>
                  <a:pt x="5662" y="141"/>
                </a:lnTo>
                <a:lnTo>
                  <a:pt x="5669" y="122"/>
                </a:lnTo>
                <a:lnTo>
                  <a:pt x="5644" y="120"/>
                </a:lnTo>
                <a:lnTo>
                  <a:pt x="5621" y="118"/>
                </a:lnTo>
                <a:lnTo>
                  <a:pt x="5595" y="117"/>
                </a:lnTo>
                <a:lnTo>
                  <a:pt x="5571" y="116"/>
                </a:lnTo>
                <a:lnTo>
                  <a:pt x="5561" y="129"/>
                </a:lnTo>
                <a:lnTo>
                  <a:pt x="5551" y="143"/>
                </a:lnTo>
                <a:lnTo>
                  <a:pt x="5541" y="154"/>
                </a:lnTo>
                <a:lnTo>
                  <a:pt x="5530" y="165"/>
                </a:lnTo>
                <a:lnTo>
                  <a:pt x="5520" y="175"/>
                </a:lnTo>
                <a:lnTo>
                  <a:pt x="5510" y="182"/>
                </a:lnTo>
                <a:lnTo>
                  <a:pt x="5500" y="190"/>
                </a:lnTo>
                <a:lnTo>
                  <a:pt x="5489" y="198"/>
                </a:lnTo>
                <a:lnTo>
                  <a:pt x="5478" y="203"/>
                </a:lnTo>
                <a:lnTo>
                  <a:pt x="5468" y="209"/>
                </a:lnTo>
                <a:lnTo>
                  <a:pt x="5458" y="212"/>
                </a:lnTo>
                <a:lnTo>
                  <a:pt x="5447" y="217"/>
                </a:lnTo>
                <a:lnTo>
                  <a:pt x="5437" y="219"/>
                </a:lnTo>
                <a:lnTo>
                  <a:pt x="5426" y="221"/>
                </a:lnTo>
                <a:lnTo>
                  <a:pt x="5416" y="221"/>
                </a:lnTo>
                <a:lnTo>
                  <a:pt x="5405" y="221"/>
                </a:lnTo>
                <a:lnTo>
                  <a:pt x="5395" y="220"/>
                </a:lnTo>
                <a:lnTo>
                  <a:pt x="5384" y="218"/>
                </a:lnTo>
                <a:lnTo>
                  <a:pt x="5374" y="214"/>
                </a:lnTo>
                <a:lnTo>
                  <a:pt x="5363" y="211"/>
                </a:lnTo>
                <a:lnTo>
                  <a:pt x="5353" y="207"/>
                </a:lnTo>
                <a:lnTo>
                  <a:pt x="5342" y="201"/>
                </a:lnTo>
                <a:lnTo>
                  <a:pt x="5331" y="195"/>
                </a:lnTo>
                <a:lnTo>
                  <a:pt x="5320" y="188"/>
                </a:lnTo>
                <a:lnTo>
                  <a:pt x="5310" y="180"/>
                </a:lnTo>
                <a:lnTo>
                  <a:pt x="5299" y="171"/>
                </a:lnTo>
                <a:lnTo>
                  <a:pt x="5288" y="161"/>
                </a:lnTo>
                <a:lnTo>
                  <a:pt x="5277" y="151"/>
                </a:lnTo>
                <a:lnTo>
                  <a:pt x="5266" y="140"/>
                </a:lnTo>
                <a:lnTo>
                  <a:pt x="5254" y="128"/>
                </a:lnTo>
                <a:lnTo>
                  <a:pt x="5245" y="115"/>
                </a:lnTo>
                <a:lnTo>
                  <a:pt x="5233" y="102"/>
                </a:lnTo>
                <a:lnTo>
                  <a:pt x="5212" y="102"/>
                </a:lnTo>
                <a:lnTo>
                  <a:pt x="5190" y="101"/>
                </a:lnTo>
                <a:lnTo>
                  <a:pt x="5168" y="101"/>
                </a:lnTo>
                <a:lnTo>
                  <a:pt x="5147" y="101"/>
                </a:lnTo>
                <a:lnTo>
                  <a:pt x="5139" y="115"/>
                </a:lnTo>
                <a:lnTo>
                  <a:pt x="5131" y="129"/>
                </a:lnTo>
                <a:lnTo>
                  <a:pt x="5121" y="141"/>
                </a:lnTo>
                <a:lnTo>
                  <a:pt x="5111" y="154"/>
                </a:lnTo>
                <a:lnTo>
                  <a:pt x="5101" y="165"/>
                </a:lnTo>
                <a:lnTo>
                  <a:pt x="5090" y="175"/>
                </a:lnTo>
                <a:lnTo>
                  <a:pt x="5077" y="182"/>
                </a:lnTo>
                <a:lnTo>
                  <a:pt x="5066" y="190"/>
                </a:lnTo>
                <a:lnTo>
                  <a:pt x="5054" y="198"/>
                </a:lnTo>
                <a:lnTo>
                  <a:pt x="5041" y="205"/>
                </a:lnTo>
                <a:lnTo>
                  <a:pt x="5029" y="210"/>
                </a:lnTo>
                <a:lnTo>
                  <a:pt x="5015" y="213"/>
                </a:lnTo>
                <a:lnTo>
                  <a:pt x="5002" y="217"/>
                </a:lnTo>
                <a:lnTo>
                  <a:pt x="4990" y="219"/>
                </a:lnTo>
                <a:lnTo>
                  <a:pt x="4977" y="221"/>
                </a:lnTo>
                <a:lnTo>
                  <a:pt x="4962" y="221"/>
                </a:lnTo>
                <a:lnTo>
                  <a:pt x="4949" y="220"/>
                </a:lnTo>
                <a:lnTo>
                  <a:pt x="4936" y="219"/>
                </a:lnTo>
                <a:lnTo>
                  <a:pt x="4924" y="216"/>
                </a:lnTo>
                <a:lnTo>
                  <a:pt x="4910" y="211"/>
                </a:lnTo>
                <a:lnTo>
                  <a:pt x="4898" y="208"/>
                </a:lnTo>
                <a:lnTo>
                  <a:pt x="4885" y="201"/>
                </a:lnTo>
                <a:lnTo>
                  <a:pt x="4873" y="195"/>
                </a:lnTo>
                <a:lnTo>
                  <a:pt x="4861" y="187"/>
                </a:lnTo>
                <a:lnTo>
                  <a:pt x="4848" y="178"/>
                </a:lnTo>
                <a:lnTo>
                  <a:pt x="4837" y="168"/>
                </a:lnTo>
                <a:lnTo>
                  <a:pt x="4826" y="157"/>
                </a:lnTo>
                <a:lnTo>
                  <a:pt x="4816" y="145"/>
                </a:lnTo>
                <a:lnTo>
                  <a:pt x="4806" y="133"/>
                </a:lnTo>
                <a:lnTo>
                  <a:pt x="4798" y="118"/>
                </a:lnTo>
                <a:lnTo>
                  <a:pt x="4789" y="103"/>
                </a:lnTo>
                <a:lnTo>
                  <a:pt x="4781" y="87"/>
                </a:lnTo>
                <a:lnTo>
                  <a:pt x="4761" y="88"/>
                </a:lnTo>
                <a:lnTo>
                  <a:pt x="4741" y="89"/>
                </a:lnTo>
                <a:lnTo>
                  <a:pt x="4722" y="91"/>
                </a:lnTo>
                <a:lnTo>
                  <a:pt x="4702" y="92"/>
                </a:lnTo>
                <a:close/>
                <a:moveTo>
                  <a:pt x="1175" y="1360"/>
                </a:moveTo>
                <a:lnTo>
                  <a:pt x="132" y="5515"/>
                </a:lnTo>
                <a:lnTo>
                  <a:pt x="323" y="5339"/>
                </a:lnTo>
                <a:lnTo>
                  <a:pt x="796" y="3365"/>
                </a:lnTo>
                <a:lnTo>
                  <a:pt x="1109" y="3197"/>
                </a:lnTo>
                <a:lnTo>
                  <a:pt x="1446" y="1709"/>
                </a:lnTo>
                <a:lnTo>
                  <a:pt x="1392" y="1451"/>
                </a:lnTo>
                <a:lnTo>
                  <a:pt x="1363" y="1444"/>
                </a:lnTo>
                <a:lnTo>
                  <a:pt x="1334" y="1435"/>
                </a:lnTo>
                <a:lnTo>
                  <a:pt x="1307" y="1425"/>
                </a:lnTo>
                <a:lnTo>
                  <a:pt x="1279" y="1415"/>
                </a:lnTo>
                <a:lnTo>
                  <a:pt x="1252" y="1403"/>
                </a:lnTo>
                <a:lnTo>
                  <a:pt x="1226" y="1389"/>
                </a:lnTo>
                <a:lnTo>
                  <a:pt x="1199" y="1375"/>
                </a:lnTo>
                <a:lnTo>
                  <a:pt x="1175" y="1360"/>
                </a:lnTo>
                <a:close/>
                <a:moveTo>
                  <a:pt x="2582" y="4562"/>
                </a:moveTo>
                <a:lnTo>
                  <a:pt x="2599" y="4545"/>
                </a:lnTo>
                <a:lnTo>
                  <a:pt x="2616" y="4526"/>
                </a:lnTo>
                <a:lnTo>
                  <a:pt x="2634" y="4508"/>
                </a:lnTo>
                <a:lnTo>
                  <a:pt x="2652" y="4490"/>
                </a:lnTo>
                <a:lnTo>
                  <a:pt x="2672" y="4474"/>
                </a:lnTo>
                <a:lnTo>
                  <a:pt x="2692" y="4457"/>
                </a:lnTo>
                <a:lnTo>
                  <a:pt x="2714" y="4443"/>
                </a:lnTo>
                <a:lnTo>
                  <a:pt x="2735" y="4428"/>
                </a:lnTo>
                <a:lnTo>
                  <a:pt x="2757" y="4415"/>
                </a:lnTo>
                <a:lnTo>
                  <a:pt x="2780" y="4403"/>
                </a:lnTo>
                <a:lnTo>
                  <a:pt x="2803" y="4393"/>
                </a:lnTo>
                <a:lnTo>
                  <a:pt x="2826" y="4384"/>
                </a:lnTo>
                <a:lnTo>
                  <a:pt x="2850" y="4376"/>
                </a:lnTo>
                <a:lnTo>
                  <a:pt x="2875" y="4370"/>
                </a:lnTo>
                <a:lnTo>
                  <a:pt x="2900" y="4365"/>
                </a:lnTo>
                <a:lnTo>
                  <a:pt x="2924" y="4362"/>
                </a:lnTo>
                <a:lnTo>
                  <a:pt x="2946" y="4361"/>
                </a:lnTo>
                <a:lnTo>
                  <a:pt x="2967" y="4361"/>
                </a:lnTo>
                <a:lnTo>
                  <a:pt x="2988" y="4363"/>
                </a:lnTo>
                <a:lnTo>
                  <a:pt x="3008" y="4365"/>
                </a:lnTo>
                <a:lnTo>
                  <a:pt x="3027" y="4369"/>
                </a:lnTo>
                <a:lnTo>
                  <a:pt x="3046" y="4374"/>
                </a:lnTo>
                <a:lnTo>
                  <a:pt x="3065" y="4379"/>
                </a:lnTo>
                <a:lnTo>
                  <a:pt x="3081" y="4386"/>
                </a:lnTo>
                <a:lnTo>
                  <a:pt x="3099" y="4393"/>
                </a:lnTo>
                <a:lnTo>
                  <a:pt x="3115" y="4402"/>
                </a:lnTo>
                <a:lnTo>
                  <a:pt x="3131" y="4412"/>
                </a:lnTo>
                <a:lnTo>
                  <a:pt x="3146" y="4422"/>
                </a:lnTo>
                <a:lnTo>
                  <a:pt x="3161" y="4433"/>
                </a:lnTo>
                <a:lnTo>
                  <a:pt x="3174" y="4445"/>
                </a:lnTo>
                <a:lnTo>
                  <a:pt x="3189" y="4456"/>
                </a:lnTo>
                <a:lnTo>
                  <a:pt x="3201" y="4469"/>
                </a:lnTo>
                <a:lnTo>
                  <a:pt x="3213" y="4484"/>
                </a:lnTo>
                <a:lnTo>
                  <a:pt x="3225" y="4498"/>
                </a:lnTo>
                <a:lnTo>
                  <a:pt x="3236" y="4511"/>
                </a:lnTo>
                <a:lnTo>
                  <a:pt x="3247" y="4528"/>
                </a:lnTo>
                <a:lnTo>
                  <a:pt x="3258" y="4544"/>
                </a:lnTo>
                <a:lnTo>
                  <a:pt x="3268" y="4559"/>
                </a:lnTo>
                <a:lnTo>
                  <a:pt x="3278" y="4576"/>
                </a:lnTo>
                <a:lnTo>
                  <a:pt x="3287" y="4592"/>
                </a:lnTo>
                <a:lnTo>
                  <a:pt x="3304" y="4627"/>
                </a:lnTo>
                <a:lnTo>
                  <a:pt x="3319" y="4662"/>
                </a:lnTo>
                <a:lnTo>
                  <a:pt x="3334" y="4697"/>
                </a:lnTo>
                <a:lnTo>
                  <a:pt x="3345" y="4733"/>
                </a:lnTo>
                <a:lnTo>
                  <a:pt x="3354" y="4758"/>
                </a:lnTo>
                <a:lnTo>
                  <a:pt x="3362" y="4785"/>
                </a:lnTo>
                <a:lnTo>
                  <a:pt x="3374" y="4811"/>
                </a:lnTo>
                <a:lnTo>
                  <a:pt x="3386" y="4840"/>
                </a:lnTo>
                <a:lnTo>
                  <a:pt x="3398" y="4867"/>
                </a:lnTo>
                <a:lnTo>
                  <a:pt x="3412" y="4894"/>
                </a:lnTo>
                <a:lnTo>
                  <a:pt x="3428" y="4921"/>
                </a:lnTo>
                <a:lnTo>
                  <a:pt x="3444" y="4945"/>
                </a:lnTo>
                <a:lnTo>
                  <a:pt x="3454" y="4958"/>
                </a:lnTo>
                <a:lnTo>
                  <a:pt x="3463" y="4969"/>
                </a:lnTo>
                <a:lnTo>
                  <a:pt x="3473" y="4981"/>
                </a:lnTo>
                <a:lnTo>
                  <a:pt x="3483" y="4992"/>
                </a:lnTo>
                <a:lnTo>
                  <a:pt x="3493" y="5002"/>
                </a:lnTo>
                <a:lnTo>
                  <a:pt x="3504" y="5012"/>
                </a:lnTo>
                <a:lnTo>
                  <a:pt x="3515" y="5020"/>
                </a:lnTo>
                <a:lnTo>
                  <a:pt x="3527" y="5029"/>
                </a:lnTo>
                <a:lnTo>
                  <a:pt x="3539" y="5036"/>
                </a:lnTo>
                <a:lnTo>
                  <a:pt x="3552" y="5042"/>
                </a:lnTo>
                <a:lnTo>
                  <a:pt x="3565" y="5049"/>
                </a:lnTo>
                <a:lnTo>
                  <a:pt x="3577" y="5054"/>
                </a:lnTo>
                <a:lnTo>
                  <a:pt x="3590" y="5058"/>
                </a:lnTo>
                <a:lnTo>
                  <a:pt x="3606" y="5061"/>
                </a:lnTo>
                <a:lnTo>
                  <a:pt x="3620" y="5064"/>
                </a:lnTo>
                <a:lnTo>
                  <a:pt x="3635" y="5064"/>
                </a:lnTo>
                <a:lnTo>
                  <a:pt x="3653" y="5064"/>
                </a:lnTo>
                <a:lnTo>
                  <a:pt x="3673" y="5064"/>
                </a:lnTo>
                <a:lnTo>
                  <a:pt x="3690" y="5061"/>
                </a:lnTo>
                <a:lnTo>
                  <a:pt x="3707" y="5058"/>
                </a:lnTo>
                <a:lnTo>
                  <a:pt x="3722" y="5054"/>
                </a:lnTo>
                <a:lnTo>
                  <a:pt x="3736" y="5049"/>
                </a:lnTo>
                <a:lnTo>
                  <a:pt x="3751" y="5042"/>
                </a:lnTo>
                <a:lnTo>
                  <a:pt x="3764" y="5036"/>
                </a:lnTo>
                <a:lnTo>
                  <a:pt x="3775" y="5028"/>
                </a:lnTo>
                <a:lnTo>
                  <a:pt x="3786" y="5019"/>
                </a:lnTo>
                <a:lnTo>
                  <a:pt x="3797" y="5009"/>
                </a:lnTo>
                <a:lnTo>
                  <a:pt x="3807" y="4999"/>
                </a:lnTo>
                <a:lnTo>
                  <a:pt x="3816" y="4988"/>
                </a:lnTo>
                <a:lnTo>
                  <a:pt x="3824" y="4977"/>
                </a:lnTo>
                <a:lnTo>
                  <a:pt x="3832" y="4965"/>
                </a:lnTo>
                <a:lnTo>
                  <a:pt x="3839" y="4953"/>
                </a:lnTo>
                <a:lnTo>
                  <a:pt x="3845" y="4940"/>
                </a:lnTo>
                <a:lnTo>
                  <a:pt x="3850" y="4926"/>
                </a:lnTo>
                <a:lnTo>
                  <a:pt x="3855" y="4912"/>
                </a:lnTo>
                <a:lnTo>
                  <a:pt x="3859" y="4898"/>
                </a:lnTo>
                <a:lnTo>
                  <a:pt x="3864" y="4883"/>
                </a:lnTo>
                <a:lnTo>
                  <a:pt x="3866" y="4867"/>
                </a:lnTo>
                <a:lnTo>
                  <a:pt x="3868" y="4852"/>
                </a:lnTo>
                <a:lnTo>
                  <a:pt x="3870" y="4836"/>
                </a:lnTo>
                <a:lnTo>
                  <a:pt x="3873" y="4805"/>
                </a:lnTo>
                <a:lnTo>
                  <a:pt x="3874" y="4771"/>
                </a:lnTo>
                <a:lnTo>
                  <a:pt x="3871" y="4739"/>
                </a:lnTo>
                <a:lnTo>
                  <a:pt x="3868" y="4707"/>
                </a:lnTo>
                <a:lnTo>
                  <a:pt x="3864" y="4675"/>
                </a:lnTo>
                <a:lnTo>
                  <a:pt x="3860" y="4644"/>
                </a:lnTo>
                <a:lnTo>
                  <a:pt x="3854" y="4614"/>
                </a:lnTo>
                <a:lnTo>
                  <a:pt x="3848" y="4586"/>
                </a:lnTo>
                <a:lnTo>
                  <a:pt x="3842" y="4557"/>
                </a:lnTo>
                <a:lnTo>
                  <a:pt x="3833" y="4530"/>
                </a:lnTo>
                <a:lnTo>
                  <a:pt x="3825" y="4503"/>
                </a:lnTo>
                <a:lnTo>
                  <a:pt x="3815" y="4477"/>
                </a:lnTo>
                <a:lnTo>
                  <a:pt x="3806" y="4451"/>
                </a:lnTo>
                <a:lnTo>
                  <a:pt x="3795" y="4424"/>
                </a:lnTo>
                <a:lnTo>
                  <a:pt x="3784" y="4399"/>
                </a:lnTo>
                <a:lnTo>
                  <a:pt x="3772" y="4371"/>
                </a:lnTo>
                <a:lnTo>
                  <a:pt x="3745" y="4317"/>
                </a:lnTo>
                <a:lnTo>
                  <a:pt x="3717" y="4259"/>
                </a:lnTo>
                <a:lnTo>
                  <a:pt x="3680" y="4191"/>
                </a:lnTo>
                <a:lnTo>
                  <a:pt x="3642" y="4119"/>
                </a:lnTo>
                <a:lnTo>
                  <a:pt x="3622" y="4082"/>
                </a:lnTo>
                <a:lnTo>
                  <a:pt x="3605" y="4046"/>
                </a:lnTo>
                <a:lnTo>
                  <a:pt x="3587" y="4008"/>
                </a:lnTo>
                <a:lnTo>
                  <a:pt x="3569" y="3969"/>
                </a:lnTo>
                <a:lnTo>
                  <a:pt x="3554" y="3931"/>
                </a:lnTo>
                <a:lnTo>
                  <a:pt x="3539" y="3892"/>
                </a:lnTo>
                <a:lnTo>
                  <a:pt x="3526" y="3853"/>
                </a:lnTo>
                <a:lnTo>
                  <a:pt x="3515" y="3813"/>
                </a:lnTo>
                <a:lnTo>
                  <a:pt x="3511" y="3793"/>
                </a:lnTo>
                <a:lnTo>
                  <a:pt x="3507" y="3774"/>
                </a:lnTo>
                <a:lnTo>
                  <a:pt x="3503" y="3754"/>
                </a:lnTo>
                <a:lnTo>
                  <a:pt x="3501" y="3734"/>
                </a:lnTo>
                <a:lnTo>
                  <a:pt x="3499" y="3714"/>
                </a:lnTo>
                <a:lnTo>
                  <a:pt x="3499" y="3693"/>
                </a:lnTo>
                <a:lnTo>
                  <a:pt x="3497" y="3672"/>
                </a:lnTo>
                <a:lnTo>
                  <a:pt x="3497" y="3652"/>
                </a:lnTo>
                <a:lnTo>
                  <a:pt x="3499" y="3634"/>
                </a:lnTo>
                <a:lnTo>
                  <a:pt x="3500" y="3615"/>
                </a:lnTo>
                <a:lnTo>
                  <a:pt x="3503" y="3599"/>
                </a:lnTo>
                <a:lnTo>
                  <a:pt x="3507" y="3582"/>
                </a:lnTo>
                <a:lnTo>
                  <a:pt x="3511" y="3564"/>
                </a:lnTo>
                <a:lnTo>
                  <a:pt x="3516" y="3549"/>
                </a:lnTo>
                <a:lnTo>
                  <a:pt x="3522" y="3532"/>
                </a:lnTo>
                <a:lnTo>
                  <a:pt x="3530" y="3517"/>
                </a:lnTo>
                <a:lnTo>
                  <a:pt x="3536" y="3502"/>
                </a:lnTo>
                <a:lnTo>
                  <a:pt x="3544" y="3487"/>
                </a:lnTo>
                <a:lnTo>
                  <a:pt x="3553" y="3473"/>
                </a:lnTo>
                <a:lnTo>
                  <a:pt x="3562" y="3460"/>
                </a:lnTo>
                <a:lnTo>
                  <a:pt x="3572" y="3446"/>
                </a:lnTo>
                <a:lnTo>
                  <a:pt x="3582" y="3433"/>
                </a:lnTo>
                <a:lnTo>
                  <a:pt x="3593" y="3421"/>
                </a:lnTo>
                <a:lnTo>
                  <a:pt x="3604" y="3408"/>
                </a:lnTo>
                <a:lnTo>
                  <a:pt x="3616" y="3396"/>
                </a:lnTo>
                <a:lnTo>
                  <a:pt x="3628" y="3385"/>
                </a:lnTo>
                <a:lnTo>
                  <a:pt x="3641" y="3374"/>
                </a:lnTo>
                <a:lnTo>
                  <a:pt x="3653" y="3363"/>
                </a:lnTo>
                <a:lnTo>
                  <a:pt x="3681" y="3344"/>
                </a:lnTo>
                <a:lnTo>
                  <a:pt x="3710" y="3325"/>
                </a:lnTo>
                <a:lnTo>
                  <a:pt x="3740" y="3308"/>
                </a:lnTo>
                <a:lnTo>
                  <a:pt x="3771" y="3293"/>
                </a:lnTo>
                <a:lnTo>
                  <a:pt x="3802" y="3279"/>
                </a:lnTo>
                <a:lnTo>
                  <a:pt x="3834" y="3267"/>
                </a:lnTo>
                <a:lnTo>
                  <a:pt x="3873" y="3252"/>
                </a:lnTo>
                <a:lnTo>
                  <a:pt x="3911" y="3240"/>
                </a:lnTo>
                <a:lnTo>
                  <a:pt x="3950" y="3228"/>
                </a:lnTo>
                <a:lnTo>
                  <a:pt x="3989" y="3216"/>
                </a:lnTo>
                <a:lnTo>
                  <a:pt x="4068" y="3193"/>
                </a:lnTo>
                <a:lnTo>
                  <a:pt x="4148" y="3172"/>
                </a:lnTo>
                <a:lnTo>
                  <a:pt x="4228" y="3151"/>
                </a:lnTo>
                <a:lnTo>
                  <a:pt x="4307" y="3130"/>
                </a:lnTo>
                <a:lnTo>
                  <a:pt x="4387" y="3110"/>
                </a:lnTo>
                <a:lnTo>
                  <a:pt x="4467" y="3090"/>
                </a:lnTo>
                <a:lnTo>
                  <a:pt x="4412" y="3079"/>
                </a:lnTo>
                <a:lnTo>
                  <a:pt x="4358" y="3068"/>
                </a:lnTo>
                <a:lnTo>
                  <a:pt x="4304" y="3056"/>
                </a:lnTo>
                <a:lnTo>
                  <a:pt x="4251" y="3042"/>
                </a:lnTo>
                <a:lnTo>
                  <a:pt x="4196" y="3028"/>
                </a:lnTo>
                <a:lnTo>
                  <a:pt x="4141" y="3011"/>
                </a:lnTo>
                <a:lnTo>
                  <a:pt x="4087" y="2995"/>
                </a:lnTo>
                <a:lnTo>
                  <a:pt x="4034" y="2975"/>
                </a:lnTo>
                <a:lnTo>
                  <a:pt x="4016" y="2998"/>
                </a:lnTo>
                <a:lnTo>
                  <a:pt x="3996" y="3019"/>
                </a:lnTo>
                <a:lnTo>
                  <a:pt x="3975" y="3039"/>
                </a:lnTo>
                <a:lnTo>
                  <a:pt x="3954" y="3058"/>
                </a:lnTo>
                <a:lnTo>
                  <a:pt x="3932" y="3074"/>
                </a:lnTo>
                <a:lnTo>
                  <a:pt x="3909" y="3091"/>
                </a:lnTo>
                <a:lnTo>
                  <a:pt x="3886" y="3106"/>
                </a:lnTo>
                <a:lnTo>
                  <a:pt x="3859" y="3120"/>
                </a:lnTo>
                <a:lnTo>
                  <a:pt x="3833" y="3133"/>
                </a:lnTo>
                <a:lnTo>
                  <a:pt x="3806" y="3145"/>
                </a:lnTo>
                <a:lnTo>
                  <a:pt x="3777" y="3156"/>
                </a:lnTo>
                <a:lnTo>
                  <a:pt x="3749" y="3166"/>
                </a:lnTo>
                <a:lnTo>
                  <a:pt x="3720" y="3175"/>
                </a:lnTo>
                <a:lnTo>
                  <a:pt x="3688" y="3184"/>
                </a:lnTo>
                <a:lnTo>
                  <a:pt x="3657" y="3190"/>
                </a:lnTo>
                <a:lnTo>
                  <a:pt x="3625" y="3196"/>
                </a:lnTo>
                <a:lnTo>
                  <a:pt x="3629" y="3161"/>
                </a:lnTo>
                <a:lnTo>
                  <a:pt x="3628" y="3129"/>
                </a:lnTo>
                <a:lnTo>
                  <a:pt x="3622" y="3099"/>
                </a:lnTo>
                <a:lnTo>
                  <a:pt x="3615" y="3074"/>
                </a:lnTo>
                <a:lnTo>
                  <a:pt x="3603" y="3052"/>
                </a:lnTo>
                <a:lnTo>
                  <a:pt x="3587" y="3036"/>
                </a:lnTo>
                <a:lnTo>
                  <a:pt x="3568" y="3020"/>
                </a:lnTo>
                <a:lnTo>
                  <a:pt x="3547" y="3009"/>
                </a:lnTo>
                <a:lnTo>
                  <a:pt x="3523" y="3001"/>
                </a:lnTo>
                <a:lnTo>
                  <a:pt x="3497" y="2997"/>
                </a:lnTo>
                <a:lnTo>
                  <a:pt x="3469" y="2994"/>
                </a:lnTo>
                <a:lnTo>
                  <a:pt x="3439" y="2994"/>
                </a:lnTo>
                <a:lnTo>
                  <a:pt x="3408" y="2997"/>
                </a:lnTo>
                <a:lnTo>
                  <a:pt x="3376" y="3001"/>
                </a:lnTo>
                <a:lnTo>
                  <a:pt x="3341" y="3008"/>
                </a:lnTo>
                <a:lnTo>
                  <a:pt x="3307" y="3018"/>
                </a:lnTo>
                <a:lnTo>
                  <a:pt x="3273" y="3029"/>
                </a:lnTo>
                <a:lnTo>
                  <a:pt x="3239" y="3041"/>
                </a:lnTo>
                <a:lnTo>
                  <a:pt x="3204" y="3056"/>
                </a:lnTo>
                <a:lnTo>
                  <a:pt x="3170" y="3071"/>
                </a:lnTo>
                <a:lnTo>
                  <a:pt x="3137" y="3089"/>
                </a:lnTo>
                <a:lnTo>
                  <a:pt x="3105" y="3108"/>
                </a:lnTo>
                <a:lnTo>
                  <a:pt x="3074" y="3126"/>
                </a:lnTo>
                <a:lnTo>
                  <a:pt x="3045" y="3147"/>
                </a:lnTo>
                <a:lnTo>
                  <a:pt x="3016" y="3168"/>
                </a:lnTo>
                <a:lnTo>
                  <a:pt x="2991" y="3189"/>
                </a:lnTo>
                <a:lnTo>
                  <a:pt x="2967" y="3212"/>
                </a:lnTo>
                <a:lnTo>
                  <a:pt x="2946" y="3235"/>
                </a:lnTo>
                <a:lnTo>
                  <a:pt x="2929" y="3258"/>
                </a:lnTo>
                <a:lnTo>
                  <a:pt x="2913" y="3280"/>
                </a:lnTo>
                <a:lnTo>
                  <a:pt x="2902" y="3303"/>
                </a:lnTo>
                <a:lnTo>
                  <a:pt x="2894" y="3325"/>
                </a:lnTo>
                <a:lnTo>
                  <a:pt x="2884" y="3363"/>
                </a:lnTo>
                <a:lnTo>
                  <a:pt x="2873" y="3398"/>
                </a:lnTo>
                <a:lnTo>
                  <a:pt x="2868" y="3415"/>
                </a:lnTo>
                <a:lnTo>
                  <a:pt x="2861" y="3429"/>
                </a:lnTo>
                <a:lnTo>
                  <a:pt x="2856" y="3445"/>
                </a:lnTo>
                <a:lnTo>
                  <a:pt x="2848" y="3459"/>
                </a:lnTo>
                <a:lnTo>
                  <a:pt x="2841" y="3473"/>
                </a:lnTo>
                <a:lnTo>
                  <a:pt x="2835" y="3484"/>
                </a:lnTo>
                <a:lnTo>
                  <a:pt x="2826" y="3496"/>
                </a:lnTo>
                <a:lnTo>
                  <a:pt x="2818" y="3507"/>
                </a:lnTo>
                <a:lnTo>
                  <a:pt x="2809" y="3518"/>
                </a:lnTo>
                <a:lnTo>
                  <a:pt x="2799" y="3527"/>
                </a:lnTo>
                <a:lnTo>
                  <a:pt x="2789" y="3537"/>
                </a:lnTo>
                <a:lnTo>
                  <a:pt x="2779" y="3546"/>
                </a:lnTo>
                <a:lnTo>
                  <a:pt x="2767" y="3553"/>
                </a:lnTo>
                <a:lnTo>
                  <a:pt x="2755" y="3560"/>
                </a:lnTo>
                <a:lnTo>
                  <a:pt x="2742" y="3567"/>
                </a:lnTo>
                <a:lnTo>
                  <a:pt x="2727" y="3572"/>
                </a:lnTo>
                <a:lnTo>
                  <a:pt x="2714" y="3579"/>
                </a:lnTo>
                <a:lnTo>
                  <a:pt x="2699" y="3583"/>
                </a:lnTo>
                <a:lnTo>
                  <a:pt x="2681" y="3588"/>
                </a:lnTo>
                <a:lnTo>
                  <a:pt x="2664" y="3592"/>
                </a:lnTo>
                <a:lnTo>
                  <a:pt x="2647" y="3594"/>
                </a:lnTo>
                <a:lnTo>
                  <a:pt x="2626" y="3597"/>
                </a:lnTo>
                <a:lnTo>
                  <a:pt x="2606" y="3600"/>
                </a:lnTo>
                <a:lnTo>
                  <a:pt x="2584" y="3601"/>
                </a:lnTo>
                <a:lnTo>
                  <a:pt x="2537" y="3603"/>
                </a:lnTo>
                <a:lnTo>
                  <a:pt x="2485" y="3603"/>
                </a:lnTo>
                <a:lnTo>
                  <a:pt x="2509" y="3582"/>
                </a:lnTo>
                <a:lnTo>
                  <a:pt x="2529" y="3560"/>
                </a:lnTo>
                <a:lnTo>
                  <a:pt x="2548" y="3541"/>
                </a:lnTo>
                <a:lnTo>
                  <a:pt x="2561" y="3521"/>
                </a:lnTo>
                <a:lnTo>
                  <a:pt x="2568" y="3512"/>
                </a:lnTo>
                <a:lnTo>
                  <a:pt x="2574" y="3504"/>
                </a:lnTo>
                <a:lnTo>
                  <a:pt x="2578" y="3494"/>
                </a:lnTo>
                <a:lnTo>
                  <a:pt x="2581" y="3486"/>
                </a:lnTo>
                <a:lnTo>
                  <a:pt x="2585" y="3477"/>
                </a:lnTo>
                <a:lnTo>
                  <a:pt x="2587" y="3469"/>
                </a:lnTo>
                <a:lnTo>
                  <a:pt x="2588" y="3462"/>
                </a:lnTo>
                <a:lnTo>
                  <a:pt x="2589" y="3454"/>
                </a:lnTo>
                <a:lnTo>
                  <a:pt x="2588" y="3446"/>
                </a:lnTo>
                <a:lnTo>
                  <a:pt x="2587" y="3439"/>
                </a:lnTo>
                <a:lnTo>
                  <a:pt x="2585" y="3433"/>
                </a:lnTo>
                <a:lnTo>
                  <a:pt x="2581" y="3426"/>
                </a:lnTo>
                <a:lnTo>
                  <a:pt x="2578" y="3420"/>
                </a:lnTo>
                <a:lnTo>
                  <a:pt x="2572" y="3414"/>
                </a:lnTo>
                <a:lnTo>
                  <a:pt x="2568" y="3407"/>
                </a:lnTo>
                <a:lnTo>
                  <a:pt x="2560" y="3403"/>
                </a:lnTo>
                <a:lnTo>
                  <a:pt x="2553" y="3397"/>
                </a:lnTo>
                <a:lnTo>
                  <a:pt x="2545" y="3393"/>
                </a:lnTo>
                <a:lnTo>
                  <a:pt x="2535" y="3389"/>
                </a:lnTo>
                <a:lnTo>
                  <a:pt x="2525" y="3384"/>
                </a:lnTo>
                <a:lnTo>
                  <a:pt x="2514" y="3381"/>
                </a:lnTo>
                <a:lnTo>
                  <a:pt x="2501" y="3377"/>
                </a:lnTo>
                <a:lnTo>
                  <a:pt x="2487" y="3374"/>
                </a:lnTo>
                <a:lnTo>
                  <a:pt x="2472" y="3372"/>
                </a:lnTo>
                <a:lnTo>
                  <a:pt x="2455" y="3370"/>
                </a:lnTo>
                <a:lnTo>
                  <a:pt x="2437" y="3370"/>
                </a:lnTo>
                <a:lnTo>
                  <a:pt x="2420" y="3370"/>
                </a:lnTo>
                <a:lnTo>
                  <a:pt x="2402" y="3371"/>
                </a:lnTo>
                <a:lnTo>
                  <a:pt x="2367" y="3373"/>
                </a:lnTo>
                <a:lnTo>
                  <a:pt x="2330" y="3375"/>
                </a:lnTo>
                <a:lnTo>
                  <a:pt x="2347" y="3450"/>
                </a:lnTo>
                <a:lnTo>
                  <a:pt x="2361" y="3526"/>
                </a:lnTo>
                <a:lnTo>
                  <a:pt x="2378" y="3600"/>
                </a:lnTo>
                <a:lnTo>
                  <a:pt x="2393" y="3674"/>
                </a:lnTo>
                <a:lnTo>
                  <a:pt x="2409" y="3748"/>
                </a:lnTo>
                <a:lnTo>
                  <a:pt x="2425" y="3822"/>
                </a:lnTo>
                <a:lnTo>
                  <a:pt x="2440" y="3895"/>
                </a:lnTo>
                <a:lnTo>
                  <a:pt x="2456" y="3969"/>
                </a:lnTo>
                <a:lnTo>
                  <a:pt x="2472" y="4043"/>
                </a:lnTo>
                <a:lnTo>
                  <a:pt x="2488" y="4116"/>
                </a:lnTo>
                <a:lnTo>
                  <a:pt x="2504" y="4191"/>
                </a:lnTo>
                <a:lnTo>
                  <a:pt x="2519" y="4265"/>
                </a:lnTo>
                <a:lnTo>
                  <a:pt x="2536" y="4339"/>
                </a:lnTo>
                <a:lnTo>
                  <a:pt x="2551" y="4412"/>
                </a:lnTo>
                <a:lnTo>
                  <a:pt x="2567" y="4488"/>
                </a:lnTo>
                <a:lnTo>
                  <a:pt x="2582" y="4562"/>
                </a:lnTo>
                <a:close/>
                <a:moveTo>
                  <a:pt x="2644" y="5338"/>
                </a:moveTo>
                <a:lnTo>
                  <a:pt x="2633" y="5345"/>
                </a:lnTo>
                <a:lnTo>
                  <a:pt x="2621" y="5352"/>
                </a:lnTo>
                <a:lnTo>
                  <a:pt x="2608" y="5360"/>
                </a:lnTo>
                <a:lnTo>
                  <a:pt x="2596" y="5368"/>
                </a:lnTo>
                <a:lnTo>
                  <a:pt x="2672" y="5047"/>
                </a:lnTo>
                <a:lnTo>
                  <a:pt x="2658" y="5046"/>
                </a:lnTo>
                <a:lnTo>
                  <a:pt x="2642" y="5045"/>
                </a:lnTo>
                <a:lnTo>
                  <a:pt x="2628" y="5045"/>
                </a:lnTo>
                <a:lnTo>
                  <a:pt x="2615" y="5046"/>
                </a:lnTo>
                <a:lnTo>
                  <a:pt x="2602" y="5047"/>
                </a:lnTo>
                <a:lnTo>
                  <a:pt x="2590" y="5049"/>
                </a:lnTo>
                <a:lnTo>
                  <a:pt x="2578" y="5052"/>
                </a:lnTo>
                <a:lnTo>
                  <a:pt x="2567" y="5055"/>
                </a:lnTo>
                <a:lnTo>
                  <a:pt x="2546" y="5061"/>
                </a:lnTo>
                <a:lnTo>
                  <a:pt x="2526" y="5069"/>
                </a:lnTo>
                <a:lnTo>
                  <a:pt x="2507" y="5077"/>
                </a:lnTo>
                <a:lnTo>
                  <a:pt x="2492" y="5086"/>
                </a:lnTo>
                <a:lnTo>
                  <a:pt x="2503" y="5057"/>
                </a:lnTo>
                <a:lnTo>
                  <a:pt x="2515" y="5027"/>
                </a:lnTo>
                <a:lnTo>
                  <a:pt x="2532" y="4994"/>
                </a:lnTo>
                <a:lnTo>
                  <a:pt x="2549" y="4960"/>
                </a:lnTo>
                <a:lnTo>
                  <a:pt x="2568" y="4925"/>
                </a:lnTo>
                <a:lnTo>
                  <a:pt x="2587" y="4891"/>
                </a:lnTo>
                <a:lnTo>
                  <a:pt x="2606" y="4859"/>
                </a:lnTo>
                <a:lnTo>
                  <a:pt x="2623" y="4829"/>
                </a:lnTo>
                <a:lnTo>
                  <a:pt x="2605" y="4823"/>
                </a:lnTo>
                <a:lnTo>
                  <a:pt x="2585" y="4820"/>
                </a:lnTo>
                <a:lnTo>
                  <a:pt x="2561" y="4815"/>
                </a:lnTo>
                <a:lnTo>
                  <a:pt x="2537" y="4811"/>
                </a:lnTo>
                <a:lnTo>
                  <a:pt x="2512" y="4809"/>
                </a:lnTo>
                <a:lnTo>
                  <a:pt x="2484" y="4807"/>
                </a:lnTo>
                <a:lnTo>
                  <a:pt x="2457" y="4807"/>
                </a:lnTo>
                <a:lnTo>
                  <a:pt x="2430" y="4808"/>
                </a:lnTo>
                <a:lnTo>
                  <a:pt x="2440" y="4787"/>
                </a:lnTo>
                <a:lnTo>
                  <a:pt x="2449" y="4766"/>
                </a:lnTo>
                <a:lnTo>
                  <a:pt x="2460" y="4746"/>
                </a:lnTo>
                <a:lnTo>
                  <a:pt x="2471" y="4726"/>
                </a:lnTo>
                <a:lnTo>
                  <a:pt x="2482" y="4706"/>
                </a:lnTo>
                <a:lnTo>
                  <a:pt x="2493" y="4687"/>
                </a:lnTo>
                <a:lnTo>
                  <a:pt x="2504" y="4669"/>
                </a:lnTo>
                <a:lnTo>
                  <a:pt x="2515" y="4650"/>
                </a:lnTo>
                <a:lnTo>
                  <a:pt x="2258" y="3371"/>
                </a:lnTo>
                <a:lnTo>
                  <a:pt x="2238" y="3371"/>
                </a:lnTo>
                <a:lnTo>
                  <a:pt x="2218" y="3370"/>
                </a:lnTo>
                <a:lnTo>
                  <a:pt x="2200" y="3366"/>
                </a:lnTo>
                <a:lnTo>
                  <a:pt x="2182" y="3362"/>
                </a:lnTo>
                <a:lnTo>
                  <a:pt x="2163" y="3358"/>
                </a:lnTo>
                <a:lnTo>
                  <a:pt x="2146" y="3351"/>
                </a:lnTo>
                <a:lnTo>
                  <a:pt x="2129" y="3344"/>
                </a:lnTo>
                <a:lnTo>
                  <a:pt x="2113" y="3335"/>
                </a:lnTo>
                <a:lnTo>
                  <a:pt x="2097" y="3325"/>
                </a:lnTo>
                <a:lnTo>
                  <a:pt x="2083" y="3314"/>
                </a:lnTo>
                <a:lnTo>
                  <a:pt x="2069" y="3302"/>
                </a:lnTo>
                <a:lnTo>
                  <a:pt x="2055" y="3288"/>
                </a:lnTo>
                <a:lnTo>
                  <a:pt x="2041" y="3273"/>
                </a:lnTo>
                <a:lnTo>
                  <a:pt x="2030" y="3257"/>
                </a:lnTo>
                <a:lnTo>
                  <a:pt x="2018" y="3240"/>
                </a:lnTo>
                <a:lnTo>
                  <a:pt x="2008" y="3220"/>
                </a:lnTo>
                <a:lnTo>
                  <a:pt x="1981" y="3167"/>
                </a:lnTo>
                <a:lnTo>
                  <a:pt x="1954" y="3116"/>
                </a:lnTo>
                <a:lnTo>
                  <a:pt x="1927" y="3069"/>
                </a:lnTo>
                <a:lnTo>
                  <a:pt x="1901" y="3027"/>
                </a:lnTo>
                <a:lnTo>
                  <a:pt x="1888" y="3007"/>
                </a:lnTo>
                <a:lnTo>
                  <a:pt x="1874" y="2988"/>
                </a:lnTo>
                <a:lnTo>
                  <a:pt x="1862" y="2971"/>
                </a:lnTo>
                <a:lnTo>
                  <a:pt x="1849" y="2956"/>
                </a:lnTo>
                <a:lnTo>
                  <a:pt x="1836" y="2942"/>
                </a:lnTo>
                <a:lnTo>
                  <a:pt x="1821" y="2931"/>
                </a:lnTo>
                <a:lnTo>
                  <a:pt x="1808" y="2919"/>
                </a:lnTo>
                <a:lnTo>
                  <a:pt x="1795" y="2912"/>
                </a:lnTo>
                <a:lnTo>
                  <a:pt x="1858" y="3206"/>
                </a:lnTo>
                <a:lnTo>
                  <a:pt x="2098" y="3373"/>
                </a:lnTo>
                <a:lnTo>
                  <a:pt x="2123" y="3496"/>
                </a:lnTo>
                <a:lnTo>
                  <a:pt x="2149" y="3620"/>
                </a:lnTo>
                <a:lnTo>
                  <a:pt x="2173" y="3744"/>
                </a:lnTo>
                <a:lnTo>
                  <a:pt x="2198" y="3866"/>
                </a:lnTo>
                <a:lnTo>
                  <a:pt x="2224" y="3990"/>
                </a:lnTo>
                <a:lnTo>
                  <a:pt x="2249" y="4113"/>
                </a:lnTo>
                <a:lnTo>
                  <a:pt x="2274" y="4236"/>
                </a:lnTo>
                <a:lnTo>
                  <a:pt x="2299" y="4360"/>
                </a:lnTo>
                <a:lnTo>
                  <a:pt x="2325" y="4483"/>
                </a:lnTo>
                <a:lnTo>
                  <a:pt x="2349" y="4607"/>
                </a:lnTo>
                <a:lnTo>
                  <a:pt x="2374" y="4731"/>
                </a:lnTo>
                <a:lnTo>
                  <a:pt x="2400" y="4853"/>
                </a:lnTo>
                <a:lnTo>
                  <a:pt x="2425" y="4976"/>
                </a:lnTo>
                <a:lnTo>
                  <a:pt x="2450" y="5099"/>
                </a:lnTo>
                <a:lnTo>
                  <a:pt x="2475" y="5223"/>
                </a:lnTo>
                <a:lnTo>
                  <a:pt x="2501" y="5347"/>
                </a:lnTo>
                <a:lnTo>
                  <a:pt x="2680" y="5505"/>
                </a:lnTo>
                <a:lnTo>
                  <a:pt x="2644" y="5338"/>
                </a:lnTo>
                <a:close/>
                <a:moveTo>
                  <a:pt x="4882" y="3241"/>
                </a:moveTo>
                <a:lnTo>
                  <a:pt x="4890" y="3229"/>
                </a:lnTo>
                <a:lnTo>
                  <a:pt x="4897" y="3218"/>
                </a:lnTo>
                <a:lnTo>
                  <a:pt x="4904" y="3207"/>
                </a:lnTo>
                <a:lnTo>
                  <a:pt x="4911" y="3196"/>
                </a:lnTo>
                <a:lnTo>
                  <a:pt x="4928" y="3204"/>
                </a:lnTo>
                <a:lnTo>
                  <a:pt x="4946" y="3212"/>
                </a:lnTo>
                <a:lnTo>
                  <a:pt x="4962" y="3220"/>
                </a:lnTo>
                <a:lnTo>
                  <a:pt x="4979" y="3229"/>
                </a:lnTo>
                <a:lnTo>
                  <a:pt x="4996" y="3240"/>
                </a:lnTo>
                <a:lnTo>
                  <a:pt x="5012" y="3250"/>
                </a:lnTo>
                <a:lnTo>
                  <a:pt x="5028" y="3261"/>
                </a:lnTo>
                <a:lnTo>
                  <a:pt x="5043" y="3272"/>
                </a:lnTo>
                <a:lnTo>
                  <a:pt x="5059" y="3285"/>
                </a:lnTo>
                <a:lnTo>
                  <a:pt x="5074" y="3297"/>
                </a:lnTo>
                <a:lnTo>
                  <a:pt x="5091" y="3311"/>
                </a:lnTo>
                <a:lnTo>
                  <a:pt x="5104" y="3325"/>
                </a:lnTo>
                <a:lnTo>
                  <a:pt x="5119" y="3340"/>
                </a:lnTo>
                <a:lnTo>
                  <a:pt x="5135" y="3355"/>
                </a:lnTo>
                <a:lnTo>
                  <a:pt x="5148" y="3372"/>
                </a:lnTo>
                <a:lnTo>
                  <a:pt x="5163" y="3389"/>
                </a:lnTo>
                <a:lnTo>
                  <a:pt x="5177" y="3406"/>
                </a:lnTo>
                <a:lnTo>
                  <a:pt x="5190" y="3425"/>
                </a:lnTo>
                <a:lnTo>
                  <a:pt x="5204" y="3444"/>
                </a:lnTo>
                <a:lnTo>
                  <a:pt x="5217" y="3464"/>
                </a:lnTo>
                <a:lnTo>
                  <a:pt x="5230" y="3484"/>
                </a:lnTo>
                <a:lnTo>
                  <a:pt x="5243" y="3506"/>
                </a:lnTo>
                <a:lnTo>
                  <a:pt x="5257" y="3528"/>
                </a:lnTo>
                <a:lnTo>
                  <a:pt x="5268" y="3551"/>
                </a:lnTo>
                <a:lnTo>
                  <a:pt x="5280" y="3575"/>
                </a:lnTo>
                <a:lnTo>
                  <a:pt x="5291" y="3600"/>
                </a:lnTo>
                <a:lnTo>
                  <a:pt x="5303" y="3626"/>
                </a:lnTo>
                <a:lnTo>
                  <a:pt x="5314" y="3652"/>
                </a:lnTo>
                <a:lnTo>
                  <a:pt x="5325" y="3679"/>
                </a:lnTo>
                <a:lnTo>
                  <a:pt x="5336" y="3707"/>
                </a:lnTo>
                <a:lnTo>
                  <a:pt x="5346" y="3737"/>
                </a:lnTo>
                <a:lnTo>
                  <a:pt x="5356" y="3767"/>
                </a:lnTo>
                <a:lnTo>
                  <a:pt x="5337" y="3764"/>
                </a:lnTo>
                <a:lnTo>
                  <a:pt x="5319" y="3761"/>
                </a:lnTo>
                <a:lnTo>
                  <a:pt x="5300" y="3759"/>
                </a:lnTo>
                <a:lnTo>
                  <a:pt x="5280" y="3756"/>
                </a:lnTo>
                <a:lnTo>
                  <a:pt x="5261" y="3753"/>
                </a:lnTo>
                <a:lnTo>
                  <a:pt x="5242" y="3749"/>
                </a:lnTo>
                <a:lnTo>
                  <a:pt x="5223" y="3747"/>
                </a:lnTo>
                <a:lnTo>
                  <a:pt x="5204" y="3743"/>
                </a:lnTo>
                <a:lnTo>
                  <a:pt x="5194" y="3739"/>
                </a:lnTo>
                <a:lnTo>
                  <a:pt x="5185" y="3737"/>
                </a:lnTo>
                <a:lnTo>
                  <a:pt x="5177" y="3734"/>
                </a:lnTo>
                <a:lnTo>
                  <a:pt x="5168" y="3729"/>
                </a:lnTo>
                <a:lnTo>
                  <a:pt x="5160" y="3725"/>
                </a:lnTo>
                <a:lnTo>
                  <a:pt x="5154" y="3719"/>
                </a:lnTo>
                <a:lnTo>
                  <a:pt x="5147" y="3715"/>
                </a:lnTo>
                <a:lnTo>
                  <a:pt x="5143" y="3707"/>
                </a:lnTo>
                <a:lnTo>
                  <a:pt x="5137" y="3701"/>
                </a:lnTo>
                <a:lnTo>
                  <a:pt x="5134" y="3693"/>
                </a:lnTo>
                <a:lnTo>
                  <a:pt x="5129" y="3684"/>
                </a:lnTo>
                <a:lnTo>
                  <a:pt x="5127" y="3675"/>
                </a:lnTo>
                <a:lnTo>
                  <a:pt x="5125" y="3665"/>
                </a:lnTo>
                <a:lnTo>
                  <a:pt x="5124" y="3654"/>
                </a:lnTo>
                <a:lnTo>
                  <a:pt x="5124" y="3642"/>
                </a:lnTo>
                <a:lnTo>
                  <a:pt x="5125" y="3629"/>
                </a:lnTo>
                <a:lnTo>
                  <a:pt x="5127" y="3610"/>
                </a:lnTo>
                <a:lnTo>
                  <a:pt x="5128" y="3591"/>
                </a:lnTo>
                <a:lnTo>
                  <a:pt x="5128" y="3571"/>
                </a:lnTo>
                <a:lnTo>
                  <a:pt x="5128" y="3554"/>
                </a:lnTo>
                <a:lnTo>
                  <a:pt x="5127" y="3537"/>
                </a:lnTo>
                <a:lnTo>
                  <a:pt x="5125" y="3520"/>
                </a:lnTo>
                <a:lnTo>
                  <a:pt x="5124" y="3504"/>
                </a:lnTo>
                <a:lnTo>
                  <a:pt x="5121" y="3487"/>
                </a:lnTo>
                <a:lnTo>
                  <a:pt x="5116" y="3473"/>
                </a:lnTo>
                <a:lnTo>
                  <a:pt x="5113" y="3457"/>
                </a:lnTo>
                <a:lnTo>
                  <a:pt x="5107" y="3443"/>
                </a:lnTo>
                <a:lnTo>
                  <a:pt x="5102" y="3428"/>
                </a:lnTo>
                <a:lnTo>
                  <a:pt x="5096" y="3416"/>
                </a:lnTo>
                <a:lnTo>
                  <a:pt x="5090" y="3403"/>
                </a:lnTo>
                <a:lnTo>
                  <a:pt x="5082" y="3390"/>
                </a:lnTo>
                <a:lnTo>
                  <a:pt x="5074" y="3377"/>
                </a:lnTo>
                <a:lnTo>
                  <a:pt x="5066" y="3365"/>
                </a:lnTo>
                <a:lnTo>
                  <a:pt x="5058" y="3354"/>
                </a:lnTo>
                <a:lnTo>
                  <a:pt x="5048" y="3344"/>
                </a:lnTo>
                <a:lnTo>
                  <a:pt x="5038" y="3333"/>
                </a:lnTo>
                <a:lnTo>
                  <a:pt x="5028" y="3323"/>
                </a:lnTo>
                <a:lnTo>
                  <a:pt x="5017" y="3314"/>
                </a:lnTo>
                <a:lnTo>
                  <a:pt x="5006" y="3306"/>
                </a:lnTo>
                <a:lnTo>
                  <a:pt x="4993" y="3296"/>
                </a:lnTo>
                <a:lnTo>
                  <a:pt x="4981" y="3288"/>
                </a:lnTo>
                <a:lnTo>
                  <a:pt x="4969" y="3280"/>
                </a:lnTo>
                <a:lnTo>
                  <a:pt x="4956" y="3273"/>
                </a:lnTo>
                <a:lnTo>
                  <a:pt x="4941" y="3266"/>
                </a:lnTo>
                <a:lnTo>
                  <a:pt x="4927" y="3259"/>
                </a:lnTo>
                <a:lnTo>
                  <a:pt x="4914" y="3252"/>
                </a:lnTo>
                <a:lnTo>
                  <a:pt x="4898" y="3247"/>
                </a:lnTo>
                <a:lnTo>
                  <a:pt x="4882" y="3241"/>
                </a:lnTo>
                <a:close/>
                <a:moveTo>
                  <a:pt x="7493" y="632"/>
                </a:moveTo>
                <a:lnTo>
                  <a:pt x="7478" y="609"/>
                </a:lnTo>
                <a:lnTo>
                  <a:pt x="7463" y="590"/>
                </a:lnTo>
                <a:lnTo>
                  <a:pt x="7447" y="572"/>
                </a:lnTo>
                <a:lnTo>
                  <a:pt x="7431" y="556"/>
                </a:lnTo>
                <a:lnTo>
                  <a:pt x="7414" y="543"/>
                </a:lnTo>
                <a:lnTo>
                  <a:pt x="7398" y="531"/>
                </a:lnTo>
                <a:lnTo>
                  <a:pt x="7380" y="521"/>
                </a:lnTo>
                <a:lnTo>
                  <a:pt x="7361" y="511"/>
                </a:lnTo>
                <a:lnTo>
                  <a:pt x="7343" y="503"/>
                </a:lnTo>
                <a:lnTo>
                  <a:pt x="7325" y="497"/>
                </a:lnTo>
                <a:lnTo>
                  <a:pt x="7306" y="490"/>
                </a:lnTo>
                <a:lnTo>
                  <a:pt x="7288" y="486"/>
                </a:lnTo>
                <a:lnTo>
                  <a:pt x="7250" y="477"/>
                </a:lnTo>
                <a:lnTo>
                  <a:pt x="7214" y="469"/>
                </a:lnTo>
                <a:lnTo>
                  <a:pt x="7236" y="495"/>
                </a:lnTo>
                <a:lnTo>
                  <a:pt x="7255" y="521"/>
                </a:lnTo>
                <a:lnTo>
                  <a:pt x="7270" y="546"/>
                </a:lnTo>
                <a:lnTo>
                  <a:pt x="7285" y="572"/>
                </a:lnTo>
                <a:lnTo>
                  <a:pt x="7298" y="597"/>
                </a:lnTo>
                <a:lnTo>
                  <a:pt x="7308" y="622"/>
                </a:lnTo>
                <a:lnTo>
                  <a:pt x="7316" y="646"/>
                </a:lnTo>
                <a:lnTo>
                  <a:pt x="7324" y="671"/>
                </a:lnTo>
                <a:lnTo>
                  <a:pt x="7327" y="696"/>
                </a:lnTo>
                <a:lnTo>
                  <a:pt x="7330" y="719"/>
                </a:lnTo>
                <a:lnTo>
                  <a:pt x="7331" y="743"/>
                </a:lnTo>
                <a:lnTo>
                  <a:pt x="7331" y="767"/>
                </a:lnTo>
                <a:lnTo>
                  <a:pt x="7329" y="790"/>
                </a:lnTo>
                <a:lnTo>
                  <a:pt x="7325" y="813"/>
                </a:lnTo>
                <a:lnTo>
                  <a:pt x="7320" y="836"/>
                </a:lnTo>
                <a:lnTo>
                  <a:pt x="7314" y="859"/>
                </a:lnTo>
                <a:lnTo>
                  <a:pt x="7306" y="882"/>
                </a:lnTo>
                <a:lnTo>
                  <a:pt x="7297" y="904"/>
                </a:lnTo>
                <a:lnTo>
                  <a:pt x="7286" y="926"/>
                </a:lnTo>
                <a:lnTo>
                  <a:pt x="7275" y="947"/>
                </a:lnTo>
                <a:lnTo>
                  <a:pt x="7263" y="968"/>
                </a:lnTo>
                <a:lnTo>
                  <a:pt x="7248" y="989"/>
                </a:lnTo>
                <a:lnTo>
                  <a:pt x="7235" y="1010"/>
                </a:lnTo>
                <a:lnTo>
                  <a:pt x="7218" y="1030"/>
                </a:lnTo>
                <a:lnTo>
                  <a:pt x="7203" y="1051"/>
                </a:lnTo>
                <a:lnTo>
                  <a:pt x="7185" y="1071"/>
                </a:lnTo>
                <a:lnTo>
                  <a:pt x="7168" y="1090"/>
                </a:lnTo>
                <a:lnTo>
                  <a:pt x="7149" y="1108"/>
                </a:lnTo>
                <a:lnTo>
                  <a:pt x="7130" y="1128"/>
                </a:lnTo>
                <a:lnTo>
                  <a:pt x="7111" y="1146"/>
                </a:lnTo>
                <a:lnTo>
                  <a:pt x="7091" y="1164"/>
                </a:lnTo>
                <a:lnTo>
                  <a:pt x="7070" y="1183"/>
                </a:lnTo>
                <a:lnTo>
                  <a:pt x="6995" y="1246"/>
                </a:lnTo>
                <a:lnTo>
                  <a:pt x="6919" y="1309"/>
                </a:lnTo>
                <a:lnTo>
                  <a:pt x="6841" y="1372"/>
                </a:lnTo>
                <a:lnTo>
                  <a:pt x="6764" y="1434"/>
                </a:lnTo>
                <a:lnTo>
                  <a:pt x="6688" y="1494"/>
                </a:lnTo>
                <a:lnTo>
                  <a:pt x="6616" y="1554"/>
                </a:lnTo>
                <a:lnTo>
                  <a:pt x="6583" y="1583"/>
                </a:lnTo>
                <a:lnTo>
                  <a:pt x="6550" y="1613"/>
                </a:lnTo>
                <a:lnTo>
                  <a:pt x="6518" y="1639"/>
                </a:lnTo>
                <a:lnTo>
                  <a:pt x="6488" y="1667"/>
                </a:lnTo>
                <a:lnTo>
                  <a:pt x="6447" y="1707"/>
                </a:lnTo>
                <a:lnTo>
                  <a:pt x="6407" y="1746"/>
                </a:lnTo>
                <a:lnTo>
                  <a:pt x="6373" y="1781"/>
                </a:lnTo>
                <a:lnTo>
                  <a:pt x="6340" y="1818"/>
                </a:lnTo>
                <a:lnTo>
                  <a:pt x="6310" y="1854"/>
                </a:lnTo>
                <a:lnTo>
                  <a:pt x="6285" y="1888"/>
                </a:lnTo>
                <a:lnTo>
                  <a:pt x="6272" y="1905"/>
                </a:lnTo>
                <a:lnTo>
                  <a:pt x="6260" y="1924"/>
                </a:lnTo>
                <a:lnTo>
                  <a:pt x="6249" y="1940"/>
                </a:lnTo>
                <a:lnTo>
                  <a:pt x="6239" y="1958"/>
                </a:lnTo>
                <a:lnTo>
                  <a:pt x="6229" y="1975"/>
                </a:lnTo>
                <a:lnTo>
                  <a:pt x="6220" y="1992"/>
                </a:lnTo>
                <a:lnTo>
                  <a:pt x="6213" y="2010"/>
                </a:lnTo>
                <a:lnTo>
                  <a:pt x="6205" y="2028"/>
                </a:lnTo>
                <a:lnTo>
                  <a:pt x="6197" y="2047"/>
                </a:lnTo>
                <a:lnTo>
                  <a:pt x="6192" y="2064"/>
                </a:lnTo>
                <a:lnTo>
                  <a:pt x="6186" y="2082"/>
                </a:lnTo>
                <a:lnTo>
                  <a:pt x="6181" y="2101"/>
                </a:lnTo>
                <a:lnTo>
                  <a:pt x="6176" y="2120"/>
                </a:lnTo>
                <a:lnTo>
                  <a:pt x="6173" y="2138"/>
                </a:lnTo>
                <a:lnTo>
                  <a:pt x="6169" y="2158"/>
                </a:lnTo>
                <a:lnTo>
                  <a:pt x="6166" y="2178"/>
                </a:lnTo>
                <a:lnTo>
                  <a:pt x="6164" y="2199"/>
                </a:lnTo>
                <a:lnTo>
                  <a:pt x="6163" y="2220"/>
                </a:lnTo>
                <a:lnTo>
                  <a:pt x="6162" y="2241"/>
                </a:lnTo>
                <a:lnTo>
                  <a:pt x="6161" y="2262"/>
                </a:lnTo>
                <a:lnTo>
                  <a:pt x="6161" y="2302"/>
                </a:lnTo>
                <a:lnTo>
                  <a:pt x="6162" y="2341"/>
                </a:lnTo>
                <a:lnTo>
                  <a:pt x="6164" y="2377"/>
                </a:lnTo>
                <a:lnTo>
                  <a:pt x="6168" y="2414"/>
                </a:lnTo>
                <a:lnTo>
                  <a:pt x="6174" y="2449"/>
                </a:lnTo>
                <a:lnTo>
                  <a:pt x="6182" y="2482"/>
                </a:lnTo>
                <a:lnTo>
                  <a:pt x="6189" y="2516"/>
                </a:lnTo>
                <a:lnTo>
                  <a:pt x="6199" y="2547"/>
                </a:lnTo>
                <a:lnTo>
                  <a:pt x="6210" y="2576"/>
                </a:lnTo>
                <a:lnTo>
                  <a:pt x="6224" y="2606"/>
                </a:lnTo>
                <a:lnTo>
                  <a:pt x="6238" y="2634"/>
                </a:lnTo>
                <a:lnTo>
                  <a:pt x="6252" y="2661"/>
                </a:lnTo>
                <a:lnTo>
                  <a:pt x="6270" y="2687"/>
                </a:lnTo>
                <a:lnTo>
                  <a:pt x="6289" y="2710"/>
                </a:lnTo>
                <a:lnTo>
                  <a:pt x="6309" y="2732"/>
                </a:lnTo>
                <a:lnTo>
                  <a:pt x="6330" y="2755"/>
                </a:lnTo>
                <a:lnTo>
                  <a:pt x="6353" y="2776"/>
                </a:lnTo>
                <a:lnTo>
                  <a:pt x="6378" y="2793"/>
                </a:lnTo>
                <a:lnTo>
                  <a:pt x="6404" y="2811"/>
                </a:lnTo>
                <a:lnTo>
                  <a:pt x="6431" y="2828"/>
                </a:lnTo>
                <a:lnTo>
                  <a:pt x="6460" y="2842"/>
                </a:lnTo>
                <a:lnTo>
                  <a:pt x="6490" y="2855"/>
                </a:lnTo>
                <a:lnTo>
                  <a:pt x="6522" y="2867"/>
                </a:lnTo>
                <a:lnTo>
                  <a:pt x="6556" y="2879"/>
                </a:lnTo>
                <a:lnTo>
                  <a:pt x="6591" y="2887"/>
                </a:lnTo>
                <a:lnTo>
                  <a:pt x="6628" y="2896"/>
                </a:lnTo>
                <a:lnTo>
                  <a:pt x="6665" y="2902"/>
                </a:lnTo>
                <a:lnTo>
                  <a:pt x="6705" y="2907"/>
                </a:lnTo>
                <a:lnTo>
                  <a:pt x="6747" y="2911"/>
                </a:lnTo>
                <a:lnTo>
                  <a:pt x="6789" y="2913"/>
                </a:lnTo>
                <a:lnTo>
                  <a:pt x="6833" y="2913"/>
                </a:lnTo>
                <a:lnTo>
                  <a:pt x="6880" y="2913"/>
                </a:lnTo>
                <a:lnTo>
                  <a:pt x="6846" y="2932"/>
                </a:lnTo>
                <a:lnTo>
                  <a:pt x="6812" y="2952"/>
                </a:lnTo>
                <a:lnTo>
                  <a:pt x="6778" y="2969"/>
                </a:lnTo>
                <a:lnTo>
                  <a:pt x="6744" y="2986"/>
                </a:lnTo>
                <a:lnTo>
                  <a:pt x="6709" y="3002"/>
                </a:lnTo>
                <a:lnTo>
                  <a:pt x="6676" y="3019"/>
                </a:lnTo>
                <a:lnTo>
                  <a:pt x="6642" y="3032"/>
                </a:lnTo>
                <a:lnTo>
                  <a:pt x="6608" y="3047"/>
                </a:lnTo>
                <a:lnTo>
                  <a:pt x="6573" y="3060"/>
                </a:lnTo>
                <a:lnTo>
                  <a:pt x="6540" y="3072"/>
                </a:lnTo>
                <a:lnTo>
                  <a:pt x="6506" y="3084"/>
                </a:lnTo>
                <a:lnTo>
                  <a:pt x="6473" y="3094"/>
                </a:lnTo>
                <a:lnTo>
                  <a:pt x="6439" y="3104"/>
                </a:lnTo>
                <a:lnTo>
                  <a:pt x="6405" y="3113"/>
                </a:lnTo>
                <a:lnTo>
                  <a:pt x="6372" y="3120"/>
                </a:lnTo>
                <a:lnTo>
                  <a:pt x="6338" y="3127"/>
                </a:lnTo>
                <a:lnTo>
                  <a:pt x="6304" y="3133"/>
                </a:lnTo>
                <a:lnTo>
                  <a:pt x="6270" y="3138"/>
                </a:lnTo>
                <a:lnTo>
                  <a:pt x="6237" y="3142"/>
                </a:lnTo>
                <a:lnTo>
                  <a:pt x="6204" y="3145"/>
                </a:lnTo>
                <a:lnTo>
                  <a:pt x="6171" y="3148"/>
                </a:lnTo>
                <a:lnTo>
                  <a:pt x="6137" y="3150"/>
                </a:lnTo>
                <a:lnTo>
                  <a:pt x="6104" y="3150"/>
                </a:lnTo>
                <a:lnTo>
                  <a:pt x="6071" y="3148"/>
                </a:lnTo>
                <a:lnTo>
                  <a:pt x="6038" y="3146"/>
                </a:lnTo>
                <a:lnTo>
                  <a:pt x="6005" y="3143"/>
                </a:lnTo>
                <a:lnTo>
                  <a:pt x="5973" y="3141"/>
                </a:lnTo>
                <a:lnTo>
                  <a:pt x="5939" y="3135"/>
                </a:lnTo>
                <a:lnTo>
                  <a:pt x="5907" y="3130"/>
                </a:lnTo>
                <a:lnTo>
                  <a:pt x="5874" y="3122"/>
                </a:lnTo>
                <a:lnTo>
                  <a:pt x="5842" y="3114"/>
                </a:lnTo>
                <a:lnTo>
                  <a:pt x="5810" y="3105"/>
                </a:lnTo>
                <a:lnTo>
                  <a:pt x="5786" y="3096"/>
                </a:lnTo>
                <a:lnTo>
                  <a:pt x="5762" y="3087"/>
                </a:lnTo>
                <a:lnTo>
                  <a:pt x="5740" y="3077"/>
                </a:lnTo>
                <a:lnTo>
                  <a:pt x="5718" y="3065"/>
                </a:lnTo>
                <a:lnTo>
                  <a:pt x="5698" y="3053"/>
                </a:lnTo>
                <a:lnTo>
                  <a:pt x="5678" y="3040"/>
                </a:lnTo>
                <a:lnTo>
                  <a:pt x="5661" y="3026"/>
                </a:lnTo>
                <a:lnTo>
                  <a:pt x="5644" y="3010"/>
                </a:lnTo>
                <a:lnTo>
                  <a:pt x="5628" y="2995"/>
                </a:lnTo>
                <a:lnTo>
                  <a:pt x="5613" y="2977"/>
                </a:lnTo>
                <a:lnTo>
                  <a:pt x="5600" y="2959"/>
                </a:lnTo>
                <a:lnTo>
                  <a:pt x="5588" y="2940"/>
                </a:lnTo>
                <a:lnTo>
                  <a:pt x="5576" y="2921"/>
                </a:lnTo>
                <a:lnTo>
                  <a:pt x="5566" y="2901"/>
                </a:lnTo>
                <a:lnTo>
                  <a:pt x="5557" y="2880"/>
                </a:lnTo>
                <a:lnTo>
                  <a:pt x="5549" y="2859"/>
                </a:lnTo>
                <a:lnTo>
                  <a:pt x="5542" y="2836"/>
                </a:lnTo>
                <a:lnTo>
                  <a:pt x="5537" y="2813"/>
                </a:lnTo>
                <a:lnTo>
                  <a:pt x="5533" y="2790"/>
                </a:lnTo>
                <a:lnTo>
                  <a:pt x="5530" y="2766"/>
                </a:lnTo>
                <a:lnTo>
                  <a:pt x="5528" y="2742"/>
                </a:lnTo>
                <a:lnTo>
                  <a:pt x="5527" y="2717"/>
                </a:lnTo>
                <a:lnTo>
                  <a:pt x="5528" y="2692"/>
                </a:lnTo>
                <a:lnTo>
                  <a:pt x="5530" y="2666"/>
                </a:lnTo>
                <a:lnTo>
                  <a:pt x="5533" y="2641"/>
                </a:lnTo>
                <a:lnTo>
                  <a:pt x="5538" y="2614"/>
                </a:lnTo>
                <a:lnTo>
                  <a:pt x="5544" y="2588"/>
                </a:lnTo>
                <a:lnTo>
                  <a:pt x="5551" y="2560"/>
                </a:lnTo>
                <a:lnTo>
                  <a:pt x="5560" y="2532"/>
                </a:lnTo>
                <a:lnTo>
                  <a:pt x="5569" y="2506"/>
                </a:lnTo>
                <a:lnTo>
                  <a:pt x="5581" y="2478"/>
                </a:lnTo>
                <a:lnTo>
                  <a:pt x="5593" y="2450"/>
                </a:lnTo>
                <a:lnTo>
                  <a:pt x="5531" y="2480"/>
                </a:lnTo>
                <a:lnTo>
                  <a:pt x="5462" y="2513"/>
                </a:lnTo>
                <a:lnTo>
                  <a:pt x="5391" y="2548"/>
                </a:lnTo>
                <a:lnTo>
                  <a:pt x="5318" y="2583"/>
                </a:lnTo>
                <a:lnTo>
                  <a:pt x="5246" y="2620"/>
                </a:lnTo>
                <a:lnTo>
                  <a:pt x="5177" y="2656"/>
                </a:lnTo>
                <a:lnTo>
                  <a:pt x="5145" y="2676"/>
                </a:lnTo>
                <a:lnTo>
                  <a:pt x="5113" y="2695"/>
                </a:lnTo>
                <a:lnTo>
                  <a:pt x="5083" y="2713"/>
                </a:lnTo>
                <a:lnTo>
                  <a:pt x="5056" y="2731"/>
                </a:lnTo>
                <a:lnTo>
                  <a:pt x="5038" y="2746"/>
                </a:lnTo>
                <a:lnTo>
                  <a:pt x="5020" y="2759"/>
                </a:lnTo>
                <a:lnTo>
                  <a:pt x="5002" y="2773"/>
                </a:lnTo>
                <a:lnTo>
                  <a:pt x="4987" y="2788"/>
                </a:lnTo>
                <a:lnTo>
                  <a:pt x="4971" y="2802"/>
                </a:lnTo>
                <a:lnTo>
                  <a:pt x="4957" y="2818"/>
                </a:lnTo>
                <a:lnTo>
                  <a:pt x="4942" y="2833"/>
                </a:lnTo>
                <a:lnTo>
                  <a:pt x="4929" y="2849"/>
                </a:lnTo>
                <a:lnTo>
                  <a:pt x="4917" y="2864"/>
                </a:lnTo>
                <a:lnTo>
                  <a:pt x="4905" y="2881"/>
                </a:lnTo>
                <a:lnTo>
                  <a:pt x="4895" y="2897"/>
                </a:lnTo>
                <a:lnTo>
                  <a:pt x="4885" y="2914"/>
                </a:lnTo>
                <a:lnTo>
                  <a:pt x="4877" y="2931"/>
                </a:lnTo>
                <a:lnTo>
                  <a:pt x="4869" y="2947"/>
                </a:lnTo>
                <a:lnTo>
                  <a:pt x="4864" y="2964"/>
                </a:lnTo>
                <a:lnTo>
                  <a:pt x="4858" y="2981"/>
                </a:lnTo>
                <a:lnTo>
                  <a:pt x="4855" y="2998"/>
                </a:lnTo>
                <a:lnTo>
                  <a:pt x="4853" y="3016"/>
                </a:lnTo>
                <a:lnTo>
                  <a:pt x="4854" y="3030"/>
                </a:lnTo>
                <a:lnTo>
                  <a:pt x="4856" y="3042"/>
                </a:lnTo>
                <a:lnTo>
                  <a:pt x="4859" y="3056"/>
                </a:lnTo>
                <a:lnTo>
                  <a:pt x="4865" y="3067"/>
                </a:lnTo>
                <a:lnTo>
                  <a:pt x="4873" y="3077"/>
                </a:lnTo>
                <a:lnTo>
                  <a:pt x="4880" y="3085"/>
                </a:lnTo>
                <a:lnTo>
                  <a:pt x="4892" y="3094"/>
                </a:lnTo>
                <a:lnTo>
                  <a:pt x="4903" y="3102"/>
                </a:lnTo>
                <a:lnTo>
                  <a:pt x="4914" y="3110"/>
                </a:lnTo>
                <a:lnTo>
                  <a:pt x="4928" y="3117"/>
                </a:lnTo>
                <a:lnTo>
                  <a:pt x="4958" y="3130"/>
                </a:lnTo>
                <a:lnTo>
                  <a:pt x="4989" y="3143"/>
                </a:lnTo>
                <a:lnTo>
                  <a:pt x="5009" y="3152"/>
                </a:lnTo>
                <a:lnTo>
                  <a:pt x="5029" y="3162"/>
                </a:lnTo>
                <a:lnTo>
                  <a:pt x="5048" y="3172"/>
                </a:lnTo>
                <a:lnTo>
                  <a:pt x="5069" y="3183"/>
                </a:lnTo>
                <a:lnTo>
                  <a:pt x="5086" y="3194"/>
                </a:lnTo>
                <a:lnTo>
                  <a:pt x="5105" y="3206"/>
                </a:lnTo>
                <a:lnTo>
                  <a:pt x="5124" y="3218"/>
                </a:lnTo>
                <a:lnTo>
                  <a:pt x="5141" y="3231"/>
                </a:lnTo>
                <a:lnTo>
                  <a:pt x="5157" y="3246"/>
                </a:lnTo>
                <a:lnTo>
                  <a:pt x="5175" y="3261"/>
                </a:lnTo>
                <a:lnTo>
                  <a:pt x="5191" y="3276"/>
                </a:lnTo>
                <a:lnTo>
                  <a:pt x="5208" y="3293"/>
                </a:lnTo>
                <a:lnTo>
                  <a:pt x="5223" y="3310"/>
                </a:lnTo>
                <a:lnTo>
                  <a:pt x="5238" y="3328"/>
                </a:lnTo>
                <a:lnTo>
                  <a:pt x="5253" y="3345"/>
                </a:lnTo>
                <a:lnTo>
                  <a:pt x="5268" y="3364"/>
                </a:lnTo>
                <a:lnTo>
                  <a:pt x="5281" y="3384"/>
                </a:lnTo>
                <a:lnTo>
                  <a:pt x="5295" y="3406"/>
                </a:lnTo>
                <a:lnTo>
                  <a:pt x="5309" y="3427"/>
                </a:lnTo>
                <a:lnTo>
                  <a:pt x="5321" y="3449"/>
                </a:lnTo>
                <a:lnTo>
                  <a:pt x="5333" y="3472"/>
                </a:lnTo>
                <a:lnTo>
                  <a:pt x="5345" y="3495"/>
                </a:lnTo>
                <a:lnTo>
                  <a:pt x="5356" y="3519"/>
                </a:lnTo>
                <a:lnTo>
                  <a:pt x="5366" y="3545"/>
                </a:lnTo>
                <a:lnTo>
                  <a:pt x="5376" y="3570"/>
                </a:lnTo>
                <a:lnTo>
                  <a:pt x="5386" y="3595"/>
                </a:lnTo>
                <a:lnTo>
                  <a:pt x="5395" y="3624"/>
                </a:lnTo>
                <a:lnTo>
                  <a:pt x="5404" y="3651"/>
                </a:lnTo>
                <a:lnTo>
                  <a:pt x="5412" y="3681"/>
                </a:lnTo>
                <a:lnTo>
                  <a:pt x="5419" y="3709"/>
                </a:lnTo>
                <a:lnTo>
                  <a:pt x="5426" y="3739"/>
                </a:lnTo>
                <a:lnTo>
                  <a:pt x="5433" y="3770"/>
                </a:lnTo>
                <a:lnTo>
                  <a:pt x="5744" y="4332"/>
                </a:lnTo>
                <a:lnTo>
                  <a:pt x="5755" y="4352"/>
                </a:lnTo>
                <a:lnTo>
                  <a:pt x="5766" y="4371"/>
                </a:lnTo>
                <a:lnTo>
                  <a:pt x="5778" y="4389"/>
                </a:lnTo>
                <a:lnTo>
                  <a:pt x="5790" y="4404"/>
                </a:lnTo>
                <a:lnTo>
                  <a:pt x="5802" y="4419"/>
                </a:lnTo>
                <a:lnTo>
                  <a:pt x="5815" y="4433"/>
                </a:lnTo>
                <a:lnTo>
                  <a:pt x="5829" y="4445"/>
                </a:lnTo>
                <a:lnTo>
                  <a:pt x="5842" y="4456"/>
                </a:lnTo>
                <a:lnTo>
                  <a:pt x="5854" y="4467"/>
                </a:lnTo>
                <a:lnTo>
                  <a:pt x="5867" y="4476"/>
                </a:lnTo>
                <a:lnTo>
                  <a:pt x="5882" y="4485"/>
                </a:lnTo>
                <a:lnTo>
                  <a:pt x="5896" y="4492"/>
                </a:lnTo>
                <a:lnTo>
                  <a:pt x="5909" y="4498"/>
                </a:lnTo>
                <a:lnTo>
                  <a:pt x="5925" y="4503"/>
                </a:lnTo>
                <a:lnTo>
                  <a:pt x="5940" y="4508"/>
                </a:lnTo>
                <a:lnTo>
                  <a:pt x="5955" y="4511"/>
                </a:lnTo>
                <a:lnTo>
                  <a:pt x="5971" y="4515"/>
                </a:lnTo>
                <a:lnTo>
                  <a:pt x="5987" y="4517"/>
                </a:lnTo>
                <a:lnTo>
                  <a:pt x="6004" y="4518"/>
                </a:lnTo>
                <a:lnTo>
                  <a:pt x="6020" y="4519"/>
                </a:lnTo>
                <a:lnTo>
                  <a:pt x="6037" y="4519"/>
                </a:lnTo>
                <a:lnTo>
                  <a:pt x="6053" y="4518"/>
                </a:lnTo>
                <a:lnTo>
                  <a:pt x="6071" y="4517"/>
                </a:lnTo>
                <a:lnTo>
                  <a:pt x="6089" y="4515"/>
                </a:lnTo>
                <a:lnTo>
                  <a:pt x="6125" y="4510"/>
                </a:lnTo>
                <a:lnTo>
                  <a:pt x="6163" y="4503"/>
                </a:lnTo>
                <a:lnTo>
                  <a:pt x="6204" y="4494"/>
                </a:lnTo>
                <a:lnTo>
                  <a:pt x="6245" y="4484"/>
                </a:lnTo>
                <a:lnTo>
                  <a:pt x="6269" y="4478"/>
                </a:lnTo>
                <a:lnTo>
                  <a:pt x="6295" y="4474"/>
                </a:lnTo>
                <a:lnTo>
                  <a:pt x="6318" y="4469"/>
                </a:lnTo>
                <a:lnTo>
                  <a:pt x="6341" y="4467"/>
                </a:lnTo>
                <a:lnTo>
                  <a:pt x="6363" y="4465"/>
                </a:lnTo>
                <a:lnTo>
                  <a:pt x="6385" y="4464"/>
                </a:lnTo>
                <a:lnTo>
                  <a:pt x="6406" y="4464"/>
                </a:lnTo>
                <a:lnTo>
                  <a:pt x="6428" y="4465"/>
                </a:lnTo>
                <a:lnTo>
                  <a:pt x="6448" y="4467"/>
                </a:lnTo>
                <a:lnTo>
                  <a:pt x="6467" y="4471"/>
                </a:lnTo>
                <a:lnTo>
                  <a:pt x="6486" y="4475"/>
                </a:lnTo>
                <a:lnTo>
                  <a:pt x="6505" y="4479"/>
                </a:lnTo>
                <a:lnTo>
                  <a:pt x="6521" y="4486"/>
                </a:lnTo>
                <a:lnTo>
                  <a:pt x="6539" y="4494"/>
                </a:lnTo>
                <a:lnTo>
                  <a:pt x="6553" y="4501"/>
                </a:lnTo>
                <a:lnTo>
                  <a:pt x="6569" y="4511"/>
                </a:lnTo>
                <a:lnTo>
                  <a:pt x="6583" y="4523"/>
                </a:lnTo>
                <a:lnTo>
                  <a:pt x="6597" y="4534"/>
                </a:lnTo>
                <a:lnTo>
                  <a:pt x="6609" y="4546"/>
                </a:lnTo>
                <a:lnTo>
                  <a:pt x="6621" y="4560"/>
                </a:lnTo>
                <a:lnTo>
                  <a:pt x="6631" y="4575"/>
                </a:lnTo>
                <a:lnTo>
                  <a:pt x="6641" y="4590"/>
                </a:lnTo>
                <a:lnTo>
                  <a:pt x="6650" y="4608"/>
                </a:lnTo>
                <a:lnTo>
                  <a:pt x="6659" y="4625"/>
                </a:lnTo>
                <a:lnTo>
                  <a:pt x="6665" y="4644"/>
                </a:lnTo>
                <a:lnTo>
                  <a:pt x="6672" y="4665"/>
                </a:lnTo>
                <a:lnTo>
                  <a:pt x="6676" y="4686"/>
                </a:lnTo>
                <a:lnTo>
                  <a:pt x="6681" y="4708"/>
                </a:lnTo>
                <a:lnTo>
                  <a:pt x="6683" y="4733"/>
                </a:lnTo>
                <a:lnTo>
                  <a:pt x="6685" y="4756"/>
                </a:lnTo>
                <a:lnTo>
                  <a:pt x="6686" y="4783"/>
                </a:lnTo>
                <a:lnTo>
                  <a:pt x="6686" y="4810"/>
                </a:lnTo>
                <a:lnTo>
                  <a:pt x="6685" y="4832"/>
                </a:lnTo>
                <a:lnTo>
                  <a:pt x="6683" y="4856"/>
                </a:lnTo>
                <a:lnTo>
                  <a:pt x="6680" y="4879"/>
                </a:lnTo>
                <a:lnTo>
                  <a:pt x="6675" y="4900"/>
                </a:lnTo>
                <a:lnTo>
                  <a:pt x="6670" y="4921"/>
                </a:lnTo>
                <a:lnTo>
                  <a:pt x="6663" y="4942"/>
                </a:lnTo>
                <a:lnTo>
                  <a:pt x="6655" y="4961"/>
                </a:lnTo>
                <a:lnTo>
                  <a:pt x="6646" y="4979"/>
                </a:lnTo>
                <a:lnTo>
                  <a:pt x="6638" y="4997"/>
                </a:lnTo>
                <a:lnTo>
                  <a:pt x="6626" y="5014"/>
                </a:lnTo>
                <a:lnTo>
                  <a:pt x="6615" y="5030"/>
                </a:lnTo>
                <a:lnTo>
                  <a:pt x="6602" y="5045"/>
                </a:lnTo>
                <a:lnTo>
                  <a:pt x="6589" y="5059"/>
                </a:lnTo>
                <a:lnTo>
                  <a:pt x="6574" y="5072"/>
                </a:lnTo>
                <a:lnTo>
                  <a:pt x="6560" y="5086"/>
                </a:lnTo>
                <a:lnTo>
                  <a:pt x="6543" y="5097"/>
                </a:lnTo>
                <a:lnTo>
                  <a:pt x="6528" y="5107"/>
                </a:lnTo>
                <a:lnTo>
                  <a:pt x="6510" y="5117"/>
                </a:lnTo>
                <a:lnTo>
                  <a:pt x="6493" y="5124"/>
                </a:lnTo>
                <a:lnTo>
                  <a:pt x="6473" y="5132"/>
                </a:lnTo>
                <a:lnTo>
                  <a:pt x="6454" y="5139"/>
                </a:lnTo>
                <a:lnTo>
                  <a:pt x="6434" y="5143"/>
                </a:lnTo>
                <a:lnTo>
                  <a:pt x="6413" y="5149"/>
                </a:lnTo>
                <a:lnTo>
                  <a:pt x="6392" y="5152"/>
                </a:lnTo>
                <a:lnTo>
                  <a:pt x="6370" y="5153"/>
                </a:lnTo>
                <a:lnTo>
                  <a:pt x="6348" y="5154"/>
                </a:lnTo>
                <a:lnTo>
                  <a:pt x="6324" y="5154"/>
                </a:lnTo>
                <a:lnTo>
                  <a:pt x="6300" y="5153"/>
                </a:lnTo>
                <a:lnTo>
                  <a:pt x="6277" y="5152"/>
                </a:lnTo>
                <a:lnTo>
                  <a:pt x="6251" y="5149"/>
                </a:lnTo>
                <a:lnTo>
                  <a:pt x="6228" y="5143"/>
                </a:lnTo>
                <a:lnTo>
                  <a:pt x="6202" y="5138"/>
                </a:lnTo>
                <a:lnTo>
                  <a:pt x="6169" y="5129"/>
                </a:lnTo>
                <a:lnTo>
                  <a:pt x="6137" y="5119"/>
                </a:lnTo>
                <a:lnTo>
                  <a:pt x="6106" y="5108"/>
                </a:lnTo>
                <a:lnTo>
                  <a:pt x="6075" y="5097"/>
                </a:lnTo>
                <a:lnTo>
                  <a:pt x="6047" y="5085"/>
                </a:lnTo>
                <a:lnTo>
                  <a:pt x="6019" y="5071"/>
                </a:lnTo>
                <a:lnTo>
                  <a:pt x="5990" y="5056"/>
                </a:lnTo>
                <a:lnTo>
                  <a:pt x="5963" y="5040"/>
                </a:lnTo>
                <a:lnTo>
                  <a:pt x="5935" y="5023"/>
                </a:lnTo>
                <a:lnTo>
                  <a:pt x="5908" y="5005"/>
                </a:lnTo>
                <a:lnTo>
                  <a:pt x="5881" y="4986"/>
                </a:lnTo>
                <a:lnTo>
                  <a:pt x="5854" y="4964"/>
                </a:lnTo>
                <a:lnTo>
                  <a:pt x="5828" y="4942"/>
                </a:lnTo>
                <a:lnTo>
                  <a:pt x="5800" y="4919"/>
                </a:lnTo>
                <a:lnTo>
                  <a:pt x="5773" y="4893"/>
                </a:lnTo>
                <a:lnTo>
                  <a:pt x="5746" y="4867"/>
                </a:lnTo>
                <a:lnTo>
                  <a:pt x="5725" y="4847"/>
                </a:lnTo>
                <a:lnTo>
                  <a:pt x="5704" y="4830"/>
                </a:lnTo>
                <a:lnTo>
                  <a:pt x="5683" y="4816"/>
                </a:lnTo>
                <a:lnTo>
                  <a:pt x="5663" y="4805"/>
                </a:lnTo>
                <a:lnTo>
                  <a:pt x="5642" y="4796"/>
                </a:lnTo>
                <a:lnTo>
                  <a:pt x="5622" y="4789"/>
                </a:lnTo>
                <a:lnTo>
                  <a:pt x="5601" y="4786"/>
                </a:lnTo>
                <a:lnTo>
                  <a:pt x="5582" y="4785"/>
                </a:lnTo>
                <a:lnTo>
                  <a:pt x="5563" y="4785"/>
                </a:lnTo>
                <a:lnTo>
                  <a:pt x="5544" y="4788"/>
                </a:lnTo>
                <a:lnTo>
                  <a:pt x="5524" y="4791"/>
                </a:lnTo>
                <a:lnTo>
                  <a:pt x="5507" y="4799"/>
                </a:lnTo>
                <a:lnTo>
                  <a:pt x="5489" y="4807"/>
                </a:lnTo>
                <a:lnTo>
                  <a:pt x="5471" y="4817"/>
                </a:lnTo>
                <a:lnTo>
                  <a:pt x="5455" y="4828"/>
                </a:lnTo>
                <a:lnTo>
                  <a:pt x="5437" y="4841"/>
                </a:lnTo>
                <a:lnTo>
                  <a:pt x="5422" y="4854"/>
                </a:lnTo>
                <a:lnTo>
                  <a:pt x="5406" y="4870"/>
                </a:lnTo>
                <a:lnTo>
                  <a:pt x="5391" y="4886"/>
                </a:lnTo>
                <a:lnTo>
                  <a:pt x="5377" y="4904"/>
                </a:lnTo>
                <a:lnTo>
                  <a:pt x="5363" y="4923"/>
                </a:lnTo>
                <a:lnTo>
                  <a:pt x="5350" y="4942"/>
                </a:lnTo>
                <a:lnTo>
                  <a:pt x="5336" y="4963"/>
                </a:lnTo>
                <a:lnTo>
                  <a:pt x="5324" y="4984"/>
                </a:lnTo>
                <a:lnTo>
                  <a:pt x="5313" y="5005"/>
                </a:lnTo>
                <a:lnTo>
                  <a:pt x="5303" y="5027"/>
                </a:lnTo>
                <a:lnTo>
                  <a:pt x="5293" y="5049"/>
                </a:lnTo>
                <a:lnTo>
                  <a:pt x="5284" y="5072"/>
                </a:lnTo>
                <a:lnTo>
                  <a:pt x="5275" y="5094"/>
                </a:lnTo>
                <a:lnTo>
                  <a:pt x="5268" y="5118"/>
                </a:lnTo>
                <a:lnTo>
                  <a:pt x="5261" y="5140"/>
                </a:lnTo>
                <a:lnTo>
                  <a:pt x="5256" y="5162"/>
                </a:lnTo>
                <a:lnTo>
                  <a:pt x="5327" y="5174"/>
                </a:lnTo>
                <a:lnTo>
                  <a:pt x="5334" y="5140"/>
                </a:lnTo>
                <a:lnTo>
                  <a:pt x="5343" y="5108"/>
                </a:lnTo>
                <a:lnTo>
                  <a:pt x="5353" y="5080"/>
                </a:lnTo>
                <a:lnTo>
                  <a:pt x="5364" y="5052"/>
                </a:lnTo>
                <a:lnTo>
                  <a:pt x="5370" y="5041"/>
                </a:lnTo>
                <a:lnTo>
                  <a:pt x="5377" y="5029"/>
                </a:lnTo>
                <a:lnTo>
                  <a:pt x="5383" y="5018"/>
                </a:lnTo>
                <a:lnTo>
                  <a:pt x="5389" y="5008"/>
                </a:lnTo>
                <a:lnTo>
                  <a:pt x="5397" y="4997"/>
                </a:lnTo>
                <a:lnTo>
                  <a:pt x="5404" y="4987"/>
                </a:lnTo>
                <a:lnTo>
                  <a:pt x="5412" y="4978"/>
                </a:lnTo>
                <a:lnTo>
                  <a:pt x="5420" y="4971"/>
                </a:lnTo>
                <a:lnTo>
                  <a:pt x="5428" y="4963"/>
                </a:lnTo>
                <a:lnTo>
                  <a:pt x="5436" y="4955"/>
                </a:lnTo>
                <a:lnTo>
                  <a:pt x="5445" y="4948"/>
                </a:lnTo>
                <a:lnTo>
                  <a:pt x="5454" y="4942"/>
                </a:lnTo>
                <a:lnTo>
                  <a:pt x="5462" y="4936"/>
                </a:lnTo>
                <a:lnTo>
                  <a:pt x="5471" y="4931"/>
                </a:lnTo>
                <a:lnTo>
                  <a:pt x="5480" y="4926"/>
                </a:lnTo>
                <a:lnTo>
                  <a:pt x="5490" y="4922"/>
                </a:lnTo>
                <a:lnTo>
                  <a:pt x="5500" y="4920"/>
                </a:lnTo>
                <a:lnTo>
                  <a:pt x="5510" y="4915"/>
                </a:lnTo>
                <a:lnTo>
                  <a:pt x="5520" y="4913"/>
                </a:lnTo>
                <a:lnTo>
                  <a:pt x="5530" y="4911"/>
                </a:lnTo>
                <a:lnTo>
                  <a:pt x="5551" y="4909"/>
                </a:lnTo>
                <a:lnTo>
                  <a:pt x="5572" y="4906"/>
                </a:lnTo>
                <a:lnTo>
                  <a:pt x="5591" y="4908"/>
                </a:lnTo>
                <a:lnTo>
                  <a:pt x="5611" y="4909"/>
                </a:lnTo>
                <a:lnTo>
                  <a:pt x="5627" y="4911"/>
                </a:lnTo>
                <a:lnTo>
                  <a:pt x="5644" y="4915"/>
                </a:lnTo>
                <a:lnTo>
                  <a:pt x="5661" y="4921"/>
                </a:lnTo>
                <a:lnTo>
                  <a:pt x="5677" y="4926"/>
                </a:lnTo>
                <a:lnTo>
                  <a:pt x="5690" y="4934"/>
                </a:lnTo>
                <a:lnTo>
                  <a:pt x="5705" y="4942"/>
                </a:lnTo>
                <a:lnTo>
                  <a:pt x="5719" y="4952"/>
                </a:lnTo>
                <a:lnTo>
                  <a:pt x="5732" y="4963"/>
                </a:lnTo>
                <a:lnTo>
                  <a:pt x="5745" y="4974"/>
                </a:lnTo>
                <a:lnTo>
                  <a:pt x="5757" y="4986"/>
                </a:lnTo>
                <a:lnTo>
                  <a:pt x="5769" y="5000"/>
                </a:lnTo>
                <a:lnTo>
                  <a:pt x="5780" y="5015"/>
                </a:lnTo>
                <a:lnTo>
                  <a:pt x="5792" y="5030"/>
                </a:lnTo>
                <a:lnTo>
                  <a:pt x="5803" y="5047"/>
                </a:lnTo>
                <a:lnTo>
                  <a:pt x="5781" y="5029"/>
                </a:lnTo>
                <a:lnTo>
                  <a:pt x="5758" y="5010"/>
                </a:lnTo>
                <a:lnTo>
                  <a:pt x="5746" y="5003"/>
                </a:lnTo>
                <a:lnTo>
                  <a:pt x="5734" y="4996"/>
                </a:lnTo>
                <a:lnTo>
                  <a:pt x="5721" y="4988"/>
                </a:lnTo>
                <a:lnTo>
                  <a:pt x="5709" y="4983"/>
                </a:lnTo>
                <a:lnTo>
                  <a:pt x="5697" y="4976"/>
                </a:lnTo>
                <a:lnTo>
                  <a:pt x="5685" y="4972"/>
                </a:lnTo>
                <a:lnTo>
                  <a:pt x="5672" y="4966"/>
                </a:lnTo>
                <a:lnTo>
                  <a:pt x="5659" y="4963"/>
                </a:lnTo>
                <a:lnTo>
                  <a:pt x="5646" y="4960"/>
                </a:lnTo>
                <a:lnTo>
                  <a:pt x="5634" y="4957"/>
                </a:lnTo>
                <a:lnTo>
                  <a:pt x="5622" y="4955"/>
                </a:lnTo>
                <a:lnTo>
                  <a:pt x="5610" y="4954"/>
                </a:lnTo>
                <a:lnTo>
                  <a:pt x="5597" y="4954"/>
                </a:lnTo>
                <a:lnTo>
                  <a:pt x="5585" y="4955"/>
                </a:lnTo>
                <a:lnTo>
                  <a:pt x="5573" y="4957"/>
                </a:lnTo>
                <a:lnTo>
                  <a:pt x="5561" y="4961"/>
                </a:lnTo>
                <a:lnTo>
                  <a:pt x="5550" y="4964"/>
                </a:lnTo>
                <a:lnTo>
                  <a:pt x="5539" y="4969"/>
                </a:lnTo>
                <a:lnTo>
                  <a:pt x="5527" y="4975"/>
                </a:lnTo>
                <a:lnTo>
                  <a:pt x="5517" y="4982"/>
                </a:lnTo>
                <a:lnTo>
                  <a:pt x="5506" y="4989"/>
                </a:lnTo>
                <a:lnTo>
                  <a:pt x="5496" y="4999"/>
                </a:lnTo>
                <a:lnTo>
                  <a:pt x="5486" y="5009"/>
                </a:lnTo>
                <a:lnTo>
                  <a:pt x="5477" y="5021"/>
                </a:lnTo>
                <a:lnTo>
                  <a:pt x="5467" y="5035"/>
                </a:lnTo>
                <a:lnTo>
                  <a:pt x="5458" y="5049"/>
                </a:lnTo>
                <a:lnTo>
                  <a:pt x="5450" y="5064"/>
                </a:lnTo>
                <a:lnTo>
                  <a:pt x="5443" y="5081"/>
                </a:lnTo>
                <a:lnTo>
                  <a:pt x="5434" y="5101"/>
                </a:lnTo>
                <a:lnTo>
                  <a:pt x="5426" y="5121"/>
                </a:lnTo>
                <a:lnTo>
                  <a:pt x="5419" y="5141"/>
                </a:lnTo>
                <a:lnTo>
                  <a:pt x="5413" y="5162"/>
                </a:lnTo>
                <a:lnTo>
                  <a:pt x="5402" y="5202"/>
                </a:lnTo>
                <a:lnTo>
                  <a:pt x="5393" y="5243"/>
                </a:lnTo>
                <a:lnTo>
                  <a:pt x="5385" y="5285"/>
                </a:lnTo>
                <a:lnTo>
                  <a:pt x="5378" y="5327"/>
                </a:lnTo>
                <a:lnTo>
                  <a:pt x="5374" y="5370"/>
                </a:lnTo>
                <a:lnTo>
                  <a:pt x="5370" y="5413"/>
                </a:lnTo>
                <a:lnTo>
                  <a:pt x="5497" y="5404"/>
                </a:lnTo>
                <a:lnTo>
                  <a:pt x="5497" y="5381"/>
                </a:lnTo>
                <a:lnTo>
                  <a:pt x="5497" y="5359"/>
                </a:lnTo>
                <a:lnTo>
                  <a:pt x="5498" y="5337"/>
                </a:lnTo>
                <a:lnTo>
                  <a:pt x="5500" y="5317"/>
                </a:lnTo>
                <a:lnTo>
                  <a:pt x="5503" y="5296"/>
                </a:lnTo>
                <a:lnTo>
                  <a:pt x="5508" y="5277"/>
                </a:lnTo>
                <a:lnTo>
                  <a:pt x="5513" y="5258"/>
                </a:lnTo>
                <a:lnTo>
                  <a:pt x="5520" y="5241"/>
                </a:lnTo>
                <a:lnTo>
                  <a:pt x="5528" y="5224"/>
                </a:lnTo>
                <a:lnTo>
                  <a:pt x="5536" y="5207"/>
                </a:lnTo>
                <a:lnTo>
                  <a:pt x="5544" y="5193"/>
                </a:lnTo>
                <a:lnTo>
                  <a:pt x="5555" y="5179"/>
                </a:lnTo>
                <a:lnTo>
                  <a:pt x="5566" y="5165"/>
                </a:lnTo>
                <a:lnTo>
                  <a:pt x="5578" y="5153"/>
                </a:lnTo>
                <a:lnTo>
                  <a:pt x="5590" y="5141"/>
                </a:lnTo>
                <a:lnTo>
                  <a:pt x="5603" y="5131"/>
                </a:lnTo>
                <a:lnTo>
                  <a:pt x="5617" y="5122"/>
                </a:lnTo>
                <a:lnTo>
                  <a:pt x="5632" y="5114"/>
                </a:lnTo>
                <a:lnTo>
                  <a:pt x="5647" y="5108"/>
                </a:lnTo>
                <a:lnTo>
                  <a:pt x="5663" y="5101"/>
                </a:lnTo>
                <a:lnTo>
                  <a:pt x="5679" y="5097"/>
                </a:lnTo>
                <a:lnTo>
                  <a:pt x="5697" y="5093"/>
                </a:lnTo>
                <a:lnTo>
                  <a:pt x="5714" y="5091"/>
                </a:lnTo>
                <a:lnTo>
                  <a:pt x="5732" y="5089"/>
                </a:lnTo>
                <a:lnTo>
                  <a:pt x="5751" y="5090"/>
                </a:lnTo>
                <a:lnTo>
                  <a:pt x="5770" y="5091"/>
                </a:lnTo>
                <a:lnTo>
                  <a:pt x="5789" y="5094"/>
                </a:lnTo>
                <a:lnTo>
                  <a:pt x="5810" y="5098"/>
                </a:lnTo>
                <a:lnTo>
                  <a:pt x="5830" y="5103"/>
                </a:lnTo>
                <a:lnTo>
                  <a:pt x="5851" y="5110"/>
                </a:lnTo>
                <a:lnTo>
                  <a:pt x="5872" y="5119"/>
                </a:lnTo>
                <a:lnTo>
                  <a:pt x="5893" y="5128"/>
                </a:lnTo>
                <a:lnTo>
                  <a:pt x="5928" y="5148"/>
                </a:lnTo>
                <a:lnTo>
                  <a:pt x="5961" y="5169"/>
                </a:lnTo>
                <a:lnTo>
                  <a:pt x="5994" y="5191"/>
                </a:lnTo>
                <a:lnTo>
                  <a:pt x="6026" y="5214"/>
                </a:lnTo>
                <a:lnTo>
                  <a:pt x="6057" y="5238"/>
                </a:lnTo>
                <a:lnTo>
                  <a:pt x="6088" y="5263"/>
                </a:lnTo>
                <a:lnTo>
                  <a:pt x="6119" y="5289"/>
                </a:lnTo>
                <a:lnTo>
                  <a:pt x="6151" y="5317"/>
                </a:lnTo>
                <a:lnTo>
                  <a:pt x="6125" y="5301"/>
                </a:lnTo>
                <a:lnTo>
                  <a:pt x="6096" y="5285"/>
                </a:lnTo>
                <a:lnTo>
                  <a:pt x="6064" y="5267"/>
                </a:lnTo>
                <a:lnTo>
                  <a:pt x="6029" y="5249"/>
                </a:lnTo>
                <a:lnTo>
                  <a:pt x="5992" y="5231"/>
                </a:lnTo>
                <a:lnTo>
                  <a:pt x="5954" y="5213"/>
                </a:lnTo>
                <a:lnTo>
                  <a:pt x="5915" y="5196"/>
                </a:lnTo>
                <a:lnTo>
                  <a:pt x="5876" y="5182"/>
                </a:lnTo>
                <a:lnTo>
                  <a:pt x="5856" y="5174"/>
                </a:lnTo>
                <a:lnTo>
                  <a:pt x="5838" y="5168"/>
                </a:lnTo>
                <a:lnTo>
                  <a:pt x="5820" y="5163"/>
                </a:lnTo>
                <a:lnTo>
                  <a:pt x="5801" y="5160"/>
                </a:lnTo>
                <a:lnTo>
                  <a:pt x="5784" y="5158"/>
                </a:lnTo>
                <a:lnTo>
                  <a:pt x="5767" y="5158"/>
                </a:lnTo>
                <a:lnTo>
                  <a:pt x="5752" y="5159"/>
                </a:lnTo>
                <a:lnTo>
                  <a:pt x="5737" y="5162"/>
                </a:lnTo>
                <a:lnTo>
                  <a:pt x="5721" y="5164"/>
                </a:lnTo>
                <a:lnTo>
                  <a:pt x="5708" y="5170"/>
                </a:lnTo>
                <a:lnTo>
                  <a:pt x="5695" y="5175"/>
                </a:lnTo>
                <a:lnTo>
                  <a:pt x="5683" y="5184"/>
                </a:lnTo>
                <a:lnTo>
                  <a:pt x="5670" y="5192"/>
                </a:lnTo>
                <a:lnTo>
                  <a:pt x="5659" y="5201"/>
                </a:lnTo>
                <a:lnTo>
                  <a:pt x="5649" y="5211"/>
                </a:lnTo>
                <a:lnTo>
                  <a:pt x="5640" y="5223"/>
                </a:lnTo>
                <a:lnTo>
                  <a:pt x="5631" y="5235"/>
                </a:lnTo>
                <a:lnTo>
                  <a:pt x="5622" y="5248"/>
                </a:lnTo>
                <a:lnTo>
                  <a:pt x="5614" y="5262"/>
                </a:lnTo>
                <a:lnTo>
                  <a:pt x="5607" y="5276"/>
                </a:lnTo>
                <a:lnTo>
                  <a:pt x="5601" y="5291"/>
                </a:lnTo>
                <a:lnTo>
                  <a:pt x="5596" y="5307"/>
                </a:lnTo>
                <a:lnTo>
                  <a:pt x="5592" y="5323"/>
                </a:lnTo>
                <a:lnTo>
                  <a:pt x="5589" y="5340"/>
                </a:lnTo>
                <a:lnTo>
                  <a:pt x="5585" y="5359"/>
                </a:lnTo>
                <a:lnTo>
                  <a:pt x="5583" y="5375"/>
                </a:lnTo>
                <a:lnTo>
                  <a:pt x="5581" y="5395"/>
                </a:lnTo>
                <a:lnTo>
                  <a:pt x="5580" y="5413"/>
                </a:lnTo>
                <a:lnTo>
                  <a:pt x="5581" y="5432"/>
                </a:lnTo>
                <a:lnTo>
                  <a:pt x="5582" y="5451"/>
                </a:lnTo>
                <a:lnTo>
                  <a:pt x="5583" y="5472"/>
                </a:lnTo>
                <a:lnTo>
                  <a:pt x="5586" y="5491"/>
                </a:lnTo>
                <a:lnTo>
                  <a:pt x="5605" y="5475"/>
                </a:lnTo>
                <a:lnTo>
                  <a:pt x="5624" y="5462"/>
                </a:lnTo>
                <a:lnTo>
                  <a:pt x="5643" y="5451"/>
                </a:lnTo>
                <a:lnTo>
                  <a:pt x="5659" y="5442"/>
                </a:lnTo>
                <a:lnTo>
                  <a:pt x="5676" y="5434"/>
                </a:lnTo>
                <a:lnTo>
                  <a:pt x="5692" y="5429"/>
                </a:lnTo>
                <a:lnTo>
                  <a:pt x="5708" y="5425"/>
                </a:lnTo>
                <a:lnTo>
                  <a:pt x="5722" y="5423"/>
                </a:lnTo>
                <a:lnTo>
                  <a:pt x="5738" y="5423"/>
                </a:lnTo>
                <a:lnTo>
                  <a:pt x="5753" y="5425"/>
                </a:lnTo>
                <a:lnTo>
                  <a:pt x="5768" y="5429"/>
                </a:lnTo>
                <a:lnTo>
                  <a:pt x="5784" y="5433"/>
                </a:lnTo>
                <a:lnTo>
                  <a:pt x="5799" y="5441"/>
                </a:lnTo>
                <a:lnTo>
                  <a:pt x="5815" y="5451"/>
                </a:lnTo>
                <a:lnTo>
                  <a:pt x="5832" y="5462"/>
                </a:lnTo>
                <a:lnTo>
                  <a:pt x="5848" y="5473"/>
                </a:lnTo>
                <a:lnTo>
                  <a:pt x="5890" y="5506"/>
                </a:lnTo>
                <a:lnTo>
                  <a:pt x="5935" y="5539"/>
                </a:lnTo>
                <a:lnTo>
                  <a:pt x="5958" y="5555"/>
                </a:lnTo>
                <a:lnTo>
                  <a:pt x="5983" y="5571"/>
                </a:lnTo>
                <a:lnTo>
                  <a:pt x="6008" y="5586"/>
                </a:lnTo>
                <a:lnTo>
                  <a:pt x="6032" y="5600"/>
                </a:lnTo>
                <a:lnTo>
                  <a:pt x="6058" y="5614"/>
                </a:lnTo>
                <a:lnTo>
                  <a:pt x="6083" y="5628"/>
                </a:lnTo>
                <a:lnTo>
                  <a:pt x="6109" y="5640"/>
                </a:lnTo>
                <a:lnTo>
                  <a:pt x="6135" y="5651"/>
                </a:lnTo>
                <a:lnTo>
                  <a:pt x="6163" y="5661"/>
                </a:lnTo>
                <a:lnTo>
                  <a:pt x="6188" y="5671"/>
                </a:lnTo>
                <a:lnTo>
                  <a:pt x="6215" y="5678"/>
                </a:lnTo>
                <a:lnTo>
                  <a:pt x="6241" y="5683"/>
                </a:lnTo>
                <a:lnTo>
                  <a:pt x="6268" y="5689"/>
                </a:lnTo>
                <a:lnTo>
                  <a:pt x="6296" y="5691"/>
                </a:lnTo>
                <a:lnTo>
                  <a:pt x="6321" y="5692"/>
                </a:lnTo>
                <a:lnTo>
                  <a:pt x="6347" y="5692"/>
                </a:lnTo>
                <a:lnTo>
                  <a:pt x="6373" y="5689"/>
                </a:lnTo>
                <a:lnTo>
                  <a:pt x="6397" y="5683"/>
                </a:lnTo>
                <a:lnTo>
                  <a:pt x="6423" y="5675"/>
                </a:lnTo>
                <a:lnTo>
                  <a:pt x="6448" y="5666"/>
                </a:lnTo>
                <a:lnTo>
                  <a:pt x="6472" y="5654"/>
                </a:lnTo>
                <a:lnTo>
                  <a:pt x="6495" y="5639"/>
                </a:lnTo>
                <a:lnTo>
                  <a:pt x="6517" y="5622"/>
                </a:lnTo>
                <a:lnTo>
                  <a:pt x="6540" y="5602"/>
                </a:lnTo>
                <a:lnTo>
                  <a:pt x="6561" y="5579"/>
                </a:lnTo>
                <a:lnTo>
                  <a:pt x="6582" y="5554"/>
                </a:lnTo>
                <a:lnTo>
                  <a:pt x="6602" y="5525"/>
                </a:lnTo>
                <a:lnTo>
                  <a:pt x="6621" y="5493"/>
                </a:lnTo>
                <a:lnTo>
                  <a:pt x="6632" y="5473"/>
                </a:lnTo>
                <a:lnTo>
                  <a:pt x="6644" y="5455"/>
                </a:lnTo>
                <a:lnTo>
                  <a:pt x="6657" y="5440"/>
                </a:lnTo>
                <a:lnTo>
                  <a:pt x="6672" y="5424"/>
                </a:lnTo>
                <a:lnTo>
                  <a:pt x="6685" y="5411"/>
                </a:lnTo>
                <a:lnTo>
                  <a:pt x="6699" y="5400"/>
                </a:lnTo>
                <a:lnTo>
                  <a:pt x="6715" y="5390"/>
                </a:lnTo>
                <a:lnTo>
                  <a:pt x="6730" y="5382"/>
                </a:lnTo>
                <a:lnTo>
                  <a:pt x="6746" y="5374"/>
                </a:lnTo>
                <a:lnTo>
                  <a:pt x="6761" y="5370"/>
                </a:lnTo>
                <a:lnTo>
                  <a:pt x="6778" y="5366"/>
                </a:lnTo>
                <a:lnTo>
                  <a:pt x="6794" y="5362"/>
                </a:lnTo>
                <a:lnTo>
                  <a:pt x="6810" y="5362"/>
                </a:lnTo>
                <a:lnTo>
                  <a:pt x="6827" y="5362"/>
                </a:lnTo>
                <a:lnTo>
                  <a:pt x="6842" y="5364"/>
                </a:lnTo>
                <a:lnTo>
                  <a:pt x="6858" y="5369"/>
                </a:lnTo>
                <a:lnTo>
                  <a:pt x="6872" y="5373"/>
                </a:lnTo>
                <a:lnTo>
                  <a:pt x="6886" y="5380"/>
                </a:lnTo>
                <a:lnTo>
                  <a:pt x="6901" y="5388"/>
                </a:lnTo>
                <a:lnTo>
                  <a:pt x="6915" y="5397"/>
                </a:lnTo>
                <a:lnTo>
                  <a:pt x="6926" y="5406"/>
                </a:lnTo>
                <a:lnTo>
                  <a:pt x="6938" y="5419"/>
                </a:lnTo>
                <a:lnTo>
                  <a:pt x="6950" y="5433"/>
                </a:lnTo>
                <a:lnTo>
                  <a:pt x="6959" y="5447"/>
                </a:lnTo>
                <a:lnTo>
                  <a:pt x="6969" y="5463"/>
                </a:lnTo>
                <a:lnTo>
                  <a:pt x="6977" y="5482"/>
                </a:lnTo>
                <a:lnTo>
                  <a:pt x="6984" y="5501"/>
                </a:lnTo>
                <a:lnTo>
                  <a:pt x="6989" y="5520"/>
                </a:lnTo>
                <a:lnTo>
                  <a:pt x="6994" y="5541"/>
                </a:lnTo>
                <a:lnTo>
                  <a:pt x="6996" y="5565"/>
                </a:lnTo>
                <a:lnTo>
                  <a:pt x="6998" y="5588"/>
                </a:lnTo>
                <a:lnTo>
                  <a:pt x="6997" y="5614"/>
                </a:lnTo>
                <a:lnTo>
                  <a:pt x="7021" y="5600"/>
                </a:lnTo>
                <a:lnTo>
                  <a:pt x="7044" y="5585"/>
                </a:lnTo>
                <a:lnTo>
                  <a:pt x="7063" y="5569"/>
                </a:lnTo>
                <a:lnTo>
                  <a:pt x="7081" y="5550"/>
                </a:lnTo>
                <a:lnTo>
                  <a:pt x="7098" y="5531"/>
                </a:lnTo>
                <a:lnTo>
                  <a:pt x="7113" y="5510"/>
                </a:lnTo>
                <a:lnTo>
                  <a:pt x="7125" y="5489"/>
                </a:lnTo>
                <a:lnTo>
                  <a:pt x="7137" y="5466"/>
                </a:lnTo>
                <a:lnTo>
                  <a:pt x="7148" y="5442"/>
                </a:lnTo>
                <a:lnTo>
                  <a:pt x="7155" y="5418"/>
                </a:lnTo>
                <a:lnTo>
                  <a:pt x="7163" y="5392"/>
                </a:lnTo>
                <a:lnTo>
                  <a:pt x="7169" y="5366"/>
                </a:lnTo>
                <a:lnTo>
                  <a:pt x="7173" y="5339"/>
                </a:lnTo>
                <a:lnTo>
                  <a:pt x="7176" y="5311"/>
                </a:lnTo>
                <a:lnTo>
                  <a:pt x="7180" y="5284"/>
                </a:lnTo>
                <a:lnTo>
                  <a:pt x="7181" y="5255"/>
                </a:lnTo>
                <a:lnTo>
                  <a:pt x="7181" y="5226"/>
                </a:lnTo>
                <a:lnTo>
                  <a:pt x="7181" y="5196"/>
                </a:lnTo>
                <a:lnTo>
                  <a:pt x="7180" y="5168"/>
                </a:lnTo>
                <a:lnTo>
                  <a:pt x="7177" y="5139"/>
                </a:lnTo>
                <a:lnTo>
                  <a:pt x="7175" y="5109"/>
                </a:lnTo>
                <a:lnTo>
                  <a:pt x="7172" y="5081"/>
                </a:lnTo>
                <a:lnTo>
                  <a:pt x="7169" y="5052"/>
                </a:lnTo>
                <a:lnTo>
                  <a:pt x="7165" y="5024"/>
                </a:lnTo>
                <a:lnTo>
                  <a:pt x="7156" y="4968"/>
                </a:lnTo>
                <a:lnTo>
                  <a:pt x="7146" y="4915"/>
                </a:lnTo>
                <a:lnTo>
                  <a:pt x="7137" y="4865"/>
                </a:lnTo>
                <a:lnTo>
                  <a:pt x="7127" y="4819"/>
                </a:lnTo>
                <a:lnTo>
                  <a:pt x="7120" y="4779"/>
                </a:lnTo>
                <a:lnTo>
                  <a:pt x="7114" y="4742"/>
                </a:lnTo>
                <a:lnTo>
                  <a:pt x="7108" y="4702"/>
                </a:lnTo>
                <a:lnTo>
                  <a:pt x="7103" y="4664"/>
                </a:lnTo>
                <a:lnTo>
                  <a:pt x="7099" y="4624"/>
                </a:lnTo>
                <a:lnTo>
                  <a:pt x="7094" y="4586"/>
                </a:lnTo>
                <a:lnTo>
                  <a:pt x="7092" y="4547"/>
                </a:lnTo>
                <a:lnTo>
                  <a:pt x="7089" y="4508"/>
                </a:lnTo>
                <a:lnTo>
                  <a:pt x="7087" y="4469"/>
                </a:lnTo>
                <a:lnTo>
                  <a:pt x="7086" y="4431"/>
                </a:lnTo>
                <a:lnTo>
                  <a:pt x="7085" y="4392"/>
                </a:lnTo>
                <a:lnTo>
                  <a:pt x="7086" y="4353"/>
                </a:lnTo>
                <a:lnTo>
                  <a:pt x="7087" y="4313"/>
                </a:lnTo>
                <a:lnTo>
                  <a:pt x="7089" y="4276"/>
                </a:lnTo>
                <a:lnTo>
                  <a:pt x="7092" y="4236"/>
                </a:lnTo>
                <a:lnTo>
                  <a:pt x="7094" y="4198"/>
                </a:lnTo>
                <a:lnTo>
                  <a:pt x="7110" y="4187"/>
                </a:lnTo>
                <a:lnTo>
                  <a:pt x="7125" y="4177"/>
                </a:lnTo>
                <a:lnTo>
                  <a:pt x="7140" y="4166"/>
                </a:lnTo>
                <a:lnTo>
                  <a:pt x="7154" y="4155"/>
                </a:lnTo>
                <a:lnTo>
                  <a:pt x="7168" y="4143"/>
                </a:lnTo>
                <a:lnTo>
                  <a:pt x="7181" y="4131"/>
                </a:lnTo>
                <a:lnTo>
                  <a:pt x="7193" y="4118"/>
                </a:lnTo>
                <a:lnTo>
                  <a:pt x="7206" y="4103"/>
                </a:lnTo>
                <a:lnTo>
                  <a:pt x="7218" y="4090"/>
                </a:lnTo>
                <a:lnTo>
                  <a:pt x="7229" y="4076"/>
                </a:lnTo>
                <a:lnTo>
                  <a:pt x="7241" y="4059"/>
                </a:lnTo>
                <a:lnTo>
                  <a:pt x="7252" y="4043"/>
                </a:lnTo>
                <a:lnTo>
                  <a:pt x="7263" y="4025"/>
                </a:lnTo>
                <a:lnTo>
                  <a:pt x="7273" y="4007"/>
                </a:lnTo>
                <a:lnTo>
                  <a:pt x="7281" y="3988"/>
                </a:lnTo>
                <a:lnTo>
                  <a:pt x="7291" y="3968"/>
                </a:lnTo>
                <a:lnTo>
                  <a:pt x="7243" y="3975"/>
                </a:lnTo>
                <a:lnTo>
                  <a:pt x="7192" y="3980"/>
                </a:lnTo>
                <a:lnTo>
                  <a:pt x="7141" y="3988"/>
                </a:lnTo>
                <a:lnTo>
                  <a:pt x="7090" y="3994"/>
                </a:lnTo>
                <a:lnTo>
                  <a:pt x="7037" y="3999"/>
                </a:lnTo>
                <a:lnTo>
                  <a:pt x="6983" y="4005"/>
                </a:lnTo>
                <a:lnTo>
                  <a:pt x="6930" y="4010"/>
                </a:lnTo>
                <a:lnTo>
                  <a:pt x="6875" y="4014"/>
                </a:lnTo>
                <a:lnTo>
                  <a:pt x="6821" y="4018"/>
                </a:lnTo>
                <a:lnTo>
                  <a:pt x="6768" y="4021"/>
                </a:lnTo>
                <a:lnTo>
                  <a:pt x="6714" y="4024"/>
                </a:lnTo>
                <a:lnTo>
                  <a:pt x="6661" y="4025"/>
                </a:lnTo>
                <a:lnTo>
                  <a:pt x="6608" y="4027"/>
                </a:lnTo>
                <a:lnTo>
                  <a:pt x="6557" y="4027"/>
                </a:lnTo>
                <a:lnTo>
                  <a:pt x="6506" y="4027"/>
                </a:lnTo>
                <a:lnTo>
                  <a:pt x="6457" y="4025"/>
                </a:lnTo>
                <a:lnTo>
                  <a:pt x="6424" y="4025"/>
                </a:lnTo>
                <a:lnTo>
                  <a:pt x="6392" y="4021"/>
                </a:lnTo>
                <a:lnTo>
                  <a:pt x="6360" y="4018"/>
                </a:lnTo>
                <a:lnTo>
                  <a:pt x="6329" y="4014"/>
                </a:lnTo>
                <a:lnTo>
                  <a:pt x="6300" y="4008"/>
                </a:lnTo>
                <a:lnTo>
                  <a:pt x="6274" y="4001"/>
                </a:lnTo>
                <a:lnTo>
                  <a:pt x="6246" y="3991"/>
                </a:lnTo>
                <a:lnTo>
                  <a:pt x="6220" y="3983"/>
                </a:lnTo>
                <a:lnTo>
                  <a:pt x="6208" y="3977"/>
                </a:lnTo>
                <a:lnTo>
                  <a:pt x="6197" y="3970"/>
                </a:lnTo>
                <a:lnTo>
                  <a:pt x="6186" y="3965"/>
                </a:lnTo>
                <a:lnTo>
                  <a:pt x="6175" y="3958"/>
                </a:lnTo>
                <a:lnTo>
                  <a:pt x="6165" y="3952"/>
                </a:lnTo>
                <a:lnTo>
                  <a:pt x="6155" y="3944"/>
                </a:lnTo>
                <a:lnTo>
                  <a:pt x="6145" y="3936"/>
                </a:lnTo>
                <a:lnTo>
                  <a:pt x="6136" y="3927"/>
                </a:lnTo>
                <a:lnTo>
                  <a:pt x="6129" y="3918"/>
                </a:lnTo>
                <a:lnTo>
                  <a:pt x="6120" y="3909"/>
                </a:lnTo>
                <a:lnTo>
                  <a:pt x="6112" y="3900"/>
                </a:lnTo>
                <a:lnTo>
                  <a:pt x="6105" y="3889"/>
                </a:lnTo>
                <a:lnTo>
                  <a:pt x="6098" y="3878"/>
                </a:lnTo>
                <a:lnTo>
                  <a:pt x="6092" y="3866"/>
                </a:lnTo>
                <a:lnTo>
                  <a:pt x="6087" y="3854"/>
                </a:lnTo>
                <a:lnTo>
                  <a:pt x="6082" y="3842"/>
                </a:lnTo>
                <a:lnTo>
                  <a:pt x="6069" y="3805"/>
                </a:lnTo>
                <a:lnTo>
                  <a:pt x="6057" y="3768"/>
                </a:lnTo>
                <a:lnTo>
                  <a:pt x="6052" y="3748"/>
                </a:lnTo>
                <a:lnTo>
                  <a:pt x="6048" y="3730"/>
                </a:lnTo>
                <a:lnTo>
                  <a:pt x="6043" y="3712"/>
                </a:lnTo>
                <a:lnTo>
                  <a:pt x="6041" y="3693"/>
                </a:lnTo>
                <a:lnTo>
                  <a:pt x="6038" y="3674"/>
                </a:lnTo>
                <a:lnTo>
                  <a:pt x="6036" y="3655"/>
                </a:lnTo>
                <a:lnTo>
                  <a:pt x="6035" y="3636"/>
                </a:lnTo>
                <a:lnTo>
                  <a:pt x="6033" y="3618"/>
                </a:lnTo>
                <a:lnTo>
                  <a:pt x="6035" y="3599"/>
                </a:lnTo>
                <a:lnTo>
                  <a:pt x="6036" y="3580"/>
                </a:lnTo>
                <a:lnTo>
                  <a:pt x="6038" y="3561"/>
                </a:lnTo>
                <a:lnTo>
                  <a:pt x="6041" y="3542"/>
                </a:lnTo>
                <a:lnTo>
                  <a:pt x="6040" y="3520"/>
                </a:lnTo>
                <a:lnTo>
                  <a:pt x="6038" y="3498"/>
                </a:lnTo>
                <a:lnTo>
                  <a:pt x="6035" y="3476"/>
                </a:lnTo>
                <a:lnTo>
                  <a:pt x="6030" y="3455"/>
                </a:lnTo>
                <a:lnTo>
                  <a:pt x="6025" y="3434"/>
                </a:lnTo>
                <a:lnTo>
                  <a:pt x="6018" y="3413"/>
                </a:lnTo>
                <a:lnTo>
                  <a:pt x="6009" y="3393"/>
                </a:lnTo>
                <a:lnTo>
                  <a:pt x="5999" y="3373"/>
                </a:lnTo>
                <a:lnTo>
                  <a:pt x="5989" y="3353"/>
                </a:lnTo>
                <a:lnTo>
                  <a:pt x="5978" y="3334"/>
                </a:lnTo>
                <a:lnTo>
                  <a:pt x="5965" y="3316"/>
                </a:lnTo>
                <a:lnTo>
                  <a:pt x="5953" y="3296"/>
                </a:lnTo>
                <a:lnTo>
                  <a:pt x="5937" y="3278"/>
                </a:lnTo>
                <a:lnTo>
                  <a:pt x="5922" y="3261"/>
                </a:lnTo>
                <a:lnTo>
                  <a:pt x="5905" y="3242"/>
                </a:lnTo>
                <a:lnTo>
                  <a:pt x="5887" y="3226"/>
                </a:lnTo>
                <a:lnTo>
                  <a:pt x="5936" y="3227"/>
                </a:lnTo>
                <a:lnTo>
                  <a:pt x="5984" y="3228"/>
                </a:lnTo>
                <a:lnTo>
                  <a:pt x="6031" y="3227"/>
                </a:lnTo>
                <a:lnTo>
                  <a:pt x="6080" y="3226"/>
                </a:lnTo>
                <a:lnTo>
                  <a:pt x="6129" y="3223"/>
                </a:lnTo>
                <a:lnTo>
                  <a:pt x="6176" y="3219"/>
                </a:lnTo>
                <a:lnTo>
                  <a:pt x="6225" y="3215"/>
                </a:lnTo>
                <a:lnTo>
                  <a:pt x="6274" y="3209"/>
                </a:lnTo>
                <a:lnTo>
                  <a:pt x="6321" y="3204"/>
                </a:lnTo>
                <a:lnTo>
                  <a:pt x="6369" y="3196"/>
                </a:lnTo>
                <a:lnTo>
                  <a:pt x="6416" y="3187"/>
                </a:lnTo>
                <a:lnTo>
                  <a:pt x="6463" y="3178"/>
                </a:lnTo>
                <a:lnTo>
                  <a:pt x="6510" y="3168"/>
                </a:lnTo>
                <a:lnTo>
                  <a:pt x="6558" y="3157"/>
                </a:lnTo>
                <a:lnTo>
                  <a:pt x="6604" y="3144"/>
                </a:lnTo>
                <a:lnTo>
                  <a:pt x="6650" y="3131"/>
                </a:lnTo>
                <a:lnTo>
                  <a:pt x="6696" y="3117"/>
                </a:lnTo>
                <a:lnTo>
                  <a:pt x="6742" y="3102"/>
                </a:lnTo>
                <a:lnTo>
                  <a:pt x="6787" y="3085"/>
                </a:lnTo>
                <a:lnTo>
                  <a:pt x="6831" y="3068"/>
                </a:lnTo>
                <a:lnTo>
                  <a:pt x="6875" y="3050"/>
                </a:lnTo>
                <a:lnTo>
                  <a:pt x="6920" y="3030"/>
                </a:lnTo>
                <a:lnTo>
                  <a:pt x="6963" y="3009"/>
                </a:lnTo>
                <a:lnTo>
                  <a:pt x="7005" y="2988"/>
                </a:lnTo>
                <a:lnTo>
                  <a:pt x="7048" y="2965"/>
                </a:lnTo>
                <a:lnTo>
                  <a:pt x="7089" y="2942"/>
                </a:lnTo>
                <a:lnTo>
                  <a:pt x="7130" y="2917"/>
                </a:lnTo>
                <a:lnTo>
                  <a:pt x="7170" y="2892"/>
                </a:lnTo>
                <a:lnTo>
                  <a:pt x="7210" y="2864"/>
                </a:lnTo>
                <a:lnTo>
                  <a:pt x="7247" y="2836"/>
                </a:lnTo>
                <a:lnTo>
                  <a:pt x="7286" y="2809"/>
                </a:lnTo>
                <a:lnTo>
                  <a:pt x="7324" y="2778"/>
                </a:lnTo>
                <a:lnTo>
                  <a:pt x="7349" y="2756"/>
                </a:lnTo>
                <a:lnTo>
                  <a:pt x="7373" y="2732"/>
                </a:lnTo>
                <a:lnTo>
                  <a:pt x="7395" y="2709"/>
                </a:lnTo>
                <a:lnTo>
                  <a:pt x="7418" y="2684"/>
                </a:lnTo>
                <a:lnTo>
                  <a:pt x="7437" y="2658"/>
                </a:lnTo>
                <a:lnTo>
                  <a:pt x="7456" y="2632"/>
                </a:lnTo>
                <a:lnTo>
                  <a:pt x="7473" y="2604"/>
                </a:lnTo>
                <a:lnTo>
                  <a:pt x="7488" y="2575"/>
                </a:lnTo>
                <a:lnTo>
                  <a:pt x="7501" y="2546"/>
                </a:lnTo>
                <a:lnTo>
                  <a:pt x="7513" y="2516"/>
                </a:lnTo>
                <a:lnTo>
                  <a:pt x="7523" y="2485"/>
                </a:lnTo>
                <a:lnTo>
                  <a:pt x="7533" y="2454"/>
                </a:lnTo>
                <a:lnTo>
                  <a:pt x="7538" y="2420"/>
                </a:lnTo>
                <a:lnTo>
                  <a:pt x="7544" y="2387"/>
                </a:lnTo>
                <a:lnTo>
                  <a:pt x="7546" y="2353"/>
                </a:lnTo>
                <a:lnTo>
                  <a:pt x="7547" y="2318"/>
                </a:lnTo>
                <a:lnTo>
                  <a:pt x="7547" y="2283"/>
                </a:lnTo>
                <a:lnTo>
                  <a:pt x="7545" y="2249"/>
                </a:lnTo>
                <a:lnTo>
                  <a:pt x="7541" y="2215"/>
                </a:lnTo>
                <a:lnTo>
                  <a:pt x="7536" y="2182"/>
                </a:lnTo>
                <a:lnTo>
                  <a:pt x="7529" y="2149"/>
                </a:lnTo>
                <a:lnTo>
                  <a:pt x="7522" y="2117"/>
                </a:lnTo>
                <a:lnTo>
                  <a:pt x="7512" y="2085"/>
                </a:lnTo>
                <a:lnTo>
                  <a:pt x="7502" y="2053"/>
                </a:lnTo>
                <a:lnTo>
                  <a:pt x="7491" y="2022"/>
                </a:lnTo>
                <a:lnTo>
                  <a:pt x="7478" y="1991"/>
                </a:lnTo>
                <a:lnTo>
                  <a:pt x="7464" y="1961"/>
                </a:lnTo>
                <a:lnTo>
                  <a:pt x="7449" y="1931"/>
                </a:lnTo>
                <a:lnTo>
                  <a:pt x="7434" y="1902"/>
                </a:lnTo>
                <a:lnTo>
                  <a:pt x="7416" y="1873"/>
                </a:lnTo>
                <a:lnTo>
                  <a:pt x="7399" y="1844"/>
                </a:lnTo>
                <a:lnTo>
                  <a:pt x="7380" y="1815"/>
                </a:lnTo>
                <a:lnTo>
                  <a:pt x="7360" y="1789"/>
                </a:lnTo>
                <a:lnTo>
                  <a:pt x="7340" y="1761"/>
                </a:lnTo>
                <a:lnTo>
                  <a:pt x="7319" y="1735"/>
                </a:lnTo>
                <a:lnTo>
                  <a:pt x="7298" y="1708"/>
                </a:lnTo>
                <a:lnTo>
                  <a:pt x="7276" y="1681"/>
                </a:lnTo>
                <a:lnTo>
                  <a:pt x="7253" y="1657"/>
                </a:lnTo>
                <a:lnTo>
                  <a:pt x="7229" y="1633"/>
                </a:lnTo>
                <a:lnTo>
                  <a:pt x="7205" y="1608"/>
                </a:lnTo>
                <a:lnTo>
                  <a:pt x="7181" y="1584"/>
                </a:lnTo>
                <a:lnTo>
                  <a:pt x="7158" y="1561"/>
                </a:lnTo>
                <a:lnTo>
                  <a:pt x="7132" y="1538"/>
                </a:lnTo>
                <a:lnTo>
                  <a:pt x="7107" y="1517"/>
                </a:lnTo>
                <a:lnTo>
                  <a:pt x="7081" y="1494"/>
                </a:lnTo>
                <a:lnTo>
                  <a:pt x="7056" y="1473"/>
                </a:lnTo>
                <a:lnTo>
                  <a:pt x="7029" y="1454"/>
                </a:lnTo>
                <a:lnTo>
                  <a:pt x="7004" y="1434"/>
                </a:lnTo>
                <a:lnTo>
                  <a:pt x="6986" y="1449"/>
                </a:lnTo>
                <a:lnTo>
                  <a:pt x="6968" y="1464"/>
                </a:lnTo>
                <a:lnTo>
                  <a:pt x="6951" y="1479"/>
                </a:lnTo>
                <a:lnTo>
                  <a:pt x="6933" y="1493"/>
                </a:lnTo>
                <a:lnTo>
                  <a:pt x="6979" y="1527"/>
                </a:lnTo>
                <a:lnTo>
                  <a:pt x="7026" y="1563"/>
                </a:lnTo>
                <a:lnTo>
                  <a:pt x="7073" y="1603"/>
                </a:lnTo>
                <a:lnTo>
                  <a:pt x="7120" y="1643"/>
                </a:lnTo>
                <a:lnTo>
                  <a:pt x="7143" y="1664"/>
                </a:lnTo>
                <a:lnTo>
                  <a:pt x="7165" y="1685"/>
                </a:lnTo>
                <a:lnTo>
                  <a:pt x="7187" y="1707"/>
                </a:lnTo>
                <a:lnTo>
                  <a:pt x="7210" y="1730"/>
                </a:lnTo>
                <a:lnTo>
                  <a:pt x="7231" y="1753"/>
                </a:lnTo>
                <a:lnTo>
                  <a:pt x="7252" y="1777"/>
                </a:lnTo>
                <a:lnTo>
                  <a:pt x="7272" y="1801"/>
                </a:lnTo>
                <a:lnTo>
                  <a:pt x="7291" y="1825"/>
                </a:lnTo>
                <a:lnTo>
                  <a:pt x="7310" y="1851"/>
                </a:lnTo>
                <a:lnTo>
                  <a:pt x="7329" y="1876"/>
                </a:lnTo>
                <a:lnTo>
                  <a:pt x="7347" y="1903"/>
                </a:lnTo>
                <a:lnTo>
                  <a:pt x="7362" y="1929"/>
                </a:lnTo>
                <a:lnTo>
                  <a:pt x="7379" y="1957"/>
                </a:lnTo>
                <a:lnTo>
                  <a:pt x="7392" y="1983"/>
                </a:lnTo>
                <a:lnTo>
                  <a:pt x="7405" y="2012"/>
                </a:lnTo>
                <a:lnTo>
                  <a:pt x="7419" y="2041"/>
                </a:lnTo>
                <a:lnTo>
                  <a:pt x="7430" y="2070"/>
                </a:lnTo>
                <a:lnTo>
                  <a:pt x="7440" y="2100"/>
                </a:lnTo>
                <a:lnTo>
                  <a:pt x="7449" y="2130"/>
                </a:lnTo>
                <a:lnTo>
                  <a:pt x="7456" y="2159"/>
                </a:lnTo>
                <a:lnTo>
                  <a:pt x="7462" y="2190"/>
                </a:lnTo>
                <a:lnTo>
                  <a:pt x="7467" y="2222"/>
                </a:lnTo>
                <a:lnTo>
                  <a:pt x="7470" y="2256"/>
                </a:lnTo>
                <a:lnTo>
                  <a:pt x="7471" y="2288"/>
                </a:lnTo>
                <a:lnTo>
                  <a:pt x="7471" y="2307"/>
                </a:lnTo>
                <a:lnTo>
                  <a:pt x="7470" y="2324"/>
                </a:lnTo>
                <a:lnTo>
                  <a:pt x="7468" y="2343"/>
                </a:lnTo>
                <a:lnTo>
                  <a:pt x="7467" y="2362"/>
                </a:lnTo>
                <a:lnTo>
                  <a:pt x="7464" y="2380"/>
                </a:lnTo>
                <a:lnTo>
                  <a:pt x="7461" y="2398"/>
                </a:lnTo>
                <a:lnTo>
                  <a:pt x="7456" y="2416"/>
                </a:lnTo>
                <a:lnTo>
                  <a:pt x="7452" y="2434"/>
                </a:lnTo>
                <a:lnTo>
                  <a:pt x="7446" y="2453"/>
                </a:lnTo>
                <a:lnTo>
                  <a:pt x="7440" y="2470"/>
                </a:lnTo>
                <a:lnTo>
                  <a:pt x="7433" y="2488"/>
                </a:lnTo>
                <a:lnTo>
                  <a:pt x="7424" y="2507"/>
                </a:lnTo>
                <a:lnTo>
                  <a:pt x="7416" y="2524"/>
                </a:lnTo>
                <a:lnTo>
                  <a:pt x="7408" y="2542"/>
                </a:lnTo>
                <a:lnTo>
                  <a:pt x="7398" y="2560"/>
                </a:lnTo>
                <a:lnTo>
                  <a:pt x="7388" y="2576"/>
                </a:lnTo>
                <a:lnTo>
                  <a:pt x="7378" y="2592"/>
                </a:lnTo>
                <a:lnTo>
                  <a:pt x="7368" y="2606"/>
                </a:lnTo>
                <a:lnTo>
                  <a:pt x="7358" y="2621"/>
                </a:lnTo>
                <a:lnTo>
                  <a:pt x="7347" y="2634"/>
                </a:lnTo>
                <a:lnTo>
                  <a:pt x="7336" y="2648"/>
                </a:lnTo>
                <a:lnTo>
                  <a:pt x="7325" y="2661"/>
                </a:lnTo>
                <a:lnTo>
                  <a:pt x="7312" y="2674"/>
                </a:lnTo>
                <a:lnTo>
                  <a:pt x="7300" y="2686"/>
                </a:lnTo>
                <a:lnTo>
                  <a:pt x="7287" y="2698"/>
                </a:lnTo>
                <a:lnTo>
                  <a:pt x="7274" y="2709"/>
                </a:lnTo>
                <a:lnTo>
                  <a:pt x="7259" y="2720"/>
                </a:lnTo>
                <a:lnTo>
                  <a:pt x="7246" y="2731"/>
                </a:lnTo>
                <a:lnTo>
                  <a:pt x="7232" y="2741"/>
                </a:lnTo>
                <a:lnTo>
                  <a:pt x="7216" y="2751"/>
                </a:lnTo>
                <a:lnTo>
                  <a:pt x="7201" y="2760"/>
                </a:lnTo>
                <a:lnTo>
                  <a:pt x="7185" y="2769"/>
                </a:lnTo>
                <a:lnTo>
                  <a:pt x="7169" y="2777"/>
                </a:lnTo>
                <a:lnTo>
                  <a:pt x="7152" y="2786"/>
                </a:lnTo>
                <a:lnTo>
                  <a:pt x="7134" y="2792"/>
                </a:lnTo>
                <a:lnTo>
                  <a:pt x="7117" y="2799"/>
                </a:lnTo>
                <a:lnTo>
                  <a:pt x="7098" y="2807"/>
                </a:lnTo>
                <a:lnTo>
                  <a:pt x="7080" y="2812"/>
                </a:lnTo>
                <a:lnTo>
                  <a:pt x="7060" y="2818"/>
                </a:lnTo>
                <a:lnTo>
                  <a:pt x="7040" y="2822"/>
                </a:lnTo>
                <a:lnTo>
                  <a:pt x="7020" y="2828"/>
                </a:lnTo>
                <a:lnTo>
                  <a:pt x="6999" y="2831"/>
                </a:lnTo>
                <a:lnTo>
                  <a:pt x="6978" y="2834"/>
                </a:lnTo>
                <a:lnTo>
                  <a:pt x="6957" y="2838"/>
                </a:lnTo>
                <a:lnTo>
                  <a:pt x="6934" y="2841"/>
                </a:lnTo>
                <a:lnTo>
                  <a:pt x="6912" y="2842"/>
                </a:lnTo>
                <a:lnTo>
                  <a:pt x="6888" y="2843"/>
                </a:lnTo>
                <a:lnTo>
                  <a:pt x="6864" y="2844"/>
                </a:lnTo>
                <a:lnTo>
                  <a:pt x="6838" y="2844"/>
                </a:lnTo>
                <a:lnTo>
                  <a:pt x="6809" y="2843"/>
                </a:lnTo>
                <a:lnTo>
                  <a:pt x="6781" y="2841"/>
                </a:lnTo>
                <a:lnTo>
                  <a:pt x="6753" y="2838"/>
                </a:lnTo>
                <a:lnTo>
                  <a:pt x="6725" y="2832"/>
                </a:lnTo>
                <a:lnTo>
                  <a:pt x="6696" y="2827"/>
                </a:lnTo>
                <a:lnTo>
                  <a:pt x="6668" y="2820"/>
                </a:lnTo>
                <a:lnTo>
                  <a:pt x="6640" y="2811"/>
                </a:lnTo>
                <a:lnTo>
                  <a:pt x="6613" y="2802"/>
                </a:lnTo>
                <a:lnTo>
                  <a:pt x="6586" y="2791"/>
                </a:lnTo>
                <a:lnTo>
                  <a:pt x="6559" y="2780"/>
                </a:lnTo>
                <a:lnTo>
                  <a:pt x="6532" y="2767"/>
                </a:lnTo>
                <a:lnTo>
                  <a:pt x="6506" y="2753"/>
                </a:lnTo>
                <a:lnTo>
                  <a:pt x="6482" y="2738"/>
                </a:lnTo>
                <a:lnTo>
                  <a:pt x="6457" y="2720"/>
                </a:lnTo>
                <a:lnTo>
                  <a:pt x="6433" y="2704"/>
                </a:lnTo>
                <a:lnTo>
                  <a:pt x="6411" y="2685"/>
                </a:lnTo>
                <a:lnTo>
                  <a:pt x="6389" y="2665"/>
                </a:lnTo>
                <a:lnTo>
                  <a:pt x="6369" y="2644"/>
                </a:lnTo>
                <a:lnTo>
                  <a:pt x="6349" y="2621"/>
                </a:lnTo>
                <a:lnTo>
                  <a:pt x="6330" y="2599"/>
                </a:lnTo>
                <a:lnTo>
                  <a:pt x="6314" y="2574"/>
                </a:lnTo>
                <a:lnTo>
                  <a:pt x="6298" y="2548"/>
                </a:lnTo>
                <a:lnTo>
                  <a:pt x="6285" y="2521"/>
                </a:lnTo>
                <a:lnTo>
                  <a:pt x="6274" y="2494"/>
                </a:lnTo>
                <a:lnTo>
                  <a:pt x="6262" y="2465"/>
                </a:lnTo>
                <a:lnTo>
                  <a:pt x="6252" y="2433"/>
                </a:lnTo>
                <a:lnTo>
                  <a:pt x="6247" y="2402"/>
                </a:lnTo>
                <a:lnTo>
                  <a:pt x="6241" y="2370"/>
                </a:lnTo>
                <a:lnTo>
                  <a:pt x="6239" y="2335"/>
                </a:lnTo>
                <a:lnTo>
                  <a:pt x="6238" y="2300"/>
                </a:lnTo>
                <a:lnTo>
                  <a:pt x="6239" y="2264"/>
                </a:lnTo>
                <a:lnTo>
                  <a:pt x="6240" y="2242"/>
                </a:lnTo>
                <a:lnTo>
                  <a:pt x="6243" y="2219"/>
                </a:lnTo>
                <a:lnTo>
                  <a:pt x="6246" y="2198"/>
                </a:lnTo>
                <a:lnTo>
                  <a:pt x="6250" y="2177"/>
                </a:lnTo>
                <a:lnTo>
                  <a:pt x="6254" y="2156"/>
                </a:lnTo>
                <a:lnTo>
                  <a:pt x="6259" y="2135"/>
                </a:lnTo>
                <a:lnTo>
                  <a:pt x="6264" y="2115"/>
                </a:lnTo>
                <a:lnTo>
                  <a:pt x="6270" y="2096"/>
                </a:lnTo>
                <a:lnTo>
                  <a:pt x="6276" y="2078"/>
                </a:lnTo>
                <a:lnTo>
                  <a:pt x="6282" y="2059"/>
                </a:lnTo>
                <a:lnTo>
                  <a:pt x="6290" y="2041"/>
                </a:lnTo>
                <a:lnTo>
                  <a:pt x="6297" y="2024"/>
                </a:lnTo>
                <a:lnTo>
                  <a:pt x="6306" y="2007"/>
                </a:lnTo>
                <a:lnTo>
                  <a:pt x="6314" y="1990"/>
                </a:lnTo>
                <a:lnTo>
                  <a:pt x="6322" y="1974"/>
                </a:lnTo>
                <a:lnTo>
                  <a:pt x="6332" y="1958"/>
                </a:lnTo>
                <a:lnTo>
                  <a:pt x="6351" y="1927"/>
                </a:lnTo>
                <a:lnTo>
                  <a:pt x="6373" y="1897"/>
                </a:lnTo>
                <a:lnTo>
                  <a:pt x="6395" y="1870"/>
                </a:lnTo>
                <a:lnTo>
                  <a:pt x="6418" y="1842"/>
                </a:lnTo>
                <a:lnTo>
                  <a:pt x="6444" y="1815"/>
                </a:lnTo>
                <a:lnTo>
                  <a:pt x="6470" y="1791"/>
                </a:lnTo>
                <a:lnTo>
                  <a:pt x="6496" y="1766"/>
                </a:lnTo>
                <a:lnTo>
                  <a:pt x="6525" y="1742"/>
                </a:lnTo>
                <a:lnTo>
                  <a:pt x="7113" y="1244"/>
                </a:lnTo>
                <a:lnTo>
                  <a:pt x="7142" y="1219"/>
                </a:lnTo>
                <a:lnTo>
                  <a:pt x="7169" y="1195"/>
                </a:lnTo>
                <a:lnTo>
                  <a:pt x="7192" y="1171"/>
                </a:lnTo>
                <a:lnTo>
                  <a:pt x="7214" y="1148"/>
                </a:lnTo>
                <a:lnTo>
                  <a:pt x="7234" y="1124"/>
                </a:lnTo>
                <a:lnTo>
                  <a:pt x="7252" y="1100"/>
                </a:lnTo>
                <a:lnTo>
                  <a:pt x="7269" y="1076"/>
                </a:lnTo>
                <a:lnTo>
                  <a:pt x="7285" y="1051"/>
                </a:lnTo>
                <a:lnTo>
                  <a:pt x="7300" y="1027"/>
                </a:lnTo>
                <a:lnTo>
                  <a:pt x="7314" y="1001"/>
                </a:lnTo>
                <a:lnTo>
                  <a:pt x="7328" y="973"/>
                </a:lnTo>
                <a:lnTo>
                  <a:pt x="7341" y="947"/>
                </a:lnTo>
                <a:lnTo>
                  <a:pt x="7369" y="887"/>
                </a:lnTo>
                <a:lnTo>
                  <a:pt x="7397" y="822"/>
                </a:lnTo>
                <a:lnTo>
                  <a:pt x="7411" y="819"/>
                </a:lnTo>
                <a:lnTo>
                  <a:pt x="7424" y="815"/>
                </a:lnTo>
                <a:lnTo>
                  <a:pt x="7439" y="810"/>
                </a:lnTo>
                <a:lnTo>
                  <a:pt x="7453" y="803"/>
                </a:lnTo>
                <a:lnTo>
                  <a:pt x="7466" y="796"/>
                </a:lnTo>
                <a:lnTo>
                  <a:pt x="7478" y="786"/>
                </a:lnTo>
                <a:lnTo>
                  <a:pt x="7489" y="778"/>
                </a:lnTo>
                <a:lnTo>
                  <a:pt x="7499" y="767"/>
                </a:lnTo>
                <a:lnTo>
                  <a:pt x="7503" y="761"/>
                </a:lnTo>
                <a:lnTo>
                  <a:pt x="7507" y="753"/>
                </a:lnTo>
                <a:lnTo>
                  <a:pt x="7510" y="748"/>
                </a:lnTo>
                <a:lnTo>
                  <a:pt x="7513" y="741"/>
                </a:lnTo>
                <a:lnTo>
                  <a:pt x="7515" y="733"/>
                </a:lnTo>
                <a:lnTo>
                  <a:pt x="7517" y="726"/>
                </a:lnTo>
                <a:lnTo>
                  <a:pt x="7518" y="718"/>
                </a:lnTo>
                <a:lnTo>
                  <a:pt x="7518" y="709"/>
                </a:lnTo>
                <a:lnTo>
                  <a:pt x="7518" y="701"/>
                </a:lnTo>
                <a:lnTo>
                  <a:pt x="7516" y="692"/>
                </a:lnTo>
                <a:lnTo>
                  <a:pt x="7515" y="684"/>
                </a:lnTo>
                <a:lnTo>
                  <a:pt x="7512" y="674"/>
                </a:lnTo>
                <a:lnTo>
                  <a:pt x="7508" y="664"/>
                </a:lnTo>
                <a:lnTo>
                  <a:pt x="7504" y="654"/>
                </a:lnTo>
                <a:lnTo>
                  <a:pt x="7499" y="643"/>
                </a:lnTo>
                <a:lnTo>
                  <a:pt x="7493" y="632"/>
                </a:lnTo>
                <a:close/>
                <a:moveTo>
                  <a:pt x="6747" y="1356"/>
                </a:moveTo>
                <a:lnTo>
                  <a:pt x="6861" y="1268"/>
                </a:lnTo>
                <a:lnTo>
                  <a:pt x="6834" y="1239"/>
                </a:lnTo>
                <a:lnTo>
                  <a:pt x="6808" y="1211"/>
                </a:lnTo>
                <a:lnTo>
                  <a:pt x="6784" y="1184"/>
                </a:lnTo>
                <a:lnTo>
                  <a:pt x="6761" y="1156"/>
                </a:lnTo>
                <a:lnTo>
                  <a:pt x="6740" y="1128"/>
                </a:lnTo>
                <a:lnTo>
                  <a:pt x="6722" y="1102"/>
                </a:lnTo>
                <a:lnTo>
                  <a:pt x="6704" y="1074"/>
                </a:lnTo>
                <a:lnTo>
                  <a:pt x="6687" y="1048"/>
                </a:lnTo>
                <a:lnTo>
                  <a:pt x="6673" y="1020"/>
                </a:lnTo>
                <a:lnTo>
                  <a:pt x="6660" y="994"/>
                </a:lnTo>
                <a:lnTo>
                  <a:pt x="6649" y="967"/>
                </a:lnTo>
                <a:lnTo>
                  <a:pt x="6638" y="940"/>
                </a:lnTo>
                <a:lnTo>
                  <a:pt x="6628" y="915"/>
                </a:lnTo>
                <a:lnTo>
                  <a:pt x="6621" y="889"/>
                </a:lnTo>
                <a:lnTo>
                  <a:pt x="6614" y="863"/>
                </a:lnTo>
                <a:lnTo>
                  <a:pt x="6609" y="838"/>
                </a:lnTo>
                <a:lnTo>
                  <a:pt x="6605" y="813"/>
                </a:lnTo>
                <a:lnTo>
                  <a:pt x="6603" y="788"/>
                </a:lnTo>
                <a:lnTo>
                  <a:pt x="6602" y="763"/>
                </a:lnTo>
                <a:lnTo>
                  <a:pt x="6603" y="738"/>
                </a:lnTo>
                <a:lnTo>
                  <a:pt x="6604" y="713"/>
                </a:lnTo>
                <a:lnTo>
                  <a:pt x="6607" y="689"/>
                </a:lnTo>
                <a:lnTo>
                  <a:pt x="6610" y="665"/>
                </a:lnTo>
                <a:lnTo>
                  <a:pt x="6615" y="642"/>
                </a:lnTo>
                <a:lnTo>
                  <a:pt x="6621" y="617"/>
                </a:lnTo>
                <a:lnTo>
                  <a:pt x="6629" y="594"/>
                </a:lnTo>
                <a:lnTo>
                  <a:pt x="6638" y="571"/>
                </a:lnTo>
                <a:lnTo>
                  <a:pt x="6646" y="547"/>
                </a:lnTo>
                <a:lnTo>
                  <a:pt x="6657" y="524"/>
                </a:lnTo>
                <a:lnTo>
                  <a:pt x="6668" y="502"/>
                </a:lnTo>
                <a:lnTo>
                  <a:pt x="6682" y="479"/>
                </a:lnTo>
                <a:lnTo>
                  <a:pt x="6694" y="457"/>
                </a:lnTo>
                <a:lnTo>
                  <a:pt x="6652" y="472"/>
                </a:lnTo>
                <a:lnTo>
                  <a:pt x="6611" y="488"/>
                </a:lnTo>
                <a:lnTo>
                  <a:pt x="6571" y="507"/>
                </a:lnTo>
                <a:lnTo>
                  <a:pt x="6532" y="525"/>
                </a:lnTo>
                <a:lnTo>
                  <a:pt x="6515" y="534"/>
                </a:lnTo>
                <a:lnTo>
                  <a:pt x="6496" y="544"/>
                </a:lnTo>
                <a:lnTo>
                  <a:pt x="6479" y="555"/>
                </a:lnTo>
                <a:lnTo>
                  <a:pt x="6464" y="566"/>
                </a:lnTo>
                <a:lnTo>
                  <a:pt x="6449" y="577"/>
                </a:lnTo>
                <a:lnTo>
                  <a:pt x="6435" y="588"/>
                </a:lnTo>
                <a:lnTo>
                  <a:pt x="6422" y="601"/>
                </a:lnTo>
                <a:lnTo>
                  <a:pt x="6411" y="613"/>
                </a:lnTo>
                <a:lnTo>
                  <a:pt x="6401" y="623"/>
                </a:lnTo>
                <a:lnTo>
                  <a:pt x="6393" y="633"/>
                </a:lnTo>
                <a:lnTo>
                  <a:pt x="6386" y="643"/>
                </a:lnTo>
                <a:lnTo>
                  <a:pt x="6381" y="654"/>
                </a:lnTo>
                <a:lnTo>
                  <a:pt x="6375" y="663"/>
                </a:lnTo>
                <a:lnTo>
                  <a:pt x="6373" y="671"/>
                </a:lnTo>
                <a:lnTo>
                  <a:pt x="6370" y="680"/>
                </a:lnTo>
                <a:lnTo>
                  <a:pt x="6368" y="688"/>
                </a:lnTo>
                <a:lnTo>
                  <a:pt x="6366" y="697"/>
                </a:lnTo>
                <a:lnTo>
                  <a:pt x="6368" y="705"/>
                </a:lnTo>
                <a:lnTo>
                  <a:pt x="6368" y="711"/>
                </a:lnTo>
                <a:lnTo>
                  <a:pt x="6370" y="719"/>
                </a:lnTo>
                <a:lnTo>
                  <a:pt x="6373" y="726"/>
                </a:lnTo>
                <a:lnTo>
                  <a:pt x="6375" y="732"/>
                </a:lnTo>
                <a:lnTo>
                  <a:pt x="6380" y="740"/>
                </a:lnTo>
                <a:lnTo>
                  <a:pt x="6384" y="746"/>
                </a:lnTo>
                <a:lnTo>
                  <a:pt x="6389" y="752"/>
                </a:lnTo>
                <a:lnTo>
                  <a:pt x="6395" y="758"/>
                </a:lnTo>
                <a:lnTo>
                  <a:pt x="6401" y="763"/>
                </a:lnTo>
                <a:lnTo>
                  <a:pt x="6407" y="769"/>
                </a:lnTo>
                <a:lnTo>
                  <a:pt x="6423" y="779"/>
                </a:lnTo>
                <a:lnTo>
                  <a:pt x="6439" y="788"/>
                </a:lnTo>
                <a:lnTo>
                  <a:pt x="6457" y="796"/>
                </a:lnTo>
                <a:lnTo>
                  <a:pt x="6475" y="805"/>
                </a:lnTo>
                <a:lnTo>
                  <a:pt x="6495" y="813"/>
                </a:lnTo>
                <a:lnTo>
                  <a:pt x="6515" y="820"/>
                </a:lnTo>
                <a:lnTo>
                  <a:pt x="6520" y="861"/>
                </a:lnTo>
                <a:lnTo>
                  <a:pt x="6528" y="899"/>
                </a:lnTo>
                <a:lnTo>
                  <a:pt x="6537" y="937"/>
                </a:lnTo>
                <a:lnTo>
                  <a:pt x="6547" y="973"/>
                </a:lnTo>
                <a:lnTo>
                  <a:pt x="6558" y="1010"/>
                </a:lnTo>
                <a:lnTo>
                  <a:pt x="6570" y="1045"/>
                </a:lnTo>
                <a:lnTo>
                  <a:pt x="6583" y="1081"/>
                </a:lnTo>
                <a:lnTo>
                  <a:pt x="6597" y="1114"/>
                </a:lnTo>
                <a:lnTo>
                  <a:pt x="6612" y="1147"/>
                </a:lnTo>
                <a:lnTo>
                  <a:pt x="6628" y="1179"/>
                </a:lnTo>
                <a:lnTo>
                  <a:pt x="6646" y="1210"/>
                </a:lnTo>
                <a:lnTo>
                  <a:pt x="6664" y="1240"/>
                </a:lnTo>
                <a:lnTo>
                  <a:pt x="6683" y="1271"/>
                </a:lnTo>
                <a:lnTo>
                  <a:pt x="6704" y="1300"/>
                </a:lnTo>
                <a:lnTo>
                  <a:pt x="6725" y="1327"/>
                </a:lnTo>
                <a:lnTo>
                  <a:pt x="6747" y="1356"/>
                </a:lnTo>
                <a:close/>
                <a:moveTo>
                  <a:pt x="4761" y="3266"/>
                </a:moveTo>
                <a:lnTo>
                  <a:pt x="4778" y="3240"/>
                </a:lnTo>
                <a:lnTo>
                  <a:pt x="4793" y="3216"/>
                </a:lnTo>
                <a:lnTo>
                  <a:pt x="4810" y="3190"/>
                </a:lnTo>
                <a:lnTo>
                  <a:pt x="4825" y="3165"/>
                </a:lnTo>
                <a:lnTo>
                  <a:pt x="4802" y="3156"/>
                </a:lnTo>
                <a:lnTo>
                  <a:pt x="4778" y="3148"/>
                </a:lnTo>
                <a:lnTo>
                  <a:pt x="4753" y="3142"/>
                </a:lnTo>
                <a:lnTo>
                  <a:pt x="4728" y="3138"/>
                </a:lnTo>
                <a:lnTo>
                  <a:pt x="4705" y="3136"/>
                </a:lnTo>
                <a:lnTo>
                  <a:pt x="4680" y="3135"/>
                </a:lnTo>
                <a:lnTo>
                  <a:pt x="4656" y="3135"/>
                </a:lnTo>
                <a:lnTo>
                  <a:pt x="4632" y="3136"/>
                </a:lnTo>
                <a:lnTo>
                  <a:pt x="4607" y="3138"/>
                </a:lnTo>
                <a:lnTo>
                  <a:pt x="4583" y="3142"/>
                </a:lnTo>
                <a:lnTo>
                  <a:pt x="4559" y="3146"/>
                </a:lnTo>
                <a:lnTo>
                  <a:pt x="4534" y="3152"/>
                </a:lnTo>
                <a:lnTo>
                  <a:pt x="4485" y="3163"/>
                </a:lnTo>
                <a:lnTo>
                  <a:pt x="4437" y="3174"/>
                </a:lnTo>
                <a:lnTo>
                  <a:pt x="4365" y="3193"/>
                </a:lnTo>
                <a:lnTo>
                  <a:pt x="4294" y="3209"/>
                </a:lnTo>
                <a:lnTo>
                  <a:pt x="4221" y="3228"/>
                </a:lnTo>
                <a:lnTo>
                  <a:pt x="4150" y="3246"/>
                </a:lnTo>
                <a:lnTo>
                  <a:pt x="4076" y="3265"/>
                </a:lnTo>
                <a:lnTo>
                  <a:pt x="4004" y="3287"/>
                </a:lnTo>
                <a:lnTo>
                  <a:pt x="3968" y="3298"/>
                </a:lnTo>
                <a:lnTo>
                  <a:pt x="3930" y="3310"/>
                </a:lnTo>
                <a:lnTo>
                  <a:pt x="3895" y="3323"/>
                </a:lnTo>
                <a:lnTo>
                  <a:pt x="3858" y="3337"/>
                </a:lnTo>
                <a:lnTo>
                  <a:pt x="3830" y="3348"/>
                </a:lnTo>
                <a:lnTo>
                  <a:pt x="3805" y="3359"/>
                </a:lnTo>
                <a:lnTo>
                  <a:pt x="3781" y="3371"/>
                </a:lnTo>
                <a:lnTo>
                  <a:pt x="3757" y="3383"/>
                </a:lnTo>
                <a:lnTo>
                  <a:pt x="3738" y="3395"/>
                </a:lnTo>
                <a:lnTo>
                  <a:pt x="3718" y="3408"/>
                </a:lnTo>
                <a:lnTo>
                  <a:pt x="3699" y="3422"/>
                </a:lnTo>
                <a:lnTo>
                  <a:pt x="3682" y="3435"/>
                </a:lnTo>
                <a:lnTo>
                  <a:pt x="3667" y="3449"/>
                </a:lnTo>
                <a:lnTo>
                  <a:pt x="3653" y="3464"/>
                </a:lnTo>
                <a:lnTo>
                  <a:pt x="3641" y="3478"/>
                </a:lnTo>
                <a:lnTo>
                  <a:pt x="3629" y="3494"/>
                </a:lnTo>
                <a:lnTo>
                  <a:pt x="3619" y="3509"/>
                </a:lnTo>
                <a:lnTo>
                  <a:pt x="3609" y="3525"/>
                </a:lnTo>
                <a:lnTo>
                  <a:pt x="3601" y="3540"/>
                </a:lnTo>
                <a:lnTo>
                  <a:pt x="3595" y="3558"/>
                </a:lnTo>
                <a:lnTo>
                  <a:pt x="3589" y="3573"/>
                </a:lnTo>
                <a:lnTo>
                  <a:pt x="3585" y="3591"/>
                </a:lnTo>
                <a:lnTo>
                  <a:pt x="3580" y="3608"/>
                </a:lnTo>
                <a:lnTo>
                  <a:pt x="3578" y="3626"/>
                </a:lnTo>
                <a:lnTo>
                  <a:pt x="3576" y="3644"/>
                </a:lnTo>
                <a:lnTo>
                  <a:pt x="3576" y="3662"/>
                </a:lnTo>
                <a:lnTo>
                  <a:pt x="3576" y="3681"/>
                </a:lnTo>
                <a:lnTo>
                  <a:pt x="3576" y="3698"/>
                </a:lnTo>
                <a:lnTo>
                  <a:pt x="3576" y="3717"/>
                </a:lnTo>
                <a:lnTo>
                  <a:pt x="3579" y="3737"/>
                </a:lnTo>
                <a:lnTo>
                  <a:pt x="3582" y="3756"/>
                </a:lnTo>
                <a:lnTo>
                  <a:pt x="3586" y="3776"/>
                </a:lnTo>
                <a:lnTo>
                  <a:pt x="3594" y="3816"/>
                </a:lnTo>
                <a:lnTo>
                  <a:pt x="3604" y="3857"/>
                </a:lnTo>
                <a:lnTo>
                  <a:pt x="3631" y="3915"/>
                </a:lnTo>
                <a:lnTo>
                  <a:pt x="3656" y="3972"/>
                </a:lnTo>
                <a:lnTo>
                  <a:pt x="3681" y="4025"/>
                </a:lnTo>
                <a:lnTo>
                  <a:pt x="3705" y="4074"/>
                </a:lnTo>
                <a:lnTo>
                  <a:pt x="3729" y="4121"/>
                </a:lnTo>
                <a:lnTo>
                  <a:pt x="3751" y="4165"/>
                </a:lnTo>
                <a:lnTo>
                  <a:pt x="3772" y="4206"/>
                </a:lnTo>
                <a:lnTo>
                  <a:pt x="3792" y="4246"/>
                </a:lnTo>
                <a:lnTo>
                  <a:pt x="3808" y="4280"/>
                </a:lnTo>
                <a:lnTo>
                  <a:pt x="3826" y="4313"/>
                </a:lnTo>
                <a:lnTo>
                  <a:pt x="3842" y="4346"/>
                </a:lnTo>
                <a:lnTo>
                  <a:pt x="3854" y="4378"/>
                </a:lnTo>
                <a:lnTo>
                  <a:pt x="3867" y="4407"/>
                </a:lnTo>
                <a:lnTo>
                  <a:pt x="3878" y="4436"/>
                </a:lnTo>
                <a:lnTo>
                  <a:pt x="3888" y="4465"/>
                </a:lnTo>
                <a:lnTo>
                  <a:pt x="3898" y="4490"/>
                </a:lnTo>
                <a:lnTo>
                  <a:pt x="3907" y="4517"/>
                </a:lnTo>
                <a:lnTo>
                  <a:pt x="3913" y="4541"/>
                </a:lnTo>
                <a:lnTo>
                  <a:pt x="3919" y="4566"/>
                </a:lnTo>
                <a:lnTo>
                  <a:pt x="3925" y="4589"/>
                </a:lnTo>
                <a:lnTo>
                  <a:pt x="3930" y="4611"/>
                </a:lnTo>
                <a:lnTo>
                  <a:pt x="3933" y="4632"/>
                </a:lnTo>
                <a:lnTo>
                  <a:pt x="3936" y="4652"/>
                </a:lnTo>
                <a:lnTo>
                  <a:pt x="3939" y="4671"/>
                </a:lnTo>
                <a:lnTo>
                  <a:pt x="3941" y="4700"/>
                </a:lnTo>
                <a:lnTo>
                  <a:pt x="3942" y="4725"/>
                </a:lnTo>
                <a:lnTo>
                  <a:pt x="3943" y="4750"/>
                </a:lnTo>
                <a:lnTo>
                  <a:pt x="3943" y="4775"/>
                </a:lnTo>
                <a:lnTo>
                  <a:pt x="3942" y="4798"/>
                </a:lnTo>
                <a:lnTo>
                  <a:pt x="3941" y="4821"/>
                </a:lnTo>
                <a:lnTo>
                  <a:pt x="3941" y="4842"/>
                </a:lnTo>
                <a:lnTo>
                  <a:pt x="3938" y="4862"/>
                </a:lnTo>
                <a:lnTo>
                  <a:pt x="3934" y="4882"/>
                </a:lnTo>
                <a:lnTo>
                  <a:pt x="3931" y="4900"/>
                </a:lnTo>
                <a:lnTo>
                  <a:pt x="3927" y="4919"/>
                </a:lnTo>
                <a:lnTo>
                  <a:pt x="3922" y="4935"/>
                </a:lnTo>
                <a:lnTo>
                  <a:pt x="3917" y="4952"/>
                </a:lnTo>
                <a:lnTo>
                  <a:pt x="3910" y="4967"/>
                </a:lnTo>
                <a:lnTo>
                  <a:pt x="3905" y="4982"/>
                </a:lnTo>
                <a:lnTo>
                  <a:pt x="3897" y="4996"/>
                </a:lnTo>
                <a:lnTo>
                  <a:pt x="3889" y="5008"/>
                </a:lnTo>
                <a:lnTo>
                  <a:pt x="3882" y="5020"/>
                </a:lnTo>
                <a:lnTo>
                  <a:pt x="3874" y="5033"/>
                </a:lnTo>
                <a:lnTo>
                  <a:pt x="3864" y="5044"/>
                </a:lnTo>
                <a:lnTo>
                  <a:pt x="3855" y="5054"/>
                </a:lnTo>
                <a:lnTo>
                  <a:pt x="3845" y="5064"/>
                </a:lnTo>
                <a:lnTo>
                  <a:pt x="3835" y="5073"/>
                </a:lnTo>
                <a:lnTo>
                  <a:pt x="3824" y="5081"/>
                </a:lnTo>
                <a:lnTo>
                  <a:pt x="3813" y="5089"/>
                </a:lnTo>
                <a:lnTo>
                  <a:pt x="3802" y="5097"/>
                </a:lnTo>
                <a:lnTo>
                  <a:pt x="3790" y="5102"/>
                </a:lnTo>
                <a:lnTo>
                  <a:pt x="3777" y="5108"/>
                </a:lnTo>
                <a:lnTo>
                  <a:pt x="3764" y="5114"/>
                </a:lnTo>
                <a:lnTo>
                  <a:pt x="3752" y="5119"/>
                </a:lnTo>
                <a:lnTo>
                  <a:pt x="3739" y="5123"/>
                </a:lnTo>
                <a:lnTo>
                  <a:pt x="3725" y="5129"/>
                </a:lnTo>
                <a:lnTo>
                  <a:pt x="3705" y="5132"/>
                </a:lnTo>
                <a:lnTo>
                  <a:pt x="3687" y="5135"/>
                </a:lnTo>
                <a:lnTo>
                  <a:pt x="3668" y="5138"/>
                </a:lnTo>
                <a:lnTo>
                  <a:pt x="3650" y="5138"/>
                </a:lnTo>
                <a:lnTo>
                  <a:pt x="3631" y="5138"/>
                </a:lnTo>
                <a:lnTo>
                  <a:pt x="3615" y="5137"/>
                </a:lnTo>
                <a:lnTo>
                  <a:pt x="3598" y="5134"/>
                </a:lnTo>
                <a:lnTo>
                  <a:pt x="3582" y="5131"/>
                </a:lnTo>
                <a:lnTo>
                  <a:pt x="3565" y="5128"/>
                </a:lnTo>
                <a:lnTo>
                  <a:pt x="3551" y="5122"/>
                </a:lnTo>
                <a:lnTo>
                  <a:pt x="3535" y="5118"/>
                </a:lnTo>
                <a:lnTo>
                  <a:pt x="3521" y="5110"/>
                </a:lnTo>
                <a:lnTo>
                  <a:pt x="3506" y="5102"/>
                </a:lnTo>
                <a:lnTo>
                  <a:pt x="3492" y="5094"/>
                </a:lnTo>
                <a:lnTo>
                  <a:pt x="3478" y="5086"/>
                </a:lnTo>
                <a:lnTo>
                  <a:pt x="3465" y="5075"/>
                </a:lnTo>
                <a:lnTo>
                  <a:pt x="3452" y="5064"/>
                </a:lnTo>
                <a:lnTo>
                  <a:pt x="3439" y="5052"/>
                </a:lnTo>
                <a:lnTo>
                  <a:pt x="3427" y="5040"/>
                </a:lnTo>
                <a:lnTo>
                  <a:pt x="3414" y="5027"/>
                </a:lnTo>
                <a:lnTo>
                  <a:pt x="3403" y="5013"/>
                </a:lnTo>
                <a:lnTo>
                  <a:pt x="3391" y="4997"/>
                </a:lnTo>
                <a:lnTo>
                  <a:pt x="3380" y="4983"/>
                </a:lnTo>
                <a:lnTo>
                  <a:pt x="3370" y="4966"/>
                </a:lnTo>
                <a:lnTo>
                  <a:pt x="3359" y="4951"/>
                </a:lnTo>
                <a:lnTo>
                  <a:pt x="3349" y="4933"/>
                </a:lnTo>
                <a:lnTo>
                  <a:pt x="3339" y="4915"/>
                </a:lnTo>
                <a:lnTo>
                  <a:pt x="3329" y="4898"/>
                </a:lnTo>
                <a:lnTo>
                  <a:pt x="3312" y="4858"/>
                </a:lnTo>
                <a:lnTo>
                  <a:pt x="3293" y="4818"/>
                </a:lnTo>
                <a:lnTo>
                  <a:pt x="3278" y="4767"/>
                </a:lnTo>
                <a:lnTo>
                  <a:pt x="3263" y="4719"/>
                </a:lnTo>
                <a:lnTo>
                  <a:pt x="3254" y="4695"/>
                </a:lnTo>
                <a:lnTo>
                  <a:pt x="3244" y="4672"/>
                </a:lnTo>
                <a:lnTo>
                  <a:pt x="3234" y="4649"/>
                </a:lnTo>
                <a:lnTo>
                  <a:pt x="3223" y="4627"/>
                </a:lnTo>
                <a:lnTo>
                  <a:pt x="3211" y="4604"/>
                </a:lnTo>
                <a:lnTo>
                  <a:pt x="3196" y="4583"/>
                </a:lnTo>
                <a:lnTo>
                  <a:pt x="3182" y="4563"/>
                </a:lnTo>
                <a:lnTo>
                  <a:pt x="3168" y="4544"/>
                </a:lnTo>
                <a:lnTo>
                  <a:pt x="3150" y="4525"/>
                </a:lnTo>
                <a:lnTo>
                  <a:pt x="3132" y="4507"/>
                </a:lnTo>
                <a:lnTo>
                  <a:pt x="3112" y="4489"/>
                </a:lnTo>
                <a:lnTo>
                  <a:pt x="3090" y="4475"/>
                </a:lnTo>
                <a:lnTo>
                  <a:pt x="3070" y="4464"/>
                </a:lnTo>
                <a:lnTo>
                  <a:pt x="3049" y="4455"/>
                </a:lnTo>
                <a:lnTo>
                  <a:pt x="3029" y="4447"/>
                </a:lnTo>
                <a:lnTo>
                  <a:pt x="3010" y="4442"/>
                </a:lnTo>
                <a:lnTo>
                  <a:pt x="2990" y="4437"/>
                </a:lnTo>
                <a:lnTo>
                  <a:pt x="2969" y="4435"/>
                </a:lnTo>
                <a:lnTo>
                  <a:pt x="2949" y="4434"/>
                </a:lnTo>
                <a:lnTo>
                  <a:pt x="2930" y="4435"/>
                </a:lnTo>
                <a:lnTo>
                  <a:pt x="2910" y="4437"/>
                </a:lnTo>
                <a:lnTo>
                  <a:pt x="2891" y="4442"/>
                </a:lnTo>
                <a:lnTo>
                  <a:pt x="2871" y="4446"/>
                </a:lnTo>
                <a:lnTo>
                  <a:pt x="2854" y="4453"/>
                </a:lnTo>
                <a:lnTo>
                  <a:pt x="2835" y="4459"/>
                </a:lnTo>
                <a:lnTo>
                  <a:pt x="2816" y="4467"/>
                </a:lnTo>
                <a:lnTo>
                  <a:pt x="2798" y="4477"/>
                </a:lnTo>
                <a:lnTo>
                  <a:pt x="2780" y="4487"/>
                </a:lnTo>
                <a:lnTo>
                  <a:pt x="2764" y="4498"/>
                </a:lnTo>
                <a:lnTo>
                  <a:pt x="2747" y="4510"/>
                </a:lnTo>
                <a:lnTo>
                  <a:pt x="2730" y="4523"/>
                </a:lnTo>
                <a:lnTo>
                  <a:pt x="2714" y="4536"/>
                </a:lnTo>
                <a:lnTo>
                  <a:pt x="2697" y="4550"/>
                </a:lnTo>
                <a:lnTo>
                  <a:pt x="2682" y="4565"/>
                </a:lnTo>
                <a:lnTo>
                  <a:pt x="2668" y="4579"/>
                </a:lnTo>
                <a:lnTo>
                  <a:pt x="2652" y="4594"/>
                </a:lnTo>
                <a:lnTo>
                  <a:pt x="2624" y="4627"/>
                </a:lnTo>
                <a:lnTo>
                  <a:pt x="2598" y="4659"/>
                </a:lnTo>
                <a:lnTo>
                  <a:pt x="2574" y="4692"/>
                </a:lnTo>
                <a:lnTo>
                  <a:pt x="2551" y="4725"/>
                </a:lnTo>
                <a:lnTo>
                  <a:pt x="2581" y="4733"/>
                </a:lnTo>
                <a:lnTo>
                  <a:pt x="2611" y="4739"/>
                </a:lnTo>
                <a:lnTo>
                  <a:pt x="2642" y="4746"/>
                </a:lnTo>
                <a:lnTo>
                  <a:pt x="2670" y="4754"/>
                </a:lnTo>
                <a:lnTo>
                  <a:pt x="2681" y="4734"/>
                </a:lnTo>
                <a:lnTo>
                  <a:pt x="2692" y="4716"/>
                </a:lnTo>
                <a:lnTo>
                  <a:pt x="2704" y="4698"/>
                </a:lnTo>
                <a:lnTo>
                  <a:pt x="2717" y="4680"/>
                </a:lnTo>
                <a:lnTo>
                  <a:pt x="2732" y="4662"/>
                </a:lnTo>
                <a:lnTo>
                  <a:pt x="2745" y="4645"/>
                </a:lnTo>
                <a:lnTo>
                  <a:pt x="2759" y="4629"/>
                </a:lnTo>
                <a:lnTo>
                  <a:pt x="2775" y="4613"/>
                </a:lnTo>
                <a:lnTo>
                  <a:pt x="2790" y="4600"/>
                </a:lnTo>
                <a:lnTo>
                  <a:pt x="2806" y="4587"/>
                </a:lnTo>
                <a:lnTo>
                  <a:pt x="2823" y="4573"/>
                </a:lnTo>
                <a:lnTo>
                  <a:pt x="2838" y="4562"/>
                </a:lnTo>
                <a:lnTo>
                  <a:pt x="2855" y="4552"/>
                </a:lnTo>
                <a:lnTo>
                  <a:pt x="2871" y="4545"/>
                </a:lnTo>
                <a:lnTo>
                  <a:pt x="2889" y="4537"/>
                </a:lnTo>
                <a:lnTo>
                  <a:pt x="2906" y="4531"/>
                </a:lnTo>
                <a:lnTo>
                  <a:pt x="2923" y="4528"/>
                </a:lnTo>
                <a:lnTo>
                  <a:pt x="2940" y="4525"/>
                </a:lnTo>
                <a:lnTo>
                  <a:pt x="2958" y="4525"/>
                </a:lnTo>
                <a:lnTo>
                  <a:pt x="2974" y="4527"/>
                </a:lnTo>
                <a:lnTo>
                  <a:pt x="2991" y="4531"/>
                </a:lnTo>
                <a:lnTo>
                  <a:pt x="3007" y="4537"/>
                </a:lnTo>
                <a:lnTo>
                  <a:pt x="3024" y="4545"/>
                </a:lnTo>
                <a:lnTo>
                  <a:pt x="3040" y="4556"/>
                </a:lnTo>
                <a:lnTo>
                  <a:pt x="3056" y="4568"/>
                </a:lnTo>
                <a:lnTo>
                  <a:pt x="3071" y="4583"/>
                </a:lnTo>
                <a:lnTo>
                  <a:pt x="3087" y="4601"/>
                </a:lnTo>
                <a:lnTo>
                  <a:pt x="3101" y="4622"/>
                </a:lnTo>
                <a:lnTo>
                  <a:pt x="3116" y="4645"/>
                </a:lnTo>
                <a:lnTo>
                  <a:pt x="3130" y="4672"/>
                </a:lnTo>
                <a:lnTo>
                  <a:pt x="3143" y="4702"/>
                </a:lnTo>
                <a:lnTo>
                  <a:pt x="3156" y="4734"/>
                </a:lnTo>
                <a:lnTo>
                  <a:pt x="3139" y="4712"/>
                </a:lnTo>
                <a:lnTo>
                  <a:pt x="3123" y="4691"/>
                </a:lnTo>
                <a:lnTo>
                  <a:pt x="3106" y="4671"/>
                </a:lnTo>
                <a:lnTo>
                  <a:pt x="3088" y="4653"/>
                </a:lnTo>
                <a:lnTo>
                  <a:pt x="3068" y="4635"/>
                </a:lnTo>
                <a:lnTo>
                  <a:pt x="3049" y="4621"/>
                </a:lnTo>
                <a:lnTo>
                  <a:pt x="3040" y="4614"/>
                </a:lnTo>
                <a:lnTo>
                  <a:pt x="3031" y="4609"/>
                </a:lnTo>
                <a:lnTo>
                  <a:pt x="3021" y="4603"/>
                </a:lnTo>
                <a:lnTo>
                  <a:pt x="3011" y="4599"/>
                </a:lnTo>
                <a:lnTo>
                  <a:pt x="3001" y="4594"/>
                </a:lnTo>
                <a:lnTo>
                  <a:pt x="2990" y="4591"/>
                </a:lnTo>
                <a:lnTo>
                  <a:pt x="2980" y="4589"/>
                </a:lnTo>
                <a:lnTo>
                  <a:pt x="2969" y="4588"/>
                </a:lnTo>
                <a:lnTo>
                  <a:pt x="2958" y="4587"/>
                </a:lnTo>
                <a:lnTo>
                  <a:pt x="2946" y="4587"/>
                </a:lnTo>
                <a:lnTo>
                  <a:pt x="2936" y="4588"/>
                </a:lnTo>
                <a:lnTo>
                  <a:pt x="2925" y="4589"/>
                </a:lnTo>
                <a:lnTo>
                  <a:pt x="2914" y="4592"/>
                </a:lnTo>
                <a:lnTo>
                  <a:pt x="2903" y="4597"/>
                </a:lnTo>
                <a:lnTo>
                  <a:pt x="2892" y="4601"/>
                </a:lnTo>
                <a:lnTo>
                  <a:pt x="2881" y="4609"/>
                </a:lnTo>
                <a:lnTo>
                  <a:pt x="2870" y="4615"/>
                </a:lnTo>
                <a:lnTo>
                  <a:pt x="2859" y="4623"/>
                </a:lnTo>
                <a:lnTo>
                  <a:pt x="2848" y="4633"/>
                </a:lnTo>
                <a:lnTo>
                  <a:pt x="2837" y="4644"/>
                </a:lnTo>
                <a:lnTo>
                  <a:pt x="2821" y="4662"/>
                </a:lnTo>
                <a:lnTo>
                  <a:pt x="2806" y="4680"/>
                </a:lnTo>
                <a:lnTo>
                  <a:pt x="2792" y="4700"/>
                </a:lnTo>
                <a:lnTo>
                  <a:pt x="2777" y="4718"/>
                </a:lnTo>
                <a:lnTo>
                  <a:pt x="2764" y="4738"/>
                </a:lnTo>
                <a:lnTo>
                  <a:pt x="2751" y="4758"/>
                </a:lnTo>
                <a:lnTo>
                  <a:pt x="2738" y="4779"/>
                </a:lnTo>
                <a:lnTo>
                  <a:pt x="2725" y="4799"/>
                </a:lnTo>
                <a:lnTo>
                  <a:pt x="2703" y="4843"/>
                </a:lnTo>
                <a:lnTo>
                  <a:pt x="2680" y="4886"/>
                </a:lnTo>
                <a:lnTo>
                  <a:pt x="2657" y="4930"/>
                </a:lnTo>
                <a:lnTo>
                  <a:pt x="2632" y="4972"/>
                </a:lnTo>
                <a:lnTo>
                  <a:pt x="2654" y="4973"/>
                </a:lnTo>
                <a:lnTo>
                  <a:pt x="2675" y="4974"/>
                </a:lnTo>
                <a:lnTo>
                  <a:pt x="2697" y="4975"/>
                </a:lnTo>
                <a:lnTo>
                  <a:pt x="2719" y="4975"/>
                </a:lnTo>
                <a:lnTo>
                  <a:pt x="2725" y="4956"/>
                </a:lnTo>
                <a:lnTo>
                  <a:pt x="2733" y="4938"/>
                </a:lnTo>
                <a:lnTo>
                  <a:pt x="2740" y="4921"/>
                </a:lnTo>
                <a:lnTo>
                  <a:pt x="2747" y="4905"/>
                </a:lnTo>
                <a:lnTo>
                  <a:pt x="2756" y="4889"/>
                </a:lnTo>
                <a:lnTo>
                  <a:pt x="2765" y="4873"/>
                </a:lnTo>
                <a:lnTo>
                  <a:pt x="2774" y="4859"/>
                </a:lnTo>
                <a:lnTo>
                  <a:pt x="2784" y="4843"/>
                </a:lnTo>
                <a:lnTo>
                  <a:pt x="2794" y="4831"/>
                </a:lnTo>
                <a:lnTo>
                  <a:pt x="2805" y="4818"/>
                </a:lnTo>
                <a:lnTo>
                  <a:pt x="2816" y="4805"/>
                </a:lnTo>
                <a:lnTo>
                  <a:pt x="2829" y="4794"/>
                </a:lnTo>
                <a:lnTo>
                  <a:pt x="2842" y="4781"/>
                </a:lnTo>
                <a:lnTo>
                  <a:pt x="2856" y="4770"/>
                </a:lnTo>
                <a:lnTo>
                  <a:pt x="2870" y="4760"/>
                </a:lnTo>
                <a:lnTo>
                  <a:pt x="2887" y="4750"/>
                </a:lnTo>
                <a:lnTo>
                  <a:pt x="2896" y="4745"/>
                </a:lnTo>
                <a:lnTo>
                  <a:pt x="2906" y="4740"/>
                </a:lnTo>
                <a:lnTo>
                  <a:pt x="2917" y="4736"/>
                </a:lnTo>
                <a:lnTo>
                  <a:pt x="2928" y="4733"/>
                </a:lnTo>
                <a:lnTo>
                  <a:pt x="2940" y="4731"/>
                </a:lnTo>
                <a:lnTo>
                  <a:pt x="2953" y="4729"/>
                </a:lnTo>
                <a:lnTo>
                  <a:pt x="2966" y="4728"/>
                </a:lnTo>
                <a:lnTo>
                  <a:pt x="2980" y="4728"/>
                </a:lnTo>
                <a:lnTo>
                  <a:pt x="2993" y="4729"/>
                </a:lnTo>
                <a:lnTo>
                  <a:pt x="3007" y="4733"/>
                </a:lnTo>
                <a:lnTo>
                  <a:pt x="3023" y="4735"/>
                </a:lnTo>
                <a:lnTo>
                  <a:pt x="3037" y="4740"/>
                </a:lnTo>
                <a:lnTo>
                  <a:pt x="3053" y="4746"/>
                </a:lnTo>
                <a:lnTo>
                  <a:pt x="3068" y="4754"/>
                </a:lnTo>
                <a:lnTo>
                  <a:pt x="3085" y="4763"/>
                </a:lnTo>
                <a:lnTo>
                  <a:pt x="3101" y="4773"/>
                </a:lnTo>
                <a:lnTo>
                  <a:pt x="3112" y="4781"/>
                </a:lnTo>
                <a:lnTo>
                  <a:pt x="3123" y="4792"/>
                </a:lnTo>
                <a:lnTo>
                  <a:pt x="3136" y="4807"/>
                </a:lnTo>
                <a:lnTo>
                  <a:pt x="3149" y="4823"/>
                </a:lnTo>
                <a:lnTo>
                  <a:pt x="3163" y="4842"/>
                </a:lnTo>
                <a:lnTo>
                  <a:pt x="3178" y="4862"/>
                </a:lnTo>
                <a:lnTo>
                  <a:pt x="3191" y="4884"/>
                </a:lnTo>
                <a:lnTo>
                  <a:pt x="3205" y="4908"/>
                </a:lnTo>
                <a:lnTo>
                  <a:pt x="3220" y="4932"/>
                </a:lnTo>
                <a:lnTo>
                  <a:pt x="3234" y="4957"/>
                </a:lnTo>
                <a:lnTo>
                  <a:pt x="3249" y="4984"/>
                </a:lnTo>
                <a:lnTo>
                  <a:pt x="3262" y="5009"/>
                </a:lnTo>
                <a:lnTo>
                  <a:pt x="3275" y="5037"/>
                </a:lnTo>
                <a:lnTo>
                  <a:pt x="3288" y="5064"/>
                </a:lnTo>
                <a:lnTo>
                  <a:pt x="3299" y="5090"/>
                </a:lnTo>
                <a:lnTo>
                  <a:pt x="3310" y="5117"/>
                </a:lnTo>
                <a:lnTo>
                  <a:pt x="3287" y="5085"/>
                </a:lnTo>
                <a:lnTo>
                  <a:pt x="3264" y="5050"/>
                </a:lnTo>
                <a:lnTo>
                  <a:pt x="3239" y="5015"/>
                </a:lnTo>
                <a:lnTo>
                  <a:pt x="3212" y="4978"/>
                </a:lnTo>
                <a:lnTo>
                  <a:pt x="3185" y="4943"/>
                </a:lnTo>
                <a:lnTo>
                  <a:pt x="3157" y="4910"/>
                </a:lnTo>
                <a:lnTo>
                  <a:pt x="3142" y="4895"/>
                </a:lnTo>
                <a:lnTo>
                  <a:pt x="3127" y="4880"/>
                </a:lnTo>
                <a:lnTo>
                  <a:pt x="3112" y="4865"/>
                </a:lnTo>
                <a:lnTo>
                  <a:pt x="3097" y="4853"/>
                </a:lnTo>
                <a:lnTo>
                  <a:pt x="3081" y="4842"/>
                </a:lnTo>
                <a:lnTo>
                  <a:pt x="3066" y="4832"/>
                </a:lnTo>
                <a:lnTo>
                  <a:pt x="3049" y="4822"/>
                </a:lnTo>
                <a:lnTo>
                  <a:pt x="3034" y="4816"/>
                </a:lnTo>
                <a:lnTo>
                  <a:pt x="3016" y="4810"/>
                </a:lnTo>
                <a:lnTo>
                  <a:pt x="3001" y="4806"/>
                </a:lnTo>
                <a:lnTo>
                  <a:pt x="2983" y="4804"/>
                </a:lnTo>
                <a:lnTo>
                  <a:pt x="2966" y="4804"/>
                </a:lnTo>
                <a:lnTo>
                  <a:pt x="2949" y="4807"/>
                </a:lnTo>
                <a:lnTo>
                  <a:pt x="2931" y="4810"/>
                </a:lnTo>
                <a:lnTo>
                  <a:pt x="2913" y="4819"/>
                </a:lnTo>
                <a:lnTo>
                  <a:pt x="2896" y="4828"/>
                </a:lnTo>
                <a:lnTo>
                  <a:pt x="2878" y="4840"/>
                </a:lnTo>
                <a:lnTo>
                  <a:pt x="2858" y="4856"/>
                </a:lnTo>
                <a:lnTo>
                  <a:pt x="2840" y="4874"/>
                </a:lnTo>
                <a:lnTo>
                  <a:pt x="2821" y="4895"/>
                </a:lnTo>
                <a:lnTo>
                  <a:pt x="2809" y="4911"/>
                </a:lnTo>
                <a:lnTo>
                  <a:pt x="2797" y="4930"/>
                </a:lnTo>
                <a:lnTo>
                  <a:pt x="2787" y="4947"/>
                </a:lnTo>
                <a:lnTo>
                  <a:pt x="2777" y="4965"/>
                </a:lnTo>
                <a:lnTo>
                  <a:pt x="2769" y="4985"/>
                </a:lnTo>
                <a:lnTo>
                  <a:pt x="2762" y="5005"/>
                </a:lnTo>
                <a:lnTo>
                  <a:pt x="2755" y="5025"/>
                </a:lnTo>
                <a:lnTo>
                  <a:pt x="2748" y="5045"/>
                </a:lnTo>
                <a:lnTo>
                  <a:pt x="2737" y="5086"/>
                </a:lnTo>
                <a:lnTo>
                  <a:pt x="2727" y="5129"/>
                </a:lnTo>
                <a:lnTo>
                  <a:pt x="2719" y="5171"/>
                </a:lnTo>
                <a:lnTo>
                  <a:pt x="2710" y="5213"/>
                </a:lnTo>
                <a:lnTo>
                  <a:pt x="2732" y="5198"/>
                </a:lnTo>
                <a:lnTo>
                  <a:pt x="2753" y="5187"/>
                </a:lnTo>
                <a:lnTo>
                  <a:pt x="2773" y="5177"/>
                </a:lnTo>
                <a:lnTo>
                  <a:pt x="2792" y="5170"/>
                </a:lnTo>
                <a:lnTo>
                  <a:pt x="2810" y="5163"/>
                </a:lnTo>
                <a:lnTo>
                  <a:pt x="2827" y="5159"/>
                </a:lnTo>
                <a:lnTo>
                  <a:pt x="2844" y="5155"/>
                </a:lnTo>
                <a:lnTo>
                  <a:pt x="2858" y="5153"/>
                </a:lnTo>
                <a:lnTo>
                  <a:pt x="2873" y="5153"/>
                </a:lnTo>
                <a:lnTo>
                  <a:pt x="2888" y="5153"/>
                </a:lnTo>
                <a:lnTo>
                  <a:pt x="2901" y="5156"/>
                </a:lnTo>
                <a:lnTo>
                  <a:pt x="2913" y="5160"/>
                </a:lnTo>
                <a:lnTo>
                  <a:pt x="2924" y="5163"/>
                </a:lnTo>
                <a:lnTo>
                  <a:pt x="2935" y="5170"/>
                </a:lnTo>
                <a:lnTo>
                  <a:pt x="2946" y="5175"/>
                </a:lnTo>
                <a:lnTo>
                  <a:pt x="2958" y="5183"/>
                </a:lnTo>
                <a:lnTo>
                  <a:pt x="2969" y="5191"/>
                </a:lnTo>
                <a:lnTo>
                  <a:pt x="2977" y="5200"/>
                </a:lnTo>
                <a:lnTo>
                  <a:pt x="2987" y="5208"/>
                </a:lnTo>
                <a:lnTo>
                  <a:pt x="2996" y="5220"/>
                </a:lnTo>
                <a:lnTo>
                  <a:pt x="3014" y="5241"/>
                </a:lnTo>
                <a:lnTo>
                  <a:pt x="3034" y="5265"/>
                </a:lnTo>
                <a:lnTo>
                  <a:pt x="3052" y="5289"/>
                </a:lnTo>
                <a:lnTo>
                  <a:pt x="3070" y="5316"/>
                </a:lnTo>
                <a:lnTo>
                  <a:pt x="3090" y="5340"/>
                </a:lnTo>
                <a:lnTo>
                  <a:pt x="3112" y="5366"/>
                </a:lnTo>
                <a:lnTo>
                  <a:pt x="3127" y="5380"/>
                </a:lnTo>
                <a:lnTo>
                  <a:pt x="3142" y="5395"/>
                </a:lnTo>
                <a:lnTo>
                  <a:pt x="3158" y="5409"/>
                </a:lnTo>
                <a:lnTo>
                  <a:pt x="3175" y="5423"/>
                </a:lnTo>
                <a:lnTo>
                  <a:pt x="3193" y="5437"/>
                </a:lnTo>
                <a:lnTo>
                  <a:pt x="3212" y="5451"/>
                </a:lnTo>
                <a:lnTo>
                  <a:pt x="3233" y="5465"/>
                </a:lnTo>
                <a:lnTo>
                  <a:pt x="3253" y="5478"/>
                </a:lnTo>
                <a:lnTo>
                  <a:pt x="3274" y="5491"/>
                </a:lnTo>
                <a:lnTo>
                  <a:pt x="3296" y="5503"/>
                </a:lnTo>
                <a:lnTo>
                  <a:pt x="3318" y="5515"/>
                </a:lnTo>
                <a:lnTo>
                  <a:pt x="3340" y="5526"/>
                </a:lnTo>
                <a:lnTo>
                  <a:pt x="3362" y="5536"/>
                </a:lnTo>
                <a:lnTo>
                  <a:pt x="3386" y="5545"/>
                </a:lnTo>
                <a:lnTo>
                  <a:pt x="3408" y="5554"/>
                </a:lnTo>
                <a:lnTo>
                  <a:pt x="3431" y="5561"/>
                </a:lnTo>
                <a:lnTo>
                  <a:pt x="3454" y="5568"/>
                </a:lnTo>
                <a:lnTo>
                  <a:pt x="3476" y="5574"/>
                </a:lnTo>
                <a:lnTo>
                  <a:pt x="3499" y="5578"/>
                </a:lnTo>
                <a:lnTo>
                  <a:pt x="3521" y="5581"/>
                </a:lnTo>
                <a:lnTo>
                  <a:pt x="3543" y="5583"/>
                </a:lnTo>
                <a:lnTo>
                  <a:pt x="3564" y="5583"/>
                </a:lnTo>
                <a:lnTo>
                  <a:pt x="3585" y="5583"/>
                </a:lnTo>
                <a:lnTo>
                  <a:pt x="3605" y="5582"/>
                </a:lnTo>
                <a:lnTo>
                  <a:pt x="3624" y="5579"/>
                </a:lnTo>
                <a:lnTo>
                  <a:pt x="3642" y="5574"/>
                </a:lnTo>
                <a:lnTo>
                  <a:pt x="3660" y="5567"/>
                </a:lnTo>
                <a:lnTo>
                  <a:pt x="3677" y="5559"/>
                </a:lnTo>
                <a:lnTo>
                  <a:pt x="3693" y="5549"/>
                </a:lnTo>
                <a:lnTo>
                  <a:pt x="3708" y="5537"/>
                </a:lnTo>
                <a:lnTo>
                  <a:pt x="3720" y="5524"/>
                </a:lnTo>
                <a:lnTo>
                  <a:pt x="3732" y="5507"/>
                </a:lnTo>
                <a:lnTo>
                  <a:pt x="3743" y="5494"/>
                </a:lnTo>
                <a:lnTo>
                  <a:pt x="3753" y="5481"/>
                </a:lnTo>
                <a:lnTo>
                  <a:pt x="3765" y="5467"/>
                </a:lnTo>
                <a:lnTo>
                  <a:pt x="3777" y="5456"/>
                </a:lnTo>
                <a:lnTo>
                  <a:pt x="3790" y="5445"/>
                </a:lnTo>
                <a:lnTo>
                  <a:pt x="3802" y="5435"/>
                </a:lnTo>
                <a:lnTo>
                  <a:pt x="3815" y="5426"/>
                </a:lnTo>
                <a:lnTo>
                  <a:pt x="3829" y="5418"/>
                </a:lnTo>
                <a:lnTo>
                  <a:pt x="3842" y="5410"/>
                </a:lnTo>
                <a:lnTo>
                  <a:pt x="3856" y="5403"/>
                </a:lnTo>
                <a:lnTo>
                  <a:pt x="3870" y="5397"/>
                </a:lnTo>
                <a:lnTo>
                  <a:pt x="3885" y="5392"/>
                </a:lnTo>
                <a:lnTo>
                  <a:pt x="3899" y="5388"/>
                </a:lnTo>
                <a:lnTo>
                  <a:pt x="3913" y="5384"/>
                </a:lnTo>
                <a:lnTo>
                  <a:pt x="3929" y="5383"/>
                </a:lnTo>
                <a:lnTo>
                  <a:pt x="3942" y="5382"/>
                </a:lnTo>
                <a:lnTo>
                  <a:pt x="3960" y="5382"/>
                </a:lnTo>
                <a:lnTo>
                  <a:pt x="3978" y="5383"/>
                </a:lnTo>
                <a:lnTo>
                  <a:pt x="3996" y="5385"/>
                </a:lnTo>
                <a:lnTo>
                  <a:pt x="4013" y="5391"/>
                </a:lnTo>
                <a:lnTo>
                  <a:pt x="4030" y="5397"/>
                </a:lnTo>
                <a:lnTo>
                  <a:pt x="4047" y="5404"/>
                </a:lnTo>
                <a:lnTo>
                  <a:pt x="4063" y="5413"/>
                </a:lnTo>
                <a:lnTo>
                  <a:pt x="4077" y="5423"/>
                </a:lnTo>
                <a:lnTo>
                  <a:pt x="4084" y="5429"/>
                </a:lnTo>
                <a:lnTo>
                  <a:pt x="4089" y="5435"/>
                </a:lnTo>
                <a:lnTo>
                  <a:pt x="4096" y="5441"/>
                </a:lnTo>
                <a:lnTo>
                  <a:pt x="4102" y="5449"/>
                </a:lnTo>
                <a:lnTo>
                  <a:pt x="4106" y="5454"/>
                </a:lnTo>
                <a:lnTo>
                  <a:pt x="4110" y="5462"/>
                </a:lnTo>
                <a:lnTo>
                  <a:pt x="4115" y="5470"/>
                </a:lnTo>
                <a:lnTo>
                  <a:pt x="4118" y="5477"/>
                </a:lnTo>
                <a:lnTo>
                  <a:pt x="4119" y="5485"/>
                </a:lnTo>
                <a:lnTo>
                  <a:pt x="4121" y="5494"/>
                </a:lnTo>
                <a:lnTo>
                  <a:pt x="4123" y="5503"/>
                </a:lnTo>
                <a:lnTo>
                  <a:pt x="4124" y="5510"/>
                </a:lnTo>
                <a:lnTo>
                  <a:pt x="4124" y="5520"/>
                </a:lnTo>
                <a:lnTo>
                  <a:pt x="4123" y="5529"/>
                </a:lnTo>
                <a:lnTo>
                  <a:pt x="4120" y="5539"/>
                </a:lnTo>
                <a:lnTo>
                  <a:pt x="4118" y="5550"/>
                </a:lnTo>
                <a:lnTo>
                  <a:pt x="4130" y="5548"/>
                </a:lnTo>
                <a:lnTo>
                  <a:pt x="4143" y="5546"/>
                </a:lnTo>
                <a:lnTo>
                  <a:pt x="4155" y="5544"/>
                </a:lnTo>
                <a:lnTo>
                  <a:pt x="4167" y="5540"/>
                </a:lnTo>
                <a:lnTo>
                  <a:pt x="4179" y="5537"/>
                </a:lnTo>
                <a:lnTo>
                  <a:pt x="4190" y="5533"/>
                </a:lnTo>
                <a:lnTo>
                  <a:pt x="4201" y="5528"/>
                </a:lnTo>
                <a:lnTo>
                  <a:pt x="4213" y="5522"/>
                </a:lnTo>
                <a:lnTo>
                  <a:pt x="4223" y="5516"/>
                </a:lnTo>
                <a:lnTo>
                  <a:pt x="4234" y="5509"/>
                </a:lnTo>
                <a:lnTo>
                  <a:pt x="4245" y="5502"/>
                </a:lnTo>
                <a:lnTo>
                  <a:pt x="4255" y="5494"/>
                </a:lnTo>
                <a:lnTo>
                  <a:pt x="4265" y="5484"/>
                </a:lnTo>
                <a:lnTo>
                  <a:pt x="4275" y="5474"/>
                </a:lnTo>
                <a:lnTo>
                  <a:pt x="4284" y="5464"/>
                </a:lnTo>
                <a:lnTo>
                  <a:pt x="4294" y="5453"/>
                </a:lnTo>
                <a:lnTo>
                  <a:pt x="4303" y="5441"/>
                </a:lnTo>
                <a:lnTo>
                  <a:pt x="4312" y="5429"/>
                </a:lnTo>
                <a:lnTo>
                  <a:pt x="4320" y="5415"/>
                </a:lnTo>
                <a:lnTo>
                  <a:pt x="4328" y="5400"/>
                </a:lnTo>
                <a:lnTo>
                  <a:pt x="4337" y="5384"/>
                </a:lnTo>
                <a:lnTo>
                  <a:pt x="4344" y="5368"/>
                </a:lnTo>
                <a:lnTo>
                  <a:pt x="4352" y="5351"/>
                </a:lnTo>
                <a:lnTo>
                  <a:pt x="4359" y="5332"/>
                </a:lnTo>
                <a:lnTo>
                  <a:pt x="4365" y="5314"/>
                </a:lnTo>
                <a:lnTo>
                  <a:pt x="4373" y="5294"/>
                </a:lnTo>
                <a:lnTo>
                  <a:pt x="4378" y="5273"/>
                </a:lnTo>
                <a:lnTo>
                  <a:pt x="4384" y="5250"/>
                </a:lnTo>
                <a:lnTo>
                  <a:pt x="4389" y="5227"/>
                </a:lnTo>
                <a:lnTo>
                  <a:pt x="4395" y="5203"/>
                </a:lnTo>
                <a:lnTo>
                  <a:pt x="4399" y="5177"/>
                </a:lnTo>
                <a:lnTo>
                  <a:pt x="4404" y="5152"/>
                </a:lnTo>
                <a:lnTo>
                  <a:pt x="4406" y="5101"/>
                </a:lnTo>
                <a:lnTo>
                  <a:pt x="4408" y="5050"/>
                </a:lnTo>
                <a:lnTo>
                  <a:pt x="4410" y="4999"/>
                </a:lnTo>
                <a:lnTo>
                  <a:pt x="4412" y="4950"/>
                </a:lnTo>
                <a:lnTo>
                  <a:pt x="4415" y="4899"/>
                </a:lnTo>
                <a:lnTo>
                  <a:pt x="4417" y="4848"/>
                </a:lnTo>
                <a:lnTo>
                  <a:pt x="4419" y="4798"/>
                </a:lnTo>
                <a:lnTo>
                  <a:pt x="4421" y="4746"/>
                </a:lnTo>
                <a:lnTo>
                  <a:pt x="4424" y="4696"/>
                </a:lnTo>
                <a:lnTo>
                  <a:pt x="4426" y="4645"/>
                </a:lnTo>
                <a:lnTo>
                  <a:pt x="4428" y="4596"/>
                </a:lnTo>
                <a:lnTo>
                  <a:pt x="4430" y="4545"/>
                </a:lnTo>
                <a:lnTo>
                  <a:pt x="4432" y="4494"/>
                </a:lnTo>
                <a:lnTo>
                  <a:pt x="4435" y="4444"/>
                </a:lnTo>
                <a:lnTo>
                  <a:pt x="4437" y="4392"/>
                </a:lnTo>
                <a:lnTo>
                  <a:pt x="4439" y="4342"/>
                </a:lnTo>
                <a:lnTo>
                  <a:pt x="4458" y="4336"/>
                </a:lnTo>
                <a:lnTo>
                  <a:pt x="4474" y="4330"/>
                </a:lnTo>
                <a:lnTo>
                  <a:pt x="4493" y="4323"/>
                </a:lnTo>
                <a:lnTo>
                  <a:pt x="4511" y="4315"/>
                </a:lnTo>
                <a:lnTo>
                  <a:pt x="4528" y="4307"/>
                </a:lnTo>
                <a:lnTo>
                  <a:pt x="4544" y="4298"/>
                </a:lnTo>
                <a:lnTo>
                  <a:pt x="4561" y="4288"/>
                </a:lnTo>
                <a:lnTo>
                  <a:pt x="4577" y="4276"/>
                </a:lnTo>
                <a:lnTo>
                  <a:pt x="4593" y="4264"/>
                </a:lnTo>
                <a:lnTo>
                  <a:pt x="4608" y="4250"/>
                </a:lnTo>
                <a:lnTo>
                  <a:pt x="4623" y="4235"/>
                </a:lnTo>
                <a:lnTo>
                  <a:pt x="4637" y="4219"/>
                </a:lnTo>
                <a:lnTo>
                  <a:pt x="4650" y="4202"/>
                </a:lnTo>
                <a:lnTo>
                  <a:pt x="4664" y="4184"/>
                </a:lnTo>
                <a:lnTo>
                  <a:pt x="4676" y="4163"/>
                </a:lnTo>
                <a:lnTo>
                  <a:pt x="4688" y="4142"/>
                </a:lnTo>
                <a:lnTo>
                  <a:pt x="4660" y="4145"/>
                </a:lnTo>
                <a:lnTo>
                  <a:pt x="4635" y="4146"/>
                </a:lnTo>
                <a:lnTo>
                  <a:pt x="4608" y="4149"/>
                </a:lnTo>
                <a:lnTo>
                  <a:pt x="4583" y="4149"/>
                </a:lnTo>
                <a:lnTo>
                  <a:pt x="4559" y="4149"/>
                </a:lnTo>
                <a:lnTo>
                  <a:pt x="4534" y="4149"/>
                </a:lnTo>
                <a:lnTo>
                  <a:pt x="4510" y="4146"/>
                </a:lnTo>
                <a:lnTo>
                  <a:pt x="4487" y="4144"/>
                </a:lnTo>
                <a:lnTo>
                  <a:pt x="4463" y="4141"/>
                </a:lnTo>
                <a:lnTo>
                  <a:pt x="4442" y="4136"/>
                </a:lnTo>
                <a:lnTo>
                  <a:pt x="4420" y="4131"/>
                </a:lnTo>
                <a:lnTo>
                  <a:pt x="4400" y="4124"/>
                </a:lnTo>
                <a:lnTo>
                  <a:pt x="4380" y="4116"/>
                </a:lnTo>
                <a:lnTo>
                  <a:pt x="4362" y="4108"/>
                </a:lnTo>
                <a:lnTo>
                  <a:pt x="4343" y="4098"/>
                </a:lnTo>
                <a:lnTo>
                  <a:pt x="4326" y="4087"/>
                </a:lnTo>
                <a:lnTo>
                  <a:pt x="4317" y="4080"/>
                </a:lnTo>
                <a:lnTo>
                  <a:pt x="4308" y="4073"/>
                </a:lnTo>
                <a:lnTo>
                  <a:pt x="4302" y="4067"/>
                </a:lnTo>
                <a:lnTo>
                  <a:pt x="4295" y="4059"/>
                </a:lnTo>
                <a:lnTo>
                  <a:pt x="4289" y="4052"/>
                </a:lnTo>
                <a:lnTo>
                  <a:pt x="4283" y="4045"/>
                </a:lnTo>
                <a:lnTo>
                  <a:pt x="4277" y="4037"/>
                </a:lnTo>
                <a:lnTo>
                  <a:pt x="4273" y="4029"/>
                </a:lnTo>
                <a:lnTo>
                  <a:pt x="4269" y="4021"/>
                </a:lnTo>
                <a:lnTo>
                  <a:pt x="4265" y="4014"/>
                </a:lnTo>
                <a:lnTo>
                  <a:pt x="4262" y="4006"/>
                </a:lnTo>
                <a:lnTo>
                  <a:pt x="4260" y="3998"/>
                </a:lnTo>
                <a:lnTo>
                  <a:pt x="4256" y="3980"/>
                </a:lnTo>
                <a:lnTo>
                  <a:pt x="4254" y="3965"/>
                </a:lnTo>
                <a:lnTo>
                  <a:pt x="4254" y="3948"/>
                </a:lnTo>
                <a:lnTo>
                  <a:pt x="4255" y="3933"/>
                </a:lnTo>
                <a:lnTo>
                  <a:pt x="4260" y="3916"/>
                </a:lnTo>
                <a:lnTo>
                  <a:pt x="4263" y="3902"/>
                </a:lnTo>
                <a:lnTo>
                  <a:pt x="4270" y="3886"/>
                </a:lnTo>
                <a:lnTo>
                  <a:pt x="4276" y="3872"/>
                </a:lnTo>
                <a:lnTo>
                  <a:pt x="4284" y="3859"/>
                </a:lnTo>
                <a:lnTo>
                  <a:pt x="4294" y="3848"/>
                </a:lnTo>
                <a:lnTo>
                  <a:pt x="4302" y="3838"/>
                </a:lnTo>
                <a:lnTo>
                  <a:pt x="4310" y="3829"/>
                </a:lnTo>
                <a:lnTo>
                  <a:pt x="4317" y="3821"/>
                </a:lnTo>
                <a:lnTo>
                  <a:pt x="4327" y="3813"/>
                </a:lnTo>
                <a:lnTo>
                  <a:pt x="4336" y="3805"/>
                </a:lnTo>
                <a:lnTo>
                  <a:pt x="4346" y="3798"/>
                </a:lnTo>
                <a:lnTo>
                  <a:pt x="4356" y="3792"/>
                </a:lnTo>
                <a:lnTo>
                  <a:pt x="4366" y="3786"/>
                </a:lnTo>
                <a:lnTo>
                  <a:pt x="4376" y="3780"/>
                </a:lnTo>
                <a:lnTo>
                  <a:pt x="4387" y="3775"/>
                </a:lnTo>
                <a:lnTo>
                  <a:pt x="4397" y="3770"/>
                </a:lnTo>
                <a:lnTo>
                  <a:pt x="4409" y="3767"/>
                </a:lnTo>
                <a:lnTo>
                  <a:pt x="4432" y="3759"/>
                </a:lnTo>
                <a:lnTo>
                  <a:pt x="4457" y="3754"/>
                </a:lnTo>
                <a:lnTo>
                  <a:pt x="4482" y="3750"/>
                </a:lnTo>
                <a:lnTo>
                  <a:pt x="4508" y="3748"/>
                </a:lnTo>
                <a:lnTo>
                  <a:pt x="4534" y="3748"/>
                </a:lnTo>
                <a:lnTo>
                  <a:pt x="4562" y="3749"/>
                </a:lnTo>
                <a:lnTo>
                  <a:pt x="4592" y="3753"/>
                </a:lnTo>
                <a:lnTo>
                  <a:pt x="4620" y="3757"/>
                </a:lnTo>
                <a:lnTo>
                  <a:pt x="4650" y="3762"/>
                </a:lnTo>
                <a:lnTo>
                  <a:pt x="4681" y="3770"/>
                </a:lnTo>
                <a:lnTo>
                  <a:pt x="4726" y="3781"/>
                </a:lnTo>
                <a:lnTo>
                  <a:pt x="4770" y="3791"/>
                </a:lnTo>
                <a:lnTo>
                  <a:pt x="4814" y="3802"/>
                </a:lnTo>
                <a:lnTo>
                  <a:pt x="4858" y="3812"/>
                </a:lnTo>
                <a:lnTo>
                  <a:pt x="4903" y="3821"/>
                </a:lnTo>
                <a:lnTo>
                  <a:pt x="4948" y="3830"/>
                </a:lnTo>
                <a:lnTo>
                  <a:pt x="4992" y="3839"/>
                </a:lnTo>
                <a:lnTo>
                  <a:pt x="5038" y="3848"/>
                </a:lnTo>
                <a:lnTo>
                  <a:pt x="5083" y="3854"/>
                </a:lnTo>
                <a:lnTo>
                  <a:pt x="5128" y="3861"/>
                </a:lnTo>
                <a:lnTo>
                  <a:pt x="5174" y="3868"/>
                </a:lnTo>
                <a:lnTo>
                  <a:pt x="5219" y="3872"/>
                </a:lnTo>
                <a:lnTo>
                  <a:pt x="5263" y="3878"/>
                </a:lnTo>
                <a:lnTo>
                  <a:pt x="5309" y="3881"/>
                </a:lnTo>
                <a:lnTo>
                  <a:pt x="5354" y="3883"/>
                </a:lnTo>
                <a:lnTo>
                  <a:pt x="5399" y="3885"/>
                </a:lnTo>
                <a:lnTo>
                  <a:pt x="5394" y="3873"/>
                </a:lnTo>
                <a:lnTo>
                  <a:pt x="5391" y="3861"/>
                </a:lnTo>
                <a:lnTo>
                  <a:pt x="5389" y="3855"/>
                </a:lnTo>
                <a:lnTo>
                  <a:pt x="5386" y="3850"/>
                </a:lnTo>
                <a:lnTo>
                  <a:pt x="5384" y="3848"/>
                </a:lnTo>
                <a:lnTo>
                  <a:pt x="5382" y="3848"/>
                </a:lnTo>
                <a:lnTo>
                  <a:pt x="5379" y="3845"/>
                </a:lnTo>
                <a:lnTo>
                  <a:pt x="5377" y="3845"/>
                </a:lnTo>
                <a:lnTo>
                  <a:pt x="5331" y="3839"/>
                </a:lnTo>
                <a:lnTo>
                  <a:pt x="5287" y="3833"/>
                </a:lnTo>
                <a:lnTo>
                  <a:pt x="5246" y="3828"/>
                </a:lnTo>
                <a:lnTo>
                  <a:pt x="5207" y="3821"/>
                </a:lnTo>
                <a:lnTo>
                  <a:pt x="5190" y="3818"/>
                </a:lnTo>
                <a:lnTo>
                  <a:pt x="5173" y="3814"/>
                </a:lnTo>
                <a:lnTo>
                  <a:pt x="5157" y="3810"/>
                </a:lnTo>
                <a:lnTo>
                  <a:pt x="5143" y="3805"/>
                </a:lnTo>
                <a:lnTo>
                  <a:pt x="5129" y="3800"/>
                </a:lnTo>
                <a:lnTo>
                  <a:pt x="5117" y="3793"/>
                </a:lnTo>
                <a:lnTo>
                  <a:pt x="5106" y="3788"/>
                </a:lnTo>
                <a:lnTo>
                  <a:pt x="5097" y="3781"/>
                </a:lnTo>
                <a:lnTo>
                  <a:pt x="5087" y="3771"/>
                </a:lnTo>
                <a:lnTo>
                  <a:pt x="5080" y="3762"/>
                </a:lnTo>
                <a:lnTo>
                  <a:pt x="5072" y="3755"/>
                </a:lnTo>
                <a:lnTo>
                  <a:pt x="5065" y="3746"/>
                </a:lnTo>
                <a:lnTo>
                  <a:pt x="5059" y="3737"/>
                </a:lnTo>
                <a:lnTo>
                  <a:pt x="5054" y="3727"/>
                </a:lnTo>
                <a:lnTo>
                  <a:pt x="5050" y="3717"/>
                </a:lnTo>
                <a:lnTo>
                  <a:pt x="5046" y="3708"/>
                </a:lnTo>
                <a:lnTo>
                  <a:pt x="5044" y="3699"/>
                </a:lnTo>
                <a:lnTo>
                  <a:pt x="5043" y="3689"/>
                </a:lnTo>
                <a:lnTo>
                  <a:pt x="5041" y="3679"/>
                </a:lnTo>
                <a:lnTo>
                  <a:pt x="5041" y="3671"/>
                </a:lnTo>
                <a:lnTo>
                  <a:pt x="5041" y="3650"/>
                </a:lnTo>
                <a:lnTo>
                  <a:pt x="5044" y="3630"/>
                </a:lnTo>
                <a:lnTo>
                  <a:pt x="5046" y="3610"/>
                </a:lnTo>
                <a:lnTo>
                  <a:pt x="5048" y="3591"/>
                </a:lnTo>
                <a:lnTo>
                  <a:pt x="5050" y="3572"/>
                </a:lnTo>
                <a:lnTo>
                  <a:pt x="5050" y="3554"/>
                </a:lnTo>
                <a:lnTo>
                  <a:pt x="5049" y="3538"/>
                </a:lnTo>
                <a:lnTo>
                  <a:pt x="5048" y="3521"/>
                </a:lnTo>
                <a:lnTo>
                  <a:pt x="5045" y="3505"/>
                </a:lnTo>
                <a:lnTo>
                  <a:pt x="5042" y="3490"/>
                </a:lnTo>
                <a:lnTo>
                  <a:pt x="5038" y="3475"/>
                </a:lnTo>
                <a:lnTo>
                  <a:pt x="5033" y="3462"/>
                </a:lnTo>
                <a:lnTo>
                  <a:pt x="5028" y="3447"/>
                </a:lnTo>
                <a:lnTo>
                  <a:pt x="5021" y="3434"/>
                </a:lnTo>
                <a:lnTo>
                  <a:pt x="5013" y="3421"/>
                </a:lnTo>
                <a:lnTo>
                  <a:pt x="5007" y="3408"/>
                </a:lnTo>
                <a:lnTo>
                  <a:pt x="4998" y="3397"/>
                </a:lnTo>
                <a:lnTo>
                  <a:pt x="4989" y="3386"/>
                </a:lnTo>
                <a:lnTo>
                  <a:pt x="4979" y="3375"/>
                </a:lnTo>
                <a:lnTo>
                  <a:pt x="4969" y="3365"/>
                </a:lnTo>
                <a:lnTo>
                  <a:pt x="4958" y="3355"/>
                </a:lnTo>
                <a:lnTo>
                  <a:pt x="4946" y="3346"/>
                </a:lnTo>
                <a:lnTo>
                  <a:pt x="4934" y="3338"/>
                </a:lnTo>
                <a:lnTo>
                  <a:pt x="4920" y="3329"/>
                </a:lnTo>
                <a:lnTo>
                  <a:pt x="4907" y="3321"/>
                </a:lnTo>
                <a:lnTo>
                  <a:pt x="4893" y="3313"/>
                </a:lnTo>
                <a:lnTo>
                  <a:pt x="4878" y="3307"/>
                </a:lnTo>
                <a:lnTo>
                  <a:pt x="4863" y="3299"/>
                </a:lnTo>
                <a:lnTo>
                  <a:pt x="4847" y="3293"/>
                </a:lnTo>
                <a:lnTo>
                  <a:pt x="4831" y="3287"/>
                </a:lnTo>
                <a:lnTo>
                  <a:pt x="4798" y="3276"/>
                </a:lnTo>
                <a:lnTo>
                  <a:pt x="4761" y="3266"/>
                </a:lnTo>
                <a:close/>
                <a:moveTo>
                  <a:pt x="1696" y="2338"/>
                </a:moveTo>
                <a:lnTo>
                  <a:pt x="1653" y="2315"/>
                </a:lnTo>
                <a:lnTo>
                  <a:pt x="1683" y="2288"/>
                </a:lnTo>
                <a:lnTo>
                  <a:pt x="1709" y="2263"/>
                </a:lnTo>
                <a:lnTo>
                  <a:pt x="1736" y="2243"/>
                </a:lnTo>
                <a:lnTo>
                  <a:pt x="1760" y="2226"/>
                </a:lnTo>
                <a:lnTo>
                  <a:pt x="1774" y="2218"/>
                </a:lnTo>
                <a:lnTo>
                  <a:pt x="1786" y="2211"/>
                </a:lnTo>
                <a:lnTo>
                  <a:pt x="1797" y="2204"/>
                </a:lnTo>
                <a:lnTo>
                  <a:pt x="1810" y="2198"/>
                </a:lnTo>
                <a:lnTo>
                  <a:pt x="1838" y="2186"/>
                </a:lnTo>
                <a:lnTo>
                  <a:pt x="1865" y="2176"/>
                </a:lnTo>
                <a:lnTo>
                  <a:pt x="1879" y="2172"/>
                </a:lnTo>
                <a:lnTo>
                  <a:pt x="1892" y="2168"/>
                </a:lnTo>
                <a:lnTo>
                  <a:pt x="1904" y="2166"/>
                </a:lnTo>
                <a:lnTo>
                  <a:pt x="1917" y="2164"/>
                </a:lnTo>
                <a:lnTo>
                  <a:pt x="1930" y="2162"/>
                </a:lnTo>
                <a:lnTo>
                  <a:pt x="1941" y="2161"/>
                </a:lnTo>
                <a:lnTo>
                  <a:pt x="1953" y="2161"/>
                </a:lnTo>
                <a:lnTo>
                  <a:pt x="1965" y="2159"/>
                </a:lnTo>
                <a:lnTo>
                  <a:pt x="1988" y="2162"/>
                </a:lnTo>
                <a:lnTo>
                  <a:pt x="2010" y="2165"/>
                </a:lnTo>
                <a:lnTo>
                  <a:pt x="2031" y="2169"/>
                </a:lnTo>
                <a:lnTo>
                  <a:pt x="2052" y="2176"/>
                </a:lnTo>
                <a:lnTo>
                  <a:pt x="2072" y="2185"/>
                </a:lnTo>
                <a:lnTo>
                  <a:pt x="2090" y="2195"/>
                </a:lnTo>
                <a:lnTo>
                  <a:pt x="2107" y="2206"/>
                </a:lnTo>
                <a:lnTo>
                  <a:pt x="2122" y="2219"/>
                </a:lnTo>
                <a:lnTo>
                  <a:pt x="2129" y="2226"/>
                </a:lnTo>
                <a:lnTo>
                  <a:pt x="2137" y="2234"/>
                </a:lnTo>
                <a:lnTo>
                  <a:pt x="2142" y="2241"/>
                </a:lnTo>
                <a:lnTo>
                  <a:pt x="2149" y="2249"/>
                </a:lnTo>
                <a:lnTo>
                  <a:pt x="2154" y="2257"/>
                </a:lnTo>
                <a:lnTo>
                  <a:pt x="2160" y="2266"/>
                </a:lnTo>
                <a:lnTo>
                  <a:pt x="2163" y="2274"/>
                </a:lnTo>
                <a:lnTo>
                  <a:pt x="2168" y="2283"/>
                </a:lnTo>
                <a:lnTo>
                  <a:pt x="2179" y="2311"/>
                </a:lnTo>
                <a:lnTo>
                  <a:pt x="2186" y="2339"/>
                </a:lnTo>
                <a:lnTo>
                  <a:pt x="2194" y="2366"/>
                </a:lnTo>
                <a:lnTo>
                  <a:pt x="2198" y="2396"/>
                </a:lnTo>
                <a:lnTo>
                  <a:pt x="2203" y="2425"/>
                </a:lnTo>
                <a:lnTo>
                  <a:pt x="2205" y="2455"/>
                </a:lnTo>
                <a:lnTo>
                  <a:pt x="2207" y="2484"/>
                </a:lnTo>
                <a:lnTo>
                  <a:pt x="2208" y="2512"/>
                </a:lnTo>
                <a:lnTo>
                  <a:pt x="2212" y="2573"/>
                </a:lnTo>
                <a:lnTo>
                  <a:pt x="2214" y="2632"/>
                </a:lnTo>
                <a:lnTo>
                  <a:pt x="2216" y="2662"/>
                </a:lnTo>
                <a:lnTo>
                  <a:pt x="2218" y="2692"/>
                </a:lnTo>
                <a:lnTo>
                  <a:pt x="2222" y="2720"/>
                </a:lnTo>
                <a:lnTo>
                  <a:pt x="2227" y="2750"/>
                </a:lnTo>
                <a:lnTo>
                  <a:pt x="2232" y="2770"/>
                </a:lnTo>
                <a:lnTo>
                  <a:pt x="2237" y="2790"/>
                </a:lnTo>
                <a:lnTo>
                  <a:pt x="2243" y="2809"/>
                </a:lnTo>
                <a:lnTo>
                  <a:pt x="2249" y="2827"/>
                </a:lnTo>
                <a:lnTo>
                  <a:pt x="2256" y="2842"/>
                </a:lnTo>
                <a:lnTo>
                  <a:pt x="2264" y="2857"/>
                </a:lnTo>
                <a:lnTo>
                  <a:pt x="2272" y="2871"/>
                </a:lnTo>
                <a:lnTo>
                  <a:pt x="2281" y="2884"/>
                </a:lnTo>
                <a:lnTo>
                  <a:pt x="2291" y="2895"/>
                </a:lnTo>
                <a:lnTo>
                  <a:pt x="2301" y="2906"/>
                </a:lnTo>
                <a:lnTo>
                  <a:pt x="2311" y="2915"/>
                </a:lnTo>
                <a:lnTo>
                  <a:pt x="2324" y="2923"/>
                </a:lnTo>
                <a:lnTo>
                  <a:pt x="2335" y="2931"/>
                </a:lnTo>
                <a:lnTo>
                  <a:pt x="2347" y="2936"/>
                </a:lnTo>
                <a:lnTo>
                  <a:pt x="2360" y="2940"/>
                </a:lnTo>
                <a:lnTo>
                  <a:pt x="2372" y="2944"/>
                </a:lnTo>
                <a:lnTo>
                  <a:pt x="2387" y="2946"/>
                </a:lnTo>
                <a:lnTo>
                  <a:pt x="2401" y="2947"/>
                </a:lnTo>
                <a:lnTo>
                  <a:pt x="2415" y="2947"/>
                </a:lnTo>
                <a:lnTo>
                  <a:pt x="2430" y="2946"/>
                </a:lnTo>
                <a:lnTo>
                  <a:pt x="2445" y="2944"/>
                </a:lnTo>
                <a:lnTo>
                  <a:pt x="2461" y="2942"/>
                </a:lnTo>
                <a:lnTo>
                  <a:pt x="2477" y="2937"/>
                </a:lnTo>
                <a:lnTo>
                  <a:pt x="2493" y="2931"/>
                </a:lnTo>
                <a:lnTo>
                  <a:pt x="2511" y="2925"/>
                </a:lnTo>
                <a:lnTo>
                  <a:pt x="2527" y="2917"/>
                </a:lnTo>
                <a:lnTo>
                  <a:pt x="2546" y="2908"/>
                </a:lnTo>
                <a:lnTo>
                  <a:pt x="2563" y="2897"/>
                </a:lnTo>
                <a:lnTo>
                  <a:pt x="2581" y="2886"/>
                </a:lnTo>
                <a:lnTo>
                  <a:pt x="2599" y="2875"/>
                </a:lnTo>
                <a:lnTo>
                  <a:pt x="2618" y="2861"/>
                </a:lnTo>
                <a:lnTo>
                  <a:pt x="2637" y="2846"/>
                </a:lnTo>
                <a:lnTo>
                  <a:pt x="2701" y="2796"/>
                </a:lnTo>
                <a:lnTo>
                  <a:pt x="2764" y="2744"/>
                </a:lnTo>
                <a:lnTo>
                  <a:pt x="2825" y="2694"/>
                </a:lnTo>
                <a:lnTo>
                  <a:pt x="2884" y="2644"/>
                </a:lnTo>
                <a:lnTo>
                  <a:pt x="2944" y="2596"/>
                </a:lnTo>
                <a:lnTo>
                  <a:pt x="3002" y="2549"/>
                </a:lnTo>
                <a:lnTo>
                  <a:pt x="3057" y="2502"/>
                </a:lnTo>
                <a:lnTo>
                  <a:pt x="3112" y="2457"/>
                </a:lnTo>
                <a:lnTo>
                  <a:pt x="3167" y="2414"/>
                </a:lnTo>
                <a:lnTo>
                  <a:pt x="3220" y="2372"/>
                </a:lnTo>
                <a:lnTo>
                  <a:pt x="3271" y="2332"/>
                </a:lnTo>
                <a:lnTo>
                  <a:pt x="3323" y="2293"/>
                </a:lnTo>
                <a:lnTo>
                  <a:pt x="3372" y="2257"/>
                </a:lnTo>
                <a:lnTo>
                  <a:pt x="3421" y="2222"/>
                </a:lnTo>
                <a:lnTo>
                  <a:pt x="3470" y="2190"/>
                </a:lnTo>
                <a:lnTo>
                  <a:pt x="3518" y="2162"/>
                </a:lnTo>
                <a:lnTo>
                  <a:pt x="3516" y="2194"/>
                </a:lnTo>
                <a:lnTo>
                  <a:pt x="3514" y="2226"/>
                </a:lnTo>
                <a:lnTo>
                  <a:pt x="3514" y="2257"/>
                </a:lnTo>
                <a:lnTo>
                  <a:pt x="3514" y="2289"/>
                </a:lnTo>
                <a:lnTo>
                  <a:pt x="3516" y="2320"/>
                </a:lnTo>
                <a:lnTo>
                  <a:pt x="3520" y="2350"/>
                </a:lnTo>
                <a:lnTo>
                  <a:pt x="3523" y="2380"/>
                </a:lnTo>
                <a:lnTo>
                  <a:pt x="3527" y="2409"/>
                </a:lnTo>
                <a:lnTo>
                  <a:pt x="3533" y="2438"/>
                </a:lnTo>
                <a:lnTo>
                  <a:pt x="3541" y="2467"/>
                </a:lnTo>
                <a:lnTo>
                  <a:pt x="3548" y="2496"/>
                </a:lnTo>
                <a:lnTo>
                  <a:pt x="3557" y="2523"/>
                </a:lnTo>
                <a:lnTo>
                  <a:pt x="3567" y="2551"/>
                </a:lnTo>
                <a:lnTo>
                  <a:pt x="3578" y="2578"/>
                </a:lnTo>
                <a:lnTo>
                  <a:pt x="3590" y="2604"/>
                </a:lnTo>
                <a:lnTo>
                  <a:pt x="3605" y="2631"/>
                </a:lnTo>
                <a:lnTo>
                  <a:pt x="3619" y="2655"/>
                </a:lnTo>
                <a:lnTo>
                  <a:pt x="3634" y="2680"/>
                </a:lnTo>
                <a:lnTo>
                  <a:pt x="3650" y="2705"/>
                </a:lnTo>
                <a:lnTo>
                  <a:pt x="3667" y="2728"/>
                </a:lnTo>
                <a:lnTo>
                  <a:pt x="3686" y="2751"/>
                </a:lnTo>
                <a:lnTo>
                  <a:pt x="3705" y="2773"/>
                </a:lnTo>
                <a:lnTo>
                  <a:pt x="3725" y="2794"/>
                </a:lnTo>
                <a:lnTo>
                  <a:pt x="3746" y="2815"/>
                </a:lnTo>
                <a:lnTo>
                  <a:pt x="3769" y="2835"/>
                </a:lnTo>
                <a:lnTo>
                  <a:pt x="3793" y="2854"/>
                </a:lnTo>
                <a:lnTo>
                  <a:pt x="3817" y="2873"/>
                </a:lnTo>
                <a:lnTo>
                  <a:pt x="3842" y="2891"/>
                </a:lnTo>
                <a:lnTo>
                  <a:pt x="3868" y="2908"/>
                </a:lnTo>
                <a:lnTo>
                  <a:pt x="3897" y="2924"/>
                </a:lnTo>
                <a:lnTo>
                  <a:pt x="3925" y="2940"/>
                </a:lnTo>
                <a:lnTo>
                  <a:pt x="3953" y="2954"/>
                </a:lnTo>
                <a:lnTo>
                  <a:pt x="3929" y="2976"/>
                </a:lnTo>
                <a:lnTo>
                  <a:pt x="3901" y="2997"/>
                </a:lnTo>
                <a:lnTo>
                  <a:pt x="3874" y="3017"/>
                </a:lnTo>
                <a:lnTo>
                  <a:pt x="3843" y="3036"/>
                </a:lnTo>
                <a:lnTo>
                  <a:pt x="3828" y="3043"/>
                </a:lnTo>
                <a:lnTo>
                  <a:pt x="3812" y="3052"/>
                </a:lnTo>
                <a:lnTo>
                  <a:pt x="3796" y="3061"/>
                </a:lnTo>
                <a:lnTo>
                  <a:pt x="3778" y="3068"/>
                </a:lnTo>
                <a:lnTo>
                  <a:pt x="3762" y="3074"/>
                </a:lnTo>
                <a:lnTo>
                  <a:pt x="3743" y="3082"/>
                </a:lnTo>
                <a:lnTo>
                  <a:pt x="3724" y="3088"/>
                </a:lnTo>
                <a:lnTo>
                  <a:pt x="3707" y="3094"/>
                </a:lnTo>
                <a:lnTo>
                  <a:pt x="3702" y="3062"/>
                </a:lnTo>
                <a:lnTo>
                  <a:pt x="3693" y="3032"/>
                </a:lnTo>
                <a:lnTo>
                  <a:pt x="3681" y="3007"/>
                </a:lnTo>
                <a:lnTo>
                  <a:pt x="3665" y="2985"/>
                </a:lnTo>
                <a:lnTo>
                  <a:pt x="3645" y="2966"/>
                </a:lnTo>
                <a:lnTo>
                  <a:pt x="3622" y="2950"/>
                </a:lnTo>
                <a:lnTo>
                  <a:pt x="3597" y="2938"/>
                </a:lnTo>
                <a:lnTo>
                  <a:pt x="3568" y="2928"/>
                </a:lnTo>
                <a:lnTo>
                  <a:pt x="3537" y="2922"/>
                </a:lnTo>
                <a:lnTo>
                  <a:pt x="3505" y="2918"/>
                </a:lnTo>
                <a:lnTo>
                  <a:pt x="3470" y="2917"/>
                </a:lnTo>
                <a:lnTo>
                  <a:pt x="3433" y="2918"/>
                </a:lnTo>
                <a:lnTo>
                  <a:pt x="3397" y="2922"/>
                </a:lnTo>
                <a:lnTo>
                  <a:pt x="3358" y="2928"/>
                </a:lnTo>
                <a:lnTo>
                  <a:pt x="3319" y="2936"/>
                </a:lnTo>
                <a:lnTo>
                  <a:pt x="3279" y="2947"/>
                </a:lnTo>
                <a:lnTo>
                  <a:pt x="3241" y="2959"/>
                </a:lnTo>
                <a:lnTo>
                  <a:pt x="3201" y="2974"/>
                </a:lnTo>
                <a:lnTo>
                  <a:pt x="3161" y="2989"/>
                </a:lnTo>
                <a:lnTo>
                  <a:pt x="3123" y="3008"/>
                </a:lnTo>
                <a:lnTo>
                  <a:pt x="3086" y="3027"/>
                </a:lnTo>
                <a:lnTo>
                  <a:pt x="3049" y="3047"/>
                </a:lnTo>
                <a:lnTo>
                  <a:pt x="3015" y="3069"/>
                </a:lnTo>
                <a:lnTo>
                  <a:pt x="2982" y="3092"/>
                </a:lnTo>
                <a:lnTo>
                  <a:pt x="2951" y="3116"/>
                </a:lnTo>
                <a:lnTo>
                  <a:pt x="2923" y="3141"/>
                </a:lnTo>
                <a:lnTo>
                  <a:pt x="2897" y="3167"/>
                </a:lnTo>
                <a:lnTo>
                  <a:pt x="2873" y="3194"/>
                </a:lnTo>
                <a:lnTo>
                  <a:pt x="2855" y="3220"/>
                </a:lnTo>
                <a:lnTo>
                  <a:pt x="2837" y="3249"/>
                </a:lnTo>
                <a:lnTo>
                  <a:pt x="2825" y="3277"/>
                </a:lnTo>
                <a:lnTo>
                  <a:pt x="2816" y="3306"/>
                </a:lnTo>
                <a:lnTo>
                  <a:pt x="2810" y="3333"/>
                </a:lnTo>
                <a:lnTo>
                  <a:pt x="2803" y="3359"/>
                </a:lnTo>
                <a:lnTo>
                  <a:pt x="2795" y="3381"/>
                </a:lnTo>
                <a:lnTo>
                  <a:pt x="2787" y="3402"/>
                </a:lnTo>
                <a:lnTo>
                  <a:pt x="2779" y="3420"/>
                </a:lnTo>
                <a:lnTo>
                  <a:pt x="2769" y="3435"/>
                </a:lnTo>
                <a:lnTo>
                  <a:pt x="2761" y="3449"/>
                </a:lnTo>
                <a:lnTo>
                  <a:pt x="2752" y="3462"/>
                </a:lnTo>
                <a:lnTo>
                  <a:pt x="2742" y="3472"/>
                </a:lnTo>
                <a:lnTo>
                  <a:pt x="2733" y="3479"/>
                </a:lnTo>
                <a:lnTo>
                  <a:pt x="2723" y="3486"/>
                </a:lnTo>
                <a:lnTo>
                  <a:pt x="2713" y="3491"/>
                </a:lnTo>
                <a:lnTo>
                  <a:pt x="2703" y="3495"/>
                </a:lnTo>
                <a:lnTo>
                  <a:pt x="2692" y="3497"/>
                </a:lnTo>
                <a:lnTo>
                  <a:pt x="2681" y="3498"/>
                </a:lnTo>
                <a:lnTo>
                  <a:pt x="2671" y="3498"/>
                </a:lnTo>
                <a:lnTo>
                  <a:pt x="2676" y="3489"/>
                </a:lnTo>
                <a:lnTo>
                  <a:pt x="2680" y="3480"/>
                </a:lnTo>
                <a:lnTo>
                  <a:pt x="2682" y="3472"/>
                </a:lnTo>
                <a:lnTo>
                  <a:pt x="2685" y="3462"/>
                </a:lnTo>
                <a:lnTo>
                  <a:pt x="2688" y="3453"/>
                </a:lnTo>
                <a:lnTo>
                  <a:pt x="2689" y="3444"/>
                </a:lnTo>
                <a:lnTo>
                  <a:pt x="2690" y="3436"/>
                </a:lnTo>
                <a:lnTo>
                  <a:pt x="2690" y="3427"/>
                </a:lnTo>
                <a:lnTo>
                  <a:pt x="2690" y="3418"/>
                </a:lnTo>
                <a:lnTo>
                  <a:pt x="2689" y="3411"/>
                </a:lnTo>
                <a:lnTo>
                  <a:pt x="2686" y="3403"/>
                </a:lnTo>
                <a:lnTo>
                  <a:pt x="2684" y="3395"/>
                </a:lnTo>
                <a:lnTo>
                  <a:pt x="2682" y="3387"/>
                </a:lnTo>
                <a:lnTo>
                  <a:pt x="2680" y="3381"/>
                </a:lnTo>
                <a:lnTo>
                  <a:pt x="2676" y="3373"/>
                </a:lnTo>
                <a:lnTo>
                  <a:pt x="2672" y="3366"/>
                </a:lnTo>
                <a:lnTo>
                  <a:pt x="2663" y="3353"/>
                </a:lnTo>
                <a:lnTo>
                  <a:pt x="2652" y="3341"/>
                </a:lnTo>
                <a:lnTo>
                  <a:pt x="2639" y="3330"/>
                </a:lnTo>
                <a:lnTo>
                  <a:pt x="2626" y="3320"/>
                </a:lnTo>
                <a:lnTo>
                  <a:pt x="2610" y="3312"/>
                </a:lnTo>
                <a:lnTo>
                  <a:pt x="2592" y="3304"/>
                </a:lnTo>
                <a:lnTo>
                  <a:pt x="2575" y="3298"/>
                </a:lnTo>
                <a:lnTo>
                  <a:pt x="2556" y="3294"/>
                </a:lnTo>
                <a:lnTo>
                  <a:pt x="2534" y="3290"/>
                </a:lnTo>
                <a:lnTo>
                  <a:pt x="2512" y="3287"/>
                </a:lnTo>
                <a:lnTo>
                  <a:pt x="2489" y="3286"/>
                </a:lnTo>
                <a:lnTo>
                  <a:pt x="2467" y="3285"/>
                </a:lnTo>
                <a:lnTo>
                  <a:pt x="2445" y="3286"/>
                </a:lnTo>
                <a:lnTo>
                  <a:pt x="2423" y="3288"/>
                </a:lnTo>
                <a:lnTo>
                  <a:pt x="2401" y="3290"/>
                </a:lnTo>
                <a:lnTo>
                  <a:pt x="2378" y="3294"/>
                </a:lnTo>
                <a:lnTo>
                  <a:pt x="2357" y="3297"/>
                </a:lnTo>
                <a:lnTo>
                  <a:pt x="2336" y="3299"/>
                </a:lnTo>
                <a:lnTo>
                  <a:pt x="2314" y="3300"/>
                </a:lnTo>
                <a:lnTo>
                  <a:pt x="2291" y="3300"/>
                </a:lnTo>
                <a:lnTo>
                  <a:pt x="2269" y="3299"/>
                </a:lnTo>
                <a:lnTo>
                  <a:pt x="2247" y="3296"/>
                </a:lnTo>
                <a:lnTo>
                  <a:pt x="2225" y="3292"/>
                </a:lnTo>
                <a:lnTo>
                  <a:pt x="2203" y="3287"/>
                </a:lnTo>
                <a:lnTo>
                  <a:pt x="2182" y="3279"/>
                </a:lnTo>
                <a:lnTo>
                  <a:pt x="2161" y="3270"/>
                </a:lnTo>
                <a:lnTo>
                  <a:pt x="2152" y="3265"/>
                </a:lnTo>
                <a:lnTo>
                  <a:pt x="2142" y="3259"/>
                </a:lnTo>
                <a:lnTo>
                  <a:pt x="2133" y="3252"/>
                </a:lnTo>
                <a:lnTo>
                  <a:pt x="2124" y="3246"/>
                </a:lnTo>
                <a:lnTo>
                  <a:pt x="2116" y="3239"/>
                </a:lnTo>
                <a:lnTo>
                  <a:pt x="2107" y="3230"/>
                </a:lnTo>
                <a:lnTo>
                  <a:pt x="2099" y="3223"/>
                </a:lnTo>
                <a:lnTo>
                  <a:pt x="2091" y="3214"/>
                </a:lnTo>
                <a:lnTo>
                  <a:pt x="2083" y="3204"/>
                </a:lnTo>
                <a:lnTo>
                  <a:pt x="2077" y="3194"/>
                </a:lnTo>
                <a:lnTo>
                  <a:pt x="2071" y="3183"/>
                </a:lnTo>
                <a:lnTo>
                  <a:pt x="2065" y="3172"/>
                </a:lnTo>
                <a:lnTo>
                  <a:pt x="2044" y="3127"/>
                </a:lnTo>
                <a:lnTo>
                  <a:pt x="2021" y="3085"/>
                </a:lnTo>
                <a:lnTo>
                  <a:pt x="2000" y="3044"/>
                </a:lnTo>
                <a:lnTo>
                  <a:pt x="1979" y="3007"/>
                </a:lnTo>
                <a:lnTo>
                  <a:pt x="1958" y="2970"/>
                </a:lnTo>
                <a:lnTo>
                  <a:pt x="1936" y="2937"/>
                </a:lnTo>
                <a:lnTo>
                  <a:pt x="1925" y="2921"/>
                </a:lnTo>
                <a:lnTo>
                  <a:pt x="1914" y="2906"/>
                </a:lnTo>
                <a:lnTo>
                  <a:pt x="1902" y="2892"/>
                </a:lnTo>
                <a:lnTo>
                  <a:pt x="1891" y="2877"/>
                </a:lnTo>
                <a:lnTo>
                  <a:pt x="1879" y="2864"/>
                </a:lnTo>
                <a:lnTo>
                  <a:pt x="1867" y="2853"/>
                </a:lnTo>
                <a:lnTo>
                  <a:pt x="1854" y="2842"/>
                </a:lnTo>
                <a:lnTo>
                  <a:pt x="1842" y="2831"/>
                </a:lnTo>
                <a:lnTo>
                  <a:pt x="1830" y="2821"/>
                </a:lnTo>
                <a:lnTo>
                  <a:pt x="1818" y="2812"/>
                </a:lnTo>
                <a:lnTo>
                  <a:pt x="1805" y="2805"/>
                </a:lnTo>
                <a:lnTo>
                  <a:pt x="1791" y="2798"/>
                </a:lnTo>
                <a:lnTo>
                  <a:pt x="1777" y="2792"/>
                </a:lnTo>
                <a:lnTo>
                  <a:pt x="1764" y="2787"/>
                </a:lnTo>
                <a:lnTo>
                  <a:pt x="1749" y="2784"/>
                </a:lnTo>
                <a:lnTo>
                  <a:pt x="1735" y="2781"/>
                </a:lnTo>
                <a:lnTo>
                  <a:pt x="1719" y="2779"/>
                </a:lnTo>
                <a:lnTo>
                  <a:pt x="1704" y="2779"/>
                </a:lnTo>
                <a:lnTo>
                  <a:pt x="1688" y="2780"/>
                </a:lnTo>
                <a:lnTo>
                  <a:pt x="1673" y="2782"/>
                </a:lnTo>
                <a:lnTo>
                  <a:pt x="1676" y="2757"/>
                </a:lnTo>
                <a:lnTo>
                  <a:pt x="1682" y="2732"/>
                </a:lnTo>
                <a:lnTo>
                  <a:pt x="1687" y="2708"/>
                </a:lnTo>
                <a:lnTo>
                  <a:pt x="1695" y="2684"/>
                </a:lnTo>
                <a:lnTo>
                  <a:pt x="1699" y="2672"/>
                </a:lnTo>
                <a:lnTo>
                  <a:pt x="1704" y="2659"/>
                </a:lnTo>
                <a:lnTo>
                  <a:pt x="1709" y="2648"/>
                </a:lnTo>
                <a:lnTo>
                  <a:pt x="1716" y="2637"/>
                </a:lnTo>
                <a:lnTo>
                  <a:pt x="1723" y="2626"/>
                </a:lnTo>
                <a:lnTo>
                  <a:pt x="1730" y="2615"/>
                </a:lnTo>
                <a:lnTo>
                  <a:pt x="1738" y="2606"/>
                </a:lnTo>
                <a:lnTo>
                  <a:pt x="1748" y="2596"/>
                </a:lnTo>
                <a:lnTo>
                  <a:pt x="1759" y="2585"/>
                </a:lnTo>
                <a:lnTo>
                  <a:pt x="1771" y="2576"/>
                </a:lnTo>
                <a:lnTo>
                  <a:pt x="1785" y="2569"/>
                </a:lnTo>
                <a:lnTo>
                  <a:pt x="1797" y="2563"/>
                </a:lnTo>
                <a:lnTo>
                  <a:pt x="1808" y="2559"/>
                </a:lnTo>
                <a:lnTo>
                  <a:pt x="1821" y="2555"/>
                </a:lnTo>
                <a:lnTo>
                  <a:pt x="1834" y="2554"/>
                </a:lnTo>
                <a:lnTo>
                  <a:pt x="1848" y="2555"/>
                </a:lnTo>
                <a:lnTo>
                  <a:pt x="1862" y="2558"/>
                </a:lnTo>
                <a:lnTo>
                  <a:pt x="1874" y="2562"/>
                </a:lnTo>
                <a:lnTo>
                  <a:pt x="1889" y="2567"/>
                </a:lnTo>
                <a:lnTo>
                  <a:pt x="1903" y="2574"/>
                </a:lnTo>
                <a:lnTo>
                  <a:pt x="1917" y="2582"/>
                </a:lnTo>
                <a:lnTo>
                  <a:pt x="1931" y="2592"/>
                </a:lnTo>
                <a:lnTo>
                  <a:pt x="1945" y="2604"/>
                </a:lnTo>
                <a:lnTo>
                  <a:pt x="1961" y="2617"/>
                </a:lnTo>
                <a:lnTo>
                  <a:pt x="1972" y="2628"/>
                </a:lnTo>
                <a:lnTo>
                  <a:pt x="1983" y="2641"/>
                </a:lnTo>
                <a:lnTo>
                  <a:pt x="1994" y="2653"/>
                </a:lnTo>
                <a:lnTo>
                  <a:pt x="2004" y="2665"/>
                </a:lnTo>
                <a:lnTo>
                  <a:pt x="2026" y="2694"/>
                </a:lnTo>
                <a:lnTo>
                  <a:pt x="2047" y="2725"/>
                </a:lnTo>
                <a:lnTo>
                  <a:pt x="2068" y="2757"/>
                </a:lnTo>
                <a:lnTo>
                  <a:pt x="2090" y="2791"/>
                </a:lnTo>
                <a:lnTo>
                  <a:pt x="2111" y="2827"/>
                </a:lnTo>
                <a:lnTo>
                  <a:pt x="2133" y="2863"/>
                </a:lnTo>
                <a:lnTo>
                  <a:pt x="2114" y="2807"/>
                </a:lnTo>
                <a:lnTo>
                  <a:pt x="2098" y="2758"/>
                </a:lnTo>
                <a:lnTo>
                  <a:pt x="2083" y="2718"/>
                </a:lnTo>
                <a:lnTo>
                  <a:pt x="2069" y="2683"/>
                </a:lnTo>
                <a:lnTo>
                  <a:pt x="2061" y="2666"/>
                </a:lnTo>
                <a:lnTo>
                  <a:pt x="2054" y="2651"/>
                </a:lnTo>
                <a:lnTo>
                  <a:pt x="2046" y="2635"/>
                </a:lnTo>
                <a:lnTo>
                  <a:pt x="2038" y="2621"/>
                </a:lnTo>
                <a:lnTo>
                  <a:pt x="2018" y="2590"/>
                </a:lnTo>
                <a:lnTo>
                  <a:pt x="1996" y="2558"/>
                </a:lnTo>
                <a:lnTo>
                  <a:pt x="1986" y="2548"/>
                </a:lnTo>
                <a:lnTo>
                  <a:pt x="1978" y="2538"/>
                </a:lnTo>
                <a:lnTo>
                  <a:pt x="1968" y="2529"/>
                </a:lnTo>
                <a:lnTo>
                  <a:pt x="1960" y="2520"/>
                </a:lnTo>
                <a:lnTo>
                  <a:pt x="1950" y="2512"/>
                </a:lnTo>
                <a:lnTo>
                  <a:pt x="1940" y="2506"/>
                </a:lnTo>
                <a:lnTo>
                  <a:pt x="1930" y="2499"/>
                </a:lnTo>
                <a:lnTo>
                  <a:pt x="1919" y="2494"/>
                </a:lnTo>
                <a:lnTo>
                  <a:pt x="1907" y="2488"/>
                </a:lnTo>
                <a:lnTo>
                  <a:pt x="1896" y="2485"/>
                </a:lnTo>
                <a:lnTo>
                  <a:pt x="1885" y="2481"/>
                </a:lnTo>
                <a:lnTo>
                  <a:pt x="1874" y="2479"/>
                </a:lnTo>
                <a:lnTo>
                  <a:pt x="1863" y="2477"/>
                </a:lnTo>
                <a:lnTo>
                  <a:pt x="1852" y="2477"/>
                </a:lnTo>
                <a:lnTo>
                  <a:pt x="1841" y="2476"/>
                </a:lnTo>
                <a:lnTo>
                  <a:pt x="1830" y="2477"/>
                </a:lnTo>
                <a:lnTo>
                  <a:pt x="1819" y="2477"/>
                </a:lnTo>
                <a:lnTo>
                  <a:pt x="1808" y="2478"/>
                </a:lnTo>
                <a:lnTo>
                  <a:pt x="1797" y="2480"/>
                </a:lnTo>
                <a:lnTo>
                  <a:pt x="1786" y="2484"/>
                </a:lnTo>
                <a:lnTo>
                  <a:pt x="1775" y="2487"/>
                </a:lnTo>
                <a:lnTo>
                  <a:pt x="1764" y="2491"/>
                </a:lnTo>
                <a:lnTo>
                  <a:pt x="1753" y="2496"/>
                </a:lnTo>
                <a:lnTo>
                  <a:pt x="1742" y="2501"/>
                </a:lnTo>
                <a:lnTo>
                  <a:pt x="1732" y="2508"/>
                </a:lnTo>
                <a:lnTo>
                  <a:pt x="1722" y="2513"/>
                </a:lnTo>
                <a:lnTo>
                  <a:pt x="1712" y="2521"/>
                </a:lnTo>
                <a:lnTo>
                  <a:pt x="1702" y="2529"/>
                </a:lnTo>
                <a:lnTo>
                  <a:pt x="1693" y="2537"/>
                </a:lnTo>
                <a:lnTo>
                  <a:pt x="1684" y="2546"/>
                </a:lnTo>
                <a:lnTo>
                  <a:pt x="1675" y="2554"/>
                </a:lnTo>
                <a:lnTo>
                  <a:pt x="1666" y="2565"/>
                </a:lnTo>
                <a:lnTo>
                  <a:pt x="1591" y="2533"/>
                </a:lnTo>
                <a:lnTo>
                  <a:pt x="1619" y="2507"/>
                </a:lnTo>
                <a:lnTo>
                  <a:pt x="1647" y="2477"/>
                </a:lnTo>
                <a:lnTo>
                  <a:pt x="1677" y="2447"/>
                </a:lnTo>
                <a:lnTo>
                  <a:pt x="1709" y="2418"/>
                </a:lnTo>
                <a:lnTo>
                  <a:pt x="1726" y="2404"/>
                </a:lnTo>
                <a:lnTo>
                  <a:pt x="1743" y="2390"/>
                </a:lnTo>
                <a:lnTo>
                  <a:pt x="1760" y="2377"/>
                </a:lnTo>
                <a:lnTo>
                  <a:pt x="1777" y="2366"/>
                </a:lnTo>
                <a:lnTo>
                  <a:pt x="1795" y="2355"/>
                </a:lnTo>
                <a:lnTo>
                  <a:pt x="1811" y="2344"/>
                </a:lnTo>
                <a:lnTo>
                  <a:pt x="1830" y="2335"/>
                </a:lnTo>
                <a:lnTo>
                  <a:pt x="1847" y="2328"/>
                </a:lnTo>
                <a:lnTo>
                  <a:pt x="1864" y="2322"/>
                </a:lnTo>
                <a:lnTo>
                  <a:pt x="1882" y="2318"/>
                </a:lnTo>
                <a:lnTo>
                  <a:pt x="1899" y="2315"/>
                </a:lnTo>
                <a:lnTo>
                  <a:pt x="1917" y="2314"/>
                </a:lnTo>
                <a:lnTo>
                  <a:pt x="1934" y="2316"/>
                </a:lnTo>
                <a:lnTo>
                  <a:pt x="1952" y="2320"/>
                </a:lnTo>
                <a:lnTo>
                  <a:pt x="1968" y="2325"/>
                </a:lnTo>
                <a:lnTo>
                  <a:pt x="1985" y="2333"/>
                </a:lnTo>
                <a:lnTo>
                  <a:pt x="2002" y="2344"/>
                </a:lnTo>
                <a:lnTo>
                  <a:pt x="2018" y="2359"/>
                </a:lnTo>
                <a:lnTo>
                  <a:pt x="2033" y="2375"/>
                </a:lnTo>
                <a:lnTo>
                  <a:pt x="2049" y="2394"/>
                </a:lnTo>
                <a:lnTo>
                  <a:pt x="2064" y="2417"/>
                </a:lnTo>
                <a:lnTo>
                  <a:pt x="2078" y="2443"/>
                </a:lnTo>
                <a:lnTo>
                  <a:pt x="2092" y="2471"/>
                </a:lnTo>
                <a:lnTo>
                  <a:pt x="2106" y="2505"/>
                </a:lnTo>
                <a:lnTo>
                  <a:pt x="2106" y="2482"/>
                </a:lnTo>
                <a:lnTo>
                  <a:pt x="2102" y="2460"/>
                </a:lnTo>
                <a:lnTo>
                  <a:pt x="2097" y="2438"/>
                </a:lnTo>
                <a:lnTo>
                  <a:pt x="2091" y="2416"/>
                </a:lnTo>
                <a:lnTo>
                  <a:pt x="2083" y="2394"/>
                </a:lnTo>
                <a:lnTo>
                  <a:pt x="2073" y="2373"/>
                </a:lnTo>
                <a:lnTo>
                  <a:pt x="2062" y="2353"/>
                </a:lnTo>
                <a:lnTo>
                  <a:pt x="2051" y="2333"/>
                </a:lnTo>
                <a:lnTo>
                  <a:pt x="2039" y="2315"/>
                </a:lnTo>
                <a:lnTo>
                  <a:pt x="2024" y="2300"/>
                </a:lnTo>
                <a:lnTo>
                  <a:pt x="2017" y="2292"/>
                </a:lnTo>
                <a:lnTo>
                  <a:pt x="2008" y="2286"/>
                </a:lnTo>
                <a:lnTo>
                  <a:pt x="2000" y="2278"/>
                </a:lnTo>
                <a:lnTo>
                  <a:pt x="1993" y="2273"/>
                </a:lnTo>
                <a:lnTo>
                  <a:pt x="1985" y="2267"/>
                </a:lnTo>
                <a:lnTo>
                  <a:pt x="1975" y="2263"/>
                </a:lnTo>
                <a:lnTo>
                  <a:pt x="1966" y="2258"/>
                </a:lnTo>
                <a:lnTo>
                  <a:pt x="1957" y="2256"/>
                </a:lnTo>
                <a:lnTo>
                  <a:pt x="1948" y="2252"/>
                </a:lnTo>
                <a:lnTo>
                  <a:pt x="1938" y="2250"/>
                </a:lnTo>
                <a:lnTo>
                  <a:pt x="1929" y="2249"/>
                </a:lnTo>
                <a:lnTo>
                  <a:pt x="1919" y="2248"/>
                </a:lnTo>
                <a:lnTo>
                  <a:pt x="1905" y="2248"/>
                </a:lnTo>
                <a:lnTo>
                  <a:pt x="1892" y="2249"/>
                </a:lnTo>
                <a:lnTo>
                  <a:pt x="1880" y="2250"/>
                </a:lnTo>
                <a:lnTo>
                  <a:pt x="1867" y="2252"/>
                </a:lnTo>
                <a:lnTo>
                  <a:pt x="1854" y="2255"/>
                </a:lnTo>
                <a:lnTo>
                  <a:pt x="1841" y="2257"/>
                </a:lnTo>
                <a:lnTo>
                  <a:pt x="1830" y="2261"/>
                </a:lnTo>
                <a:lnTo>
                  <a:pt x="1817" y="2267"/>
                </a:lnTo>
                <a:lnTo>
                  <a:pt x="1803" y="2271"/>
                </a:lnTo>
                <a:lnTo>
                  <a:pt x="1789" y="2278"/>
                </a:lnTo>
                <a:lnTo>
                  <a:pt x="1775" y="2286"/>
                </a:lnTo>
                <a:lnTo>
                  <a:pt x="1761" y="2293"/>
                </a:lnTo>
                <a:lnTo>
                  <a:pt x="1746" y="2303"/>
                </a:lnTo>
                <a:lnTo>
                  <a:pt x="1730" y="2313"/>
                </a:lnTo>
                <a:lnTo>
                  <a:pt x="1713" y="2324"/>
                </a:lnTo>
                <a:lnTo>
                  <a:pt x="1696" y="2338"/>
                </a:lnTo>
                <a:close/>
                <a:moveTo>
                  <a:pt x="2524" y="2032"/>
                </a:moveTo>
                <a:lnTo>
                  <a:pt x="2495" y="2038"/>
                </a:lnTo>
                <a:lnTo>
                  <a:pt x="2467" y="2044"/>
                </a:lnTo>
                <a:lnTo>
                  <a:pt x="2439" y="2049"/>
                </a:lnTo>
                <a:lnTo>
                  <a:pt x="2412" y="2053"/>
                </a:lnTo>
                <a:lnTo>
                  <a:pt x="2383" y="2055"/>
                </a:lnTo>
                <a:lnTo>
                  <a:pt x="2357" y="2058"/>
                </a:lnTo>
                <a:lnTo>
                  <a:pt x="2329" y="2058"/>
                </a:lnTo>
                <a:lnTo>
                  <a:pt x="2304" y="2055"/>
                </a:lnTo>
                <a:lnTo>
                  <a:pt x="2290" y="2053"/>
                </a:lnTo>
                <a:lnTo>
                  <a:pt x="2277" y="2051"/>
                </a:lnTo>
                <a:lnTo>
                  <a:pt x="2264" y="2049"/>
                </a:lnTo>
                <a:lnTo>
                  <a:pt x="2252" y="2045"/>
                </a:lnTo>
                <a:lnTo>
                  <a:pt x="2238" y="2042"/>
                </a:lnTo>
                <a:lnTo>
                  <a:pt x="2227" y="2037"/>
                </a:lnTo>
                <a:lnTo>
                  <a:pt x="2215" y="2032"/>
                </a:lnTo>
                <a:lnTo>
                  <a:pt x="2203" y="2027"/>
                </a:lnTo>
                <a:lnTo>
                  <a:pt x="2191" y="2020"/>
                </a:lnTo>
                <a:lnTo>
                  <a:pt x="2179" y="2013"/>
                </a:lnTo>
                <a:lnTo>
                  <a:pt x="2168" y="2006"/>
                </a:lnTo>
                <a:lnTo>
                  <a:pt x="2156" y="1997"/>
                </a:lnTo>
                <a:lnTo>
                  <a:pt x="2145" y="1988"/>
                </a:lnTo>
                <a:lnTo>
                  <a:pt x="2134" y="1978"/>
                </a:lnTo>
                <a:lnTo>
                  <a:pt x="2124" y="1967"/>
                </a:lnTo>
                <a:lnTo>
                  <a:pt x="2113" y="1956"/>
                </a:lnTo>
                <a:lnTo>
                  <a:pt x="2071" y="1897"/>
                </a:lnTo>
                <a:lnTo>
                  <a:pt x="2089" y="1899"/>
                </a:lnTo>
                <a:lnTo>
                  <a:pt x="2104" y="1902"/>
                </a:lnTo>
                <a:lnTo>
                  <a:pt x="2119" y="1902"/>
                </a:lnTo>
                <a:lnTo>
                  <a:pt x="2132" y="1901"/>
                </a:lnTo>
                <a:lnTo>
                  <a:pt x="2144" y="1898"/>
                </a:lnTo>
                <a:lnTo>
                  <a:pt x="2154" y="1896"/>
                </a:lnTo>
                <a:lnTo>
                  <a:pt x="2164" y="1892"/>
                </a:lnTo>
                <a:lnTo>
                  <a:pt x="2172" y="1888"/>
                </a:lnTo>
                <a:lnTo>
                  <a:pt x="2180" y="1884"/>
                </a:lnTo>
                <a:lnTo>
                  <a:pt x="2185" y="1878"/>
                </a:lnTo>
                <a:lnTo>
                  <a:pt x="2191" y="1872"/>
                </a:lnTo>
                <a:lnTo>
                  <a:pt x="2194" y="1866"/>
                </a:lnTo>
                <a:lnTo>
                  <a:pt x="2197" y="1858"/>
                </a:lnTo>
                <a:lnTo>
                  <a:pt x="2201" y="1852"/>
                </a:lnTo>
                <a:lnTo>
                  <a:pt x="2202" y="1844"/>
                </a:lnTo>
                <a:lnTo>
                  <a:pt x="2203" y="1836"/>
                </a:lnTo>
                <a:lnTo>
                  <a:pt x="2203" y="1827"/>
                </a:lnTo>
                <a:lnTo>
                  <a:pt x="2203" y="1820"/>
                </a:lnTo>
                <a:lnTo>
                  <a:pt x="2201" y="1812"/>
                </a:lnTo>
                <a:lnTo>
                  <a:pt x="2200" y="1804"/>
                </a:lnTo>
                <a:lnTo>
                  <a:pt x="2196" y="1797"/>
                </a:lnTo>
                <a:lnTo>
                  <a:pt x="2194" y="1790"/>
                </a:lnTo>
                <a:lnTo>
                  <a:pt x="2190" y="1781"/>
                </a:lnTo>
                <a:lnTo>
                  <a:pt x="2184" y="1774"/>
                </a:lnTo>
                <a:lnTo>
                  <a:pt x="2174" y="1760"/>
                </a:lnTo>
                <a:lnTo>
                  <a:pt x="2162" y="1748"/>
                </a:lnTo>
                <a:lnTo>
                  <a:pt x="2148" y="1735"/>
                </a:lnTo>
                <a:lnTo>
                  <a:pt x="2132" y="1722"/>
                </a:lnTo>
                <a:lnTo>
                  <a:pt x="2116" y="1710"/>
                </a:lnTo>
                <a:lnTo>
                  <a:pt x="2097" y="1699"/>
                </a:lnTo>
                <a:lnTo>
                  <a:pt x="2078" y="1688"/>
                </a:lnTo>
                <a:lnTo>
                  <a:pt x="2058" y="1677"/>
                </a:lnTo>
                <a:lnTo>
                  <a:pt x="2018" y="1657"/>
                </a:lnTo>
                <a:lnTo>
                  <a:pt x="1977" y="1637"/>
                </a:lnTo>
                <a:lnTo>
                  <a:pt x="2067" y="2105"/>
                </a:lnTo>
                <a:lnTo>
                  <a:pt x="2087" y="2114"/>
                </a:lnTo>
                <a:lnTo>
                  <a:pt x="2107" y="2125"/>
                </a:lnTo>
                <a:lnTo>
                  <a:pt x="2125" y="2137"/>
                </a:lnTo>
                <a:lnTo>
                  <a:pt x="2143" y="2152"/>
                </a:lnTo>
                <a:lnTo>
                  <a:pt x="2161" y="2167"/>
                </a:lnTo>
                <a:lnTo>
                  <a:pt x="2176" y="2183"/>
                </a:lnTo>
                <a:lnTo>
                  <a:pt x="2193" y="2201"/>
                </a:lnTo>
                <a:lnTo>
                  <a:pt x="2206" y="2222"/>
                </a:lnTo>
                <a:lnTo>
                  <a:pt x="2213" y="2234"/>
                </a:lnTo>
                <a:lnTo>
                  <a:pt x="2220" y="2245"/>
                </a:lnTo>
                <a:lnTo>
                  <a:pt x="2226" y="2257"/>
                </a:lnTo>
                <a:lnTo>
                  <a:pt x="2231" y="2270"/>
                </a:lnTo>
                <a:lnTo>
                  <a:pt x="2237" y="2283"/>
                </a:lnTo>
                <a:lnTo>
                  <a:pt x="2242" y="2298"/>
                </a:lnTo>
                <a:lnTo>
                  <a:pt x="2247" y="2311"/>
                </a:lnTo>
                <a:lnTo>
                  <a:pt x="2250" y="2326"/>
                </a:lnTo>
                <a:lnTo>
                  <a:pt x="2259" y="2360"/>
                </a:lnTo>
                <a:lnTo>
                  <a:pt x="2266" y="2395"/>
                </a:lnTo>
                <a:lnTo>
                  <a:pt x="2272" y="2433"/>
                </a:lnTo>
                <a:lnTo>
                  <a:pt x="2274" y="2476"/>
                </a:lnTo>
                <a:lnTo>
                  <a:pt x="2276" y="2507"/>
                </a:lnTo>
                <a:lnTo>
                  <a:pt x="2278" y="2538"/>
                </a:lnTo>
                <a:lnTo>
                  <a:pt x="2281" y="2570"/>
                </a:lnTo>
                <a:lnTo>
                  <a:pt x="2283" y="2601"/>
                </a:lnTo>
                <a:lnTo>
                  <a:pt x="2287" y="2632"/>
                </a:lnTo>
                <a:lnTo>
                  <a:pt x="2291" y="2664"/>
                </a:lnTo>
                <a:lnTo>
                  <a:pt x="2296" y="2695"/>
                </a:lnTo>
                <a:lnTo>
                  <a:pt x="2302" y="2725"/>
                </a:lnTo>
                <a:lnTo>
                  <a:pt x="2306" y="2742"/>
                </a:lnTo>
                <a:lnTo>
                  <a:pt x="2310" y="2759"/>
                </a:lnTo>
                <a:lnTo>
                  <a:pt x="2316" y="2773"/>
                </a:lnTo>
                <a:lnTo>
                  <a:pt x="2320" y="2787"/>
                </a:lnTo>
                <a:lnTo>
                  <a:pt x="2326" y="2799"/>
                </a:lnTo>
                <a:lnTo>
                  <a:pt x="2331" y="2810"/>
                </a:lnTo>
                <a:lnTo>
                  <a:pt x="2338" y="2820"/>
                </a:lnTo>
                <a:lnTo>
                  <a:pt x="2345" y="2830"/>
                </a:lnTo>
                <a:lnTo>
                  <a:pt x="2351" y="2838"/>
                </a:lnTo>
                <a:lnTo>
                  <a:pt x="2359" y="2843"/>
                </a:lnTo>
                <a:lnTo>
                  <a:pt x="2367" y="2850"/>
                </a:lnTo>
                <a:lnTo>
                  <a:pt x="2374" y="2854"/>
                </a:lnTo>
                <a:lnTo>
                  <a:pt x="2382" y="2857"/>
                </a:lnTo>
                <a:lnTo>
                  <a:pt x="2391" y="2861"/>
                </a:lnTo>
                <a:lnTo>
                  <a:pt x="2400" y="2863"/>
                </a:lnTo>
                <a:lnTo>
                  <a:pt x="2409" y="2864"/>
                </a:lnTo>
                <a:lnTo>
                  <a:pt x="2418" y="2864"/>
                </a:lnTo>
                <a:lnTo>
                  <a:pt x="2426" y="2863"/>
                </a:lnTo>
                <a:lnTo>
                  <a:pt x="2437" y="2862"/>
                </a:lnTo>
                <a:lnTo>
                  <a:pt x="2447" y="2860"/>
                </a:lnTo>
                <a:lnTo>
                  <a:pt x="2457" y="2856"/>
                </a:lnTo>
                <a:lnTo>
                  <a:pt x="2467" y="2853"/>
                </a:lnTo>
                <a:lnTo>
                  <a:pt x="2477" y="2849"/>
                </a:lnTo>
                <a:lnTo>
                  <a:pt x="2488" y="2843"/>
                </a:lnTo>
                <a:lnTo>
                  <a:pt x="2509" y="2831"/>
                </a:lnTo>
                <a:lnTo>
                  <a:pt x="2532" y="2818"/>
                </a:lnTo>
                <a:lnTo>
                  <a:pt x="2554" y="2801"/>
                </a:lnTo>
                <a:lnTo>
                  <a:pt x="2577" y="2784"/>
                </a:lnTo>
                <a:lnTo>
                  <a:pt x="2649" y="2725"/>
                </a:lnTo>
                <a:lnTo>
                  <a:pt x="2722" y="2666"/>
                </a:lnTo>
                <a:lnTo>
                  <a:pt x="2794" y="2609"/>
                </a:lnTo>
                <a:lnTo>
                  <a:pt x="2867" y="2550"/>
                </a:lnTo>
                <a:lnTo>
                  <a:pt x="2939" y="2490"/>
                </a:lnTo>
                <a:lnTo>
                  <a:pt x="3012" y="2433"/>
                </a:lnTo>
                <a:lnTo>
                  <a:pt x="3085" y="2374"/>
                </a:lnTo>
                <a:lnTo>
                  <a:pt x="3157" y="2314"/>
                </a:lnTo>
                <a:lnTo>
                  <a:pt x="3159" y="2288"/>
                </a:lnTo>
                <a:lnTo>
                  <a:pt x="3159" y="2260"/>
                </a:lnTo>
                <a:lnTo>
                  <a:pt x="3159" y="2234"/>
                </a:lnTo>
                <a:lnTo>
                  <a:pt x="3157" y="2209"/>
                </a:lnTo>
                <a:lnTo>
                  <a:pt x="3156" y="2197"/>
                </a:lnTo>
                <a:lnTo>
                  <a:pt x="3153" y="2185"/>
                </a:lnTo>
                <a:lnTo>
                  <a:pt x="3150" y="2173"/>
                </a:lnTo>
                <a:lnTo>
                  <a:pt x="3146" y="2162"/>
                </a:lnTo>
                <a:lnTo>
                  <a:pt x="3142" y="2151"/>
                </a:lnTo>
                <a:lnTo>
                  <a:pt x="3137" y="2139"/>
                </a:lnTo>
                <a:lnTo>
                  <a:pt x="3132" y="2128"/>
                </a:lnTo>
                <a:lnTo>
                  <a:pt x="3126" y="2118"/>
                </a:lnTo>
                <a:lnTo>
                  <a:pt x="3119" y="2109"/>
                </a:lnTo>
                <a:lnTo>
                  <a:pt x="3111" y="2100"/>
                </a:lnTo>
                <a:lnTo>
                  <a:pt x="3102" y="2090"/>
                </a:lnTo>
                <a:lnTo>
                  <a:pt x="3094" y="2081"/>
                </a:lnTo>
                <a:lnTo>
                  <a:pt x="3084" y="2072"/>
                </a:lnTo>
                <a:lnTo>
                  <a:pt x="3073" y="2064"/>
                </a:lnTo>
                <a:lnTo>
                  <a:pt x="3060" y="2057"/>
                </a:lnTo>
                <a:lnTo>
                  <a:pt x="3047" y="2049"/>
                </a:lnTo>
                <a:lnTo>
                  <a:pt x="3034" y="2042"/>
                </a:lnTo>
                <a:lnTo>
                  <a:pt x="3018" y="2035"/>
                </a:lnTo>
                <a:lnTo>
                  <a:pt x="3002" y="2029"/>
                </a:lnTo>
                <a:lnTo>
                  <a:pt x="2985" y="2023"/>
                </a:lnTo>
                <a:lnTo>
                  <a:pt x="2966" y="2018"/>
                </a:lnTo>
                <a:lnTo>
                  <a:pt x="2946" y="2013"/>
                </a:lnTo>
                <a:lnTo>
                  <a:pt x="2925" y="2008"/>
                </a:lnTo>
                <a:lnTo>
                  <a:pt x="2904" y="2003"/>
                </a:lnTo>
                <a:lnTo>
                  <a:pt x="2877" y="2000"/>
                </a:lnTo>
                <a:lnTo>
                  <a:pt x="2850" y="1997"/>
                </a:lnTo>
                <a:lnTo>
                  <a:pt x="2826" y="1993"/>
                </a:lnTo>
                <a:lnTo>
                  <a:pt x="2803" y="1992"/>
                </a:lnTo>
                <a:lnTo>
                  <a:pt x="2780" y="1992"/>
                </a:lnTo>
                <a:lnTo>
                  <a:pt x="2759" y="1993"/>
                </a:lnTo>
                <a:lnTo>
                  <a:pt x="2738" y="1995"/>
                </a:lnTo>
                <a:lnTo>
                  <a:pt x="2719" y="1997"/>
                </a:lnTo>
                <a:lnTo>
                  <a:pt x="2676" y="2002"/>
                </a:lnTo>
                <a:lnTo>
                  <a:pt x="2631" y="2012"/>
                </a:lnTo>
                <a:lnTo>
                  <a:pt x="2581" y="2021"/>
                </a:lnTo>
                <a:lnTo>
                  <a:pt x="2524" y="2032"/>
                </a:lnTo>
                <a:close/>
                <a:moveTo>
                  <a:pt x="2518" y="1947"/>
                </a:moveTo>
                <a:lnTo>
                  <a:pt x="2567" y="1937"/>
                </a:lnTo>
                <a:lnTo>
                  <a:pt x="2615" y="1929"/>
                </a:lnTo>
                <a:lnTo>
                  <a:pt x="2659" y="1924"/>
                </a:lnTo>
                <a:lnTo>
                  <a:pt x="2702" y="1918"/>
                </a:lnTo>
                <a:lnTo>
                  <a:pt x="2743" y="1915"/>
                </a:lnTo>
                <a:lnTo>
                  <a:pt x="2783" y="1914"/>
                </a:lnTo>
                <a:lnTo>
                  <a:pt x="2821" y="1914"/>
                </a:lnTo>
                <a:lnTo>
                  <a:pt x="2858" y="1916"/>
                </a:lnTo>
                <a:lnTo>
                  <a:pt x="2891" y="1919"/>
                </a:lnTo>
                <a:lnTo>
                  <a:pt x="2924" y="1925"/>
                </a:lnTo>
                <a:lnTo>
                  <a:pt x="2956" y="1930"/>
                </a:lnTo>
                <a:lnTo>
                  <a:pt x="2985" y="1937"/>
                </a:lnTo>
                <a:lnTo>
                  <a:pt x="3013" y="1946"/>
                </a:lnTo>
                <a:lnTo>
                  <a:pt x="3039" y="1956"/>
                </a:lnTo>
                <a:lnTo>
                  <a:pt x="3064" y="1967"/>
                </a:lnTo>
                <a:lnTo>
                  <a:pt x="3087" y="1978"/>
                </a:lnTo>
                <a:lnTo>
                  <a:pt x="3108" y="1991"/>
                </a:lnTo>
                <a:lnTo>
                  <a:pt x="3127" y="2005"/>
                </a:lnTo>
                <a:lnTo>
                  <a:pt x="3146" y="2020"/>
                </a:lnTo>
                <a:lnTo>
                  <a:pt x="3161" y="2035"/>
                </a:lnTo>
                <a:lnTo>
                  <a:pt x="3175" y="2051"/>
                </a:lnTo>
                <a:lnTo>
                  <a:pt x="3189" y="2069"/>
                </a:lnTo>
                <a:lnTo>
                  <a:pt x="3200" y="2086"/>
                </a:lnTo>
                <a:lnTo>
                  <a:pt x="3209" y="2104"/>
                </a:lnTo>
                <a:lnTo>
                  <a:pt x="3216" y="2123"/>
                </a:lnTo>
                <a:lnTo>
                  <a:pt x="3223" y="2143"/>
                </a:lnTo>
                <a:lnTo>
                  <a:pt x="3227" y="2163"/>
                </a:lnTo>
                <a:lnTo>
                  <a:pt x="3231" y="2183"/>
                </a:lnTo>
                <a:lnTo>
                  <a:pt x="3233" y="2203"/>
                </a:lnTo>
                <a:lnTo>
                  <a:pt x="3232" y="2224"/>
                </a:lnTo>
                <a:lnTo>
                  <a:pt x="3231" y="2245"/>
                </a:lnTo>
                <a:lnTo>
                  <a:pt x="3226" y="2267"/>
                </a:lnTo>
                <a:lnTo>
                  <a:pt x="3266" y="2240"/>
                </a:lnTo>
                <a:lnTo>
                  <a:pt x="3307" y="2211"/>
                </a:lnTo>
                <a:lnTo>
                  <a:pt x="3349" y="2180"/>
                </a:lnTo>
                <a:lnTo>
                  <a:pt x="3391" y="2151"/>
                </a:lnTo>
                <a:lnTo>
                  <a:pt x="3432" y="2120"/>
                </a:lnTo>
                <a:lnTo>
                  <a:pt x="3473" y="2090"/>
                </a:lnTo>
                <a:lnTo>
                  <a:pt x="3510" y="2063"/>
                </a:lnTo>
                <a:lnTo>
                  <a:pt x="3543" y="2039"/>
                </a:lnTo>
                <a:lnTo>
                  <a:pt x="3552" y="2006"/>
                </a:lnTo>
                <a:lnTo>
                  <a:pt x="3562" y="1974"/>
                </a:lnTo>
                <a:lnTo>
                  <a:pt x="3573" y="1943"/>
                </a:lnTo>
                <a:lnTo>
                  <a:pt x="3585" y="1914"/>
                </a:lnTo>
                <a:lnTo>
                  <a:pt x="3598" y="1884"/>
                </a:lnTo>
                <a:lnTo>
                  <a:pt x="3611" y="1856"/>
                </a:lnTo>
                <a:lnTo>
                  <a:pt x="3627" y="1829"/>
                </a:lnTo>
                <a:lnTo>
                  <a:pt x="3643" y="1802"/>
                </a:lnTo>
                <a:lnTo>
                  <a:pt x="3662" y="1774"/>
                </a:lnTo>
                <a:lnTo>
                  <a:pt x="3681" y="1748"/>
                </a:lnTo>
                <a:lnTo>
                  <a:pt x="3701" y="1722"/>
                </a:lnTo>
                <a:lnTo>
                  <a:pt x="3723" y="1695"/>
                </a:lnTo>
                <a:lnTo>
                  <a:pt x="3745" y="1669"/>
                </a:lnTo>
                <a:lnTo>
                  <a:pt x="3770" y="1643"/>
                </a:lnTo>
                <a:lnTo>
                  <a:pt x="3795" y="1615"/>
                </a:lnTo>
                <a:lnTo>
                  <a:pt x="3822" y="1589"/>
                </a:lnTo>
                <a:lnTo>
                  <a:pt x="3775" y="1579"/>
                </a:lnTo>
                <a:lnTo>
                  <a:pt x="3729" y="1571"/>
                </a:lnTo>
                <a:lnTo>
                  <a:pt x="3682" y="1563"/>
                </a:lnTo>
                <a:lnTo>
                  <a:pt x="3636" y="1556"/>
                </a:lnTo>
                <a:lnTo>
                  <a:pt x="3590" y="1551"/>
                </a:lnTo>
                <a:lnTo>
                  <a:pt x="3545" y="1548"/>
                </a:lnTo>
                <a:lnTo>
                  <a:pt x="3499" y="1543"/>
                </a:lnTo>
                <a:lnTo>
                  <a:pt x="3454" y="1541"/>
                </a:lnTo>
                <a:lnTo>
                  <a:pt x="3408" y="1539"/>
                </a:lnTo>
                <a:lnTo>
                  <a:pt x="3361" y="1538"/>
                </a:lnTo>
                <a:lnTo>
                  <a:pt x="3315" y="1538"/>
                </a:lnTo>
                <a:lnTo>
                  <a:pt x="3267" y="1538"/>
                </a:lnTo>
                <a:lnTo>
                  <a:pt x="3220" y="1538"/>
                </a:lnTo>
                <a:lnTo>
                  <a:pt x="3171" y="1538"/>
                </a:lnTo>
                <a:lnTo>
                  <a:pt x="3123" y="1540"/>
                </a:lnTo>
                <a:lnTo>
                  <a:pt x="3073" y="1541"/>
                </a:lnTo>
                <a:lnTo>
                  <a:pt x="3035" y="1542"/>
                </a:lnTo>
                <a:lnTo>
                  <a:pt x="2997" y="1543"/>
                </a:lnTo>
                <a:lnTo>
                  <a:pt x="2960" y="1543"/>
                </a:lnTo>
                <a:lnTo>
                  <a:pt x="2924" y="1542"/>
                </a:lnTo>
                <a:lnTo>
                  <a:pt x="2890" y="1541"/>
                </a:lnTo>
                <a:lnTo>
                  <a:pt x="2856" y="1539"/>
                </a:lnTo>
                <a:lnTo>
                  <a:pt x="2823" y="1538"/>
                </a:lnTo>
                <a:lnTo>
                  <a:pt x="2790" y="1534"/>
                </a:lnTo>
                <a:lnTo>
                  <a:pt x="2758" y="1531"/>
                </a:lnTo>
                <a:lnTo>
                  <a:pt x="2727" y="1527"/>
                </a:lnTo>
                <a:lnTo>
                  <a:pt x="2697" y="1522"/>
                </a:lnTo>
                <a:lnTo>
                  <a:pt x="2670" y="1516"/>
                </a:lnTo>
                <a:lnTo>
                  <a:pt x="2641" y="1510"/>
                </a:lnTo>
                <a:lnTo>
                  <a:pt x="2615" y="1504"/>
                </a:lnTo>
                <a:lnTo>
                  <a:pt x="2588" y="1496"/>
                </a:lnTo>
                <a:lnTo>
                  <a:pt x="2563" y="1489"/>
                </a:lnTo>
                <a:lnTo>
                  <a:pt x="2537" y="1480"/>
                </a:lnTo>
                <a:lnTo>
                  <a:pt x="2515" y="1471"/>
                </a:lnTo>
                <a:lnTo>
                  <a:pt x="2493" y="1460"/>
                </a:lnTo>
                <a:lnTo>
                  <a:pt x="2471" y="1449"/>
                </a:lnTo>
                <a:lnTo>
                  <a:pt x="2450" y="1438"/>
                </a:lnTo>
                <a:lnTo>
                  <a:pt x="2431" y="1427"/>
                </a:lnTo>
                <a:lnTo>
                  <a:pt x="2412" y="1414"/>
                </a:lnTo>
                <a:lnTo>
                  <a:pt x="2394" y="1399"/>
                </a:lnTo>
                <a:lnTo>
                  <a:pt x="2378" y="1385"/>
                </a:lnTo>
                <a:lnTo>
                  <a:pt x="2361" y="1371"/>
                </a:lnTo>
                <a:lnTo>
                  <a:pt x="2348" y="1355"/>
                </a:lnTo>
                <a:lnTo>
                  <a:pt x="2333" y="1339"/>
                </a:lnTo>
                <a:lnTo>
                  <a:pt x="2321" y="1321"/>
                </a:lnTo>
                <a:lnTo>
                  <a:pt x="2309" y="1304"/>
                </a:lnTo>
                <a:lnTo>
                  <a:pt x="2299" y="1284"/>
                </a:lnTo>
                <a:lnTo>
                  <a:pt x="2289" y="1265"/>
                </a:lnTo>
                <a:lnTo>
                  <a:pt x="2283" y="1249"/>
                </a:lnTo>
                <a:lnTo>
                  <a:pt x="2275" y="1230"/>
                </a:lnTo>
                <a:lnTo>
                  <a:pt x="2269" y="1213"/>
                </a:lnTo>
                <a:lnTo>
                  <a:pt x="2263" y="1196"/>
                </a:lnTo>
                <a:lnTo>
                  <a:pt x="2258" y="1179"/>
                </a:lnTo>
                <a:lnTo>
                  <a:pt x="2254" y="1161"/>
                </a:lnTo>
                <a:lnTo>
                  <a:pt x="2249" y="1144"/>
                </a:lnTo>
                <a:lnTo>
                  <a:pt x="2246" y="1126"/>
                </a:lnTo>
                <a:lnTo>
                  <a:pt x="2241" y="1090"/>
                </a:lnTo>
                <a:lnTo>
                  <a:pt x="2237" y="1052"/>
                </a:lnTo>
                <a:lnTo>
                  <a:pt x="2235" y="1015"/>
                </a:lnTo>
                <a:lnTo>
                  <a:pt x="2235" y="976"/>
                </a:lnTo>
                <a:lnTo>
                  <a:pt x="2237" y="936"/>
                </a:lnTo>
                <a:lnTo>
                  <a:pt x="2238" y="895"/>
                </a:lnTo>
                <a:lnTo>
                  <a:pt x="2244" y="852"/>
                </a:lnTo>
                <a:lnTo>
                  <a:pt x="2249" y="807"/>
                </a:lnTo>
                <a:lnTo>
                  <a:pt x="2256" y="761"/>
                </a:lnTo>
                <a:lnTo>
                  <a:pt x="2263" y="712"/>
                </a:lnTo>
                <a:lnTo>
                  <a:pt x="2272" y="664"/>
                </a:lnTo>
                <a:lnTo>
                  <a:pt x="2283" y="611"/>
                </a:lnTo>
                <a:lnTo>
                  <a:pt x="2286" y="581"/>
                </a:lnTo>
                <a:lnTo>
                  <a:pt x="2289" y="552"/>
                </a:lnTo>
                <a:lnTo>
                  <a:pt x="2290" y="524"/>
                </a:lnTo>
                <a:lnTo>
                  <a:pt x="2288" y="499"/>
                </a:lnTo>
                <a:lnTo>
                  <a:pt x="2285" y="473"/>
                </a:lnTo>
                <a:lnTo>
                  <a:pt x="2280" y="450"/>
                </a:lnTo>
                <a:lnTo>
                  <a:pt x="2273" y="428"/>
                </a:lnTo>
                <a:lnTo>
                  <a:pt x="2264" y="408"/>
                </a:lnTo>
                <a:lnTo>
                  <a:pt x="2254" y="388"/>
                </a:lnTo>
                <a:lnTo>
                  <a:pt x="2242" y="372"/>
                </a:lnTo>
                <a:lnTo>
                  <a:pt x="2228" y="355"/>
                </a:lnTo>
                <a:lnTo>
                  <a:pt x="2214" y="342"/>
                </a:lnTo>
                <a:lnTo>
                  <a:pt x="2197" y="330"/>
                </a:lnTo>
                <a:lnTo>
                  <a:pt x="2180" y="318"/>
                </a:lnTo>
                <a:lnTo>
                  <a:pt x="2161" y="309"/>
                </a:lnTo>
                <a:lnTo>
                  <a:pt x="2140" y="301"/>
                </a:lnTo>
                <a:lnTo>
                  <a:pt x="2119" y="295"/>
                </a:lnTo>
                <a:lnTo>
                  <a:pt x="2097" y="290"/>
                </a:lnTo>
                <a:lnTo>
                  <a:pt x="2072" y="289"/>
                </a:lnTo>
                <a:lnTo>
                  <a:pt x="2049" y="287"/>
                </a:lnTo>
                <a:lnTo>
                  <a:pt x="2024" y="289"/>
                </a:lnTo>
                <a:lnTo>
                  <a:pt x="1997" y="290"/>
                </a:lnTo>
                <a:lnTo>
                  <a:pt x="1971" y="294"/>
                </a:lnTo>
                <a:lnTo>
                  <a:pt x="1942" y="300"/>
                </a:lnTo>
                <a:lnTo>
                  <a:pt x="1914" y="309"/>
                </a:lnTo>
                <a:lnTo>
                  <a:pt x="1885" y="318"/>
                </a:lnTo>
                <a:lnTo>
                  <a:pt x="1855" y="331"/>
                </a:lnTo>
                <a:lnTo>
                  <a:pt x="1826" y="344"/>
                </a:lnTo>
                <a:lnTo>
                  <a:pt x="1795" y="358"/>
                </a:lnTo>
                <a:lnTo>
                  <a:pt x="1764" y="377"/>
                </a:lnTo>
                <a:lnTo>
                  <a:pt x="1733" y="396"/>
                </a:lnTo>
                <a:lnTo>
                  <a:pt x="1701" y="417"/>
                </a:lnTo>
                <a:lnTo>
                  <a:pt x="1742" y="457"/>
                </a:lnTo>
                <a:lnTo>
                  <a:pt x="1764" y="441"/>
                </a:lnTo>
                <a:lnTo>
                  <a:pt x="1786" y="427"/>
                </a:lnTo>
                <a:lnTo>
                  <a:pt x="1808" y="415"/>
                </a:lnTo>
                <a:lnTo>
                  <a:pt x="1830" y="405"/>
                </a:lnTo>
                <a:lnTo>
                  <a:pt x="1852" y="396"/>
                </a:lnTo>
                <a:lnTo>
                  <a:pt x="1874" y="388"/>
                </a:lnTo>
                <a:lnTo>
                  <a:pt x="1896" y="383"/>
                </a:lnTo>
                <a:lnTo>
                  <a:pt x="1916" y="377"/>
                </a:lnTo>
                <a:lnTo>
                  <a:pt x="1937" y="376"/>
                </a:lnTo>
                <a:lnTo>
                  <a:pt x="1956" y="374"/>
                </a:lnTo>
                <a:lnTo>
                  <a:pt x="1975" y="374"/>
                </a:lnTo>
                <a:lnTo>
                  <a:pt x="1995" y="376"/>
                </a:lnTo>
                <a:lnTo>
                  <a:pt x="2013" y="378"/>
                </a:lnTo>
                <a:lnTo>
                  <a:pt x="2029" y="383"/>
                </a:lnTo>
                <a:lnTo>
                  <a:pt x="2046" y="388"/>
                </a:lnTo>
                <a:lnTo>
                  <a:pt x="2061" y="396"/>
                </a:lnTo>
                <a:lnTo>
                  <a:pt x="2076" y="404"/>
                </a:lnTo>
                <a:lnTo>
                  <a:pt x="2090" y="413"/>
                </a:lnTo>
                <a:lnTo>
                  <a:pt x="2103" y="424"/>
                </a:lnTo>
                <a:lnTo>
                  <a:pt x="2116" y="436"/>
                </a:lnTo>
                <a:lnTo>
                  <a:pt x="2127" y="449"/>
                </a:lnTo>
                <a:lnTo>
                  <a:pt x="2135" y="463"/>
                </a:lnTo>
                <a:lnTo>
                  <a:pt x="2144" y="479"/>
                </a:lnTo>
                <a:lnTo>
                  <a:pt x="2151" y="495"/>
                </a:lnTo>
                <a:lnTo>
                  <a:pt x="2158" y="512"/>
                </a:lnTo>
                <a:lnTo>
                  <a:pt x="2162" y="532"/>
                </a:lnTo>
                <a:lnTo>
                  <a:pt x="2166" y="551"/>
                </a:lnTo>
                <a:lnTo>
                  <a:pt x="2169" y="572"/>
                </a:lnTo>
                <a:lnTo>
                  <a:pt x="2169" y="593"/>
                </a:lnTo>
                <a:lnTo>
                  <a:pt x="2169" y="616"/>
                </a:lnTo>
                <a:lnTo>
                  <a:pt x="2165" y="639"/>
                </a:lnTo>
                <a:lnTo>
                  <a:pt x="2161" y="664"/>
                </a:lnTo>
                <a:lnTo>
                  <a:pt x="2160" y="630"/>
                </a:lnTo>
                <a:lnTo>
                  <a:pt x="2154" y="601"/>
                </a:lnTo>
                <a:lnTo>
                  <a:pt x="2148" y="574"/>
                </a:lnTo>
                <a:lnTo>
                  <a:pt x="2138" y="551"/>
                </a:lnTo>
                <a:lnTo>
                  <a:pt x="2127" y="531"/>
                </a:lnTo>
                <a:lnTo>
                  <a:pt x="2112" y="513"/>
                </a:lnTo>
                <a:lnTo>
                  <a:pt x="2097" y="499"/>
                </a:lnTo>
                <a:lnTo>
                  <a:pt x="2080" y="487"/>
                </a:lnTo>
                <a:lnTo>
                  <a:pt x="2061" y="477"/>
                </a:lnTo>
                <a:lnTo>
                  <a:pt x="2042" y="470"/>
                </a:lnTo>
                <a:lnTo>
                  <a:pt x="2021" y="466"/>
                </a:lnTo>
                <a:lnTo>
                  <a:pt x="2000" y="463"/>
                </a:lnTo>
                <a:lnTo>
                  <a:pt x="1977" y="463"/>
                </a:lnTo>
                <a:lnTo>
                  <a:pt x="1954" y="465"/>
                </a:lnTo>
                <a:lnTo>
                  <a:pt x="1930" y="468"/>
                </a:lnTo>
                <a:lnTo>
                  <a:pt x="1906" y="473"/>
                </a:lnTo>
                <a:lnTo>
                  <a:pt x="1881" y="479"/>
                </a:lnTo>
                <a:lnTo>
                  <a:pt x="1857" y="488"/>
                </a:lnTo>
                <a:lnTo>
                  <a:pt x="1831" y="497"/>
                </a:lnTo>
                <a:lnTo>
                  <a:pt x="1807" y="508"/>
                </a:lnTo>
                <a:lnTo>
                  <a:pt x="1782" y="520"/>
                </a:lnTo>
                <a:lnTo>
                  <a:pt x="1758" y="532"/>
                </a:lnTo>
                <a:lnTo>
                  <a:pt x="1735" y="544"/>
                </a:lnTo>
                <a:lnTo>
                  <a:pt x="1713" y="560"/>
                </a:lnTo>
                <a:lnTo>
                  <a:pt x="1691" y="574"/>
                </a:lnTo>
                <a:lnTo>
                  <a:pt x="1670" y="588"/>
                </a:lnTo>
                <a:lnTo>
                  <a:pt x="1651" y="605"/>
                </a:lnTo>
                <a:lnTo>
                  <a:pt x="1632" y="620"/>
                </a:lnTo>
                <a:lnTo>
                  <a:pt x="1615" y="636"/>
                </a:lnTo>
                <a:lnTo>
                  <a:pt x="1600" y="653"/>
                </a:lnTo>
                <a:lnTo>
                  <a:pt x="1587" y="668"/>
                </a:lnTo>
                <a:lnTo>
                  <a:pt x="1576" y="684"/>
                </a:lnTo>
                <a:lnTo>
                  <a:pt x="1590" y="697"/>
                </a:lnTo>
                <a:lnTo>
                  <a:pt x="1605" y="710"/>
                </a:lnTo>
                <a:lnTo>
                  <a:pt x="1620" y="723"/>
                </a:lnTo>
                <a:lnTo>
                  <a:pt x="1634" y="737"/>
                </a:lnTo>
                <a:lnTo>
                  <a:pt x="1649" y="719"/>
                </a:lnTo>
                <a:lnTo>
                  <a:pt x="1664" y="701"/>
                </a:lnTo>
                <a:lnTo>
                  <a:pt x="1677" y="686"/>
                </a:lnTo>
                <a:lnTo>
                  <a:pt x="1694" y="669"/>
                </a:lnTo>
                <a:lnTo>
                  <a:pt x="1708" y="654"/>
                </a:lnTo>
                <a:lnTo>
                  <a:pt x="1725" y="642"/>
                </a:lnTo>
                <a:lnTo>
                  <a:pt x="1742" y="628"/>
                </a:lnTo>
                <a:lnTo>
                  <a:pt x="1757" y="616"/>
                </a:lnTo>
                <a:lnTo>
                  <a:pt x="1775" y="606"/>
                </a:lnTo>
                <a:lnTo>
                  <a:pt x="1792" y="596"/>
                </a:lnTo>
                <a:lnTo>
                  <a:pt x="1809" y="587"/>
                </a:lnTo>
                <a:lnTo>
                  <a:pt x="1828" y="582"/>
                </a:lnTo>
                <a:lnTo>
                  <a:pt x="1846" y="576"/>
                </a:lnTo>
                <a:lnTo>
                  <a:pt x="1864" y="573"/>
                </a:lnTo>
                <a:lnTo>
                  <a:pt x="1884" y="570"/>
                </a:lnTo>
                <a:lnTo>
                  <a:pt x="1904" y="570"/>
                </a:lnTo>
                <a:lnTo>
                  <a:pt x="1921" y="571"/>
                </a:lnTo>
                <a:lnTo>
                  <a:pt x="1938" y="573"/>
                </a:lnTo>
                <a:lnTo>
                  <a:pt x="1954" y="576"/>
                </a:lnTo>
                <a:lnTo>
                  <a:pt x="1969" y="581"/>
                </a:lnTo>
                <a:lnTo>
                  <a:pt x="1983" y="587"/>
                </a:lnTo>
                <a:lnTo>
                  <a:pt x="1996" y="595"/>
                </a:lnTo>
                <a:lnTo>
                  <a:pt x="2007" y="603"/>
                </a:lnTo>
                <a:lnTo>
                  <a:pt x="2018" y="612"/>
                </a:lnTo>
                <a:lnTo>
                  <a:pt x="2028" y="622"/>
                </a:lnTo>
                <a:lnTo>
                  <a:pt x="2038" y="633"/>
                </a:lnTo>
                <a:lnTo>
                  <a:pt x="2046" y="645"/>
                </a:lnTo>
                <a:lnTo>
                  <a:pt x="2052" y="658"/>
                </a:lnTo>
                <a:lnTo>
                  <a:pt x="2060" y="671"/>
                </a:lnTo>
                <a:lnTo>
                  <a:pt x="2066" y="686"/>
                </a:lnTo>
                <a:lnTo>
                  <a:pt x="2071" y="699"/>
                </a:lnTo>
                <a:lnTo>
                  <a:pt x="2075" y="715"/>
                </a:lnTo>
                <a:lnTo>
                  <a:pt x="2078" y="730"/>
                </a:lnTo>
                <a:lnTo>
                  <a:pt x="2081" y="746"/>
                </a:lnTo>
                <a:lnTo>
                  <a:pt x="2083" y="762"/>
                </a:lnTo>
                <a:lnTo>
                  <a:pt x="2083" y="779"/>
                </a:lnTo>
                <a:lnTo>
                  <a:pt x="2083" y="795"/>
                </a:lnTo>
                <a:lnTo>
                  <a:pt x="2083" y="811"/>
                </a:lnTo>
                <a:lnTo>
                  <a:pt x="2083" y="828"/>
                </a:lnTo>
                <a:lnTo>
                  <a:pt x="2082" y="845"/>
                </a:lnTo>
                <a:lnTo>
                  <a:pt x="2080" y="862"/>
                </a:lnTo>
                <a:lnTo>
                  <a:pt x="2077" y="878"/>
                </a:lnTo>
                <a:lnTo>
                  <a:pt x="2073" y="895"/>
                </a:lnTo>
                <a:lnTo>
                  <a:pt x="2070" y="910"/>
                </a:lnTo>
                <a:lnTo>
                  <a:pt x="2066" y="926"/>
                </a:lnTo>
                <a:lnTo>
                  <a:pt x="2061" y="940"/>
                </a:lnTo>
                <a:lnTo>
                  <a:pt x="2055" y="956"/>
                </a:lnTo>
                <a:lnTo>
                  <a:pt x="2049" y="970"/>
                </a:lnTo>
                <a:lnTo>
                  <a:pt x="2049" y="926"/>
                </a:lnTo>
                <a:lnTo>
                  <a:pt x="2048" y="884"/>
                </a:lnTo>
                <a:lnTo>
                  <a:pt x="2047" y="863"/>
                </a:lnTo>
                <a:lnTo>
                  <a:pt x="2045" y="842"/>
                </a:lnTo>
                <a:lnTo>
                  <a:pt x="2042" y="823"/>
                </a:lnTo>
                <a:lnTo>
                  <a:pt x="2040" y="804"/>
                </a:lnTo>
                <a:lnTo>
                  <a:pt x="2036" y="785"/>
                </a:lnTo>
                <a:lnTo>
                  <a:pt x="2030" y="769"/>
                </a:lnTo>
                <a:lnTo>
                  <a:pt x="2026" y="752"/>
                </a:lnTo>
                <a:lnTo>
                  <a:pt x="2019" y="736"/>
                </a:lnTo>
                <a:lnTo>
                  <a:pt x="2013" y="720"/>
                </a:lnTo>
                <a:lnTo>
                  <a:pt x="2005" y="707"/>
                </a:lnTo>
                <a:lnTo>
                  <a:pt x="1996" y="695"/>
                </a:lnTo>
                <a:lnTo>
                  <a:pt x="1985" y="682"/>
                </a:lnTo>
                <a:lnTo>
                  <a:pt x="1973" y="670"/>
                </a:lnTo>
                <a:lnTo>
                  <a:pt x="1960" y="660"/>
                </a:lnTo>
                <a:lnTo>
                  <a:pt x="1945" y="654"/>
                </a:lnTo>
                <a:lnTo>
                  <a:pt x="1931" y="648"/>
                </a:lnTo>
                <a:lnTo>
                  <a:pt x="1917" y="644"/>
                </a:lnTo>
                <a:lnTo>
                  <a:pt x="1902" y="643"/>
                </a:lnTo>
                <a:lnTo>
                  <a:pt x="1888" y="643"/>
                </a:lnTo>
                <a:lnTo>
                  <a:pt x="1873" y="645"/>
                </a:lnTo>
                <a:lnTo>
                  <a:pt x="1858" y="649"/>
                </a:lnTo>
                <a:lnTo>
                  <a:pt x="1842" y="654"/>
                </a:lnTo>
                <a:lnTo>
                  <a:pt x="1828" y="660"/>
                </a:lnTo>
                <a:lnTo>
                  <a:pt x="1813" y="668"/>
                </a:lnTo>
                <a:lnTo>
                  <a:pt x="1798" y="677"/>
                </a:lnTo>
                <a:lnTo>
                  <a:pt x="1784" y="687"/>
                </a:lnTo>
                <a:lnTo>
                  <a:pt x="1768" y="698"/>
                </a:lnTo>
                <a:lnTo>
                  <a:pt x="1754" y="710"/>
                </a:lnTo>
                <a:lnTo>
                  <a:pt x="1740" y="722"/>
                </a:lnTo>
                <a:lnTo>
                  <a:pt x="1726" y="736"/>
                </a:lnTo>
                <a:lnTo>
                  <a:pt x="1713" y="750"/>
                </a:lnTo>
                <a:lnTo>
                  <a:pt x="1699" y="763"/>
                </a:lnTo>
                <a:lnTo>
                  <a:pt x="1675" y="793"/>
                </a:lnTo>
                <a:lnTo>
                  <a:pt x="1653" y="823"/>
                </a:lnTo>
                <a:lnTo>
                  <a:pt x="1631" y="852"/>
                </a:lnTo>
                <a:lnTo>
                  <a:pt x="1614" y="882"/>
                </a:lnTo>
                <a:lnTo>
                  <a:pt x="1600" y="907"/>
                </a:lnTo>
                <a:lnTo>
                  <a:pt x="1589" y="930"/>
                </a:lnTo>
                <a:lnTo>
                  <a:pt x="1615" y="925"/>
                </a:lnTo>
                <a:lnTo>
                  <a:pt x="1640" y="920"/>
                </a:lnTo>
                <a:lnTo>
                  <a:pt x="1662" y="918"/>
                </a:lnTo>
                <a:lnTo>
                  <a:pt x="1683" y="919"/>
                </a:lnTo>
                <a:lnTo>
                  <a:pt x="1703" y="923"/>
                </a:lnTo>
                <a:lnTo>
                  <a:pt x="1722" y="927"/>
                </a:lnTo>
                <a:lnTo>
                  <a:pt x="1739" y="934"/>
                </a:lnTo>
                <a:lnTo>
                  <a:pt x="1755" y="941"/>
                </a:lnTo>
                <a:lnTo>
                  <a:pt x="1770" y="951"/>
                </a:lnTo>
                <a:lnTo>
                  <a:pt x="1785" y="963"/>
                </a:lnTo>
                <a:lnTo>
                  <a:pt x="1797" y="977"/>
                </a:lnTo>
                <a:lnTo>
                  <a:pt x="1808" y="991"/>
                </a:lnTo>
                <a:lnTo>
                  <a:pt x="1819" y="1007"/>
                </a:lnTo>
                <a:lnTo>
                  <a:pt x="1830" y="1023"/>
                </a:lnTo>
                <a:lnTo>
                  <a:pt x="1838" y="1041"/>
                </a:lnTo>
                <a:lnTo>
                  <a:pt x="1847" y="1061"/>
                </a:lnTo>
                <a:lnTo>
                  <a:pt x="1853" y="1080"/>
                </a:lnTo>
                <a:lnTo>
                  <a:pt x="1861" y="1100"/>
                </a:lnTo>
                <a:lnTo>
                  <a:pt x="1865" y="1121"/>
                </a:lnTo>
                <a:lnTo>
                  <a:pt x="1872" y="1142"/>
                </a:lnTo>
                <a:lnTo>
                  <a:pt x="1881" y="1185"/>
                </a:lnTo>
                <a:lnTo>
                  <a:pt x="1888" y="1229"/>
                </a:lnTo>
                <a:lnTo>
                  <a:pt x="1898" y="1316"/>
                </a:lnTo>
                <a:lnTo>
                  <a:pt x="1906" y="1395"/>
                </a:lnTo>
                <a:lnTo>
                  <a:pt x="1907" y="1413"/>
                </a:lnTo>
                <a:lnTo>
                  <a:pt x="1911" y="1429"/>
                </a:lnTo>
                <a:lnTo>
                  <a:pt x="1915" y="1446"/>
                </a:lnTo>
                <a:lnTo>
                  <a:pt x="1920" y="1460"/>
                </a:lnTo>
                <a:lnTo>
                  <a:pt x="1925" y="1473"/>
                </a:lnTo>
                <a:lnTo>
                  <a:pt x="1932" y="1487"/>
                </a:lnTo>
                <a:lnTo>
                  <a:pt x="1940" y="1499"/>
                </a:lnTo>
                <a:lnTo>
                  <a:pt x="1946" y="1510"/>
                </a:lnTo>
                <a:lnTo>
                  <a:pt x="1954" y="1520"/>
                </a:lnTo>
                <a:lnTo>
                  <a:pt x="1963" y="1529"/>
                </a:lnTo>
                <a:lnTo>
                  <a:pt x="1973" y="1538"/>
                </a:lnTo>
                <a:lnTo>
                  <a:pt x="1983" y="1545"/>
                </a:lnTo>
                <a:lnTo>
                  <a:pt x="1993" y="1552"/>
                </a:lnTo>
                <a:lnTo>
                  <a:pt x="2003" y="1559"/>
                </a:lnTo>
                <a:lnTo>
                  <a:pt x="2014" y="1563"/>
                </a:lnTo>
                <a:lnTo>
                  <a:pt x="2025" y="1568"/>
                </a:lnTo>
                <a:lnTo>
                  <a:pt x="2059" y="1580"/>
                </a:lnTo>
                <a:lnTo>
                  <a:pt x="2096" y="1595"/>
                </a:lnTo>
                <a:lnTo>
                  <a:pt x="2116" y="1604"/>
                </a:lnTo>
                <a:lnTo>
                  <a:pt x="2134" y="1614"/>
                </a:lnTo>
                <a:lnTo>
                  <a:pt x="2153" y="1624"/>
                </a:lnTo>
                <a:lnTo>
                  <a:pt x="2172" y="1636"/>
                </a:lnTo>
                <a:lnTo>
                  <a:pt x="2191" y="1648"/>
                </a:lnTo>
                <a:lnTo>
                  <a:pt x="2207" y="1659"/>
                </a:lnTo>
                <a:lnTo>
                  <a:pt x="2224" y="1674"/>
                </a:lnTo>
                <a:lnTo>
                  <a:pt x="2238" y="1689"/>
                </a:lnTo>
                <a:lnTo>
                  <a:pt x="2253" y="1704"/>
                </a:lnTo>
                <a:lnTo>
                  <a:pt x="2265" y="1721"/>
                </a:lnTo>
                <a:lnTo>
                  <a:pt x="2270" y="1729"/>
                </a:lnTo>
                <a:lnTo>
                  <a:pt x="2275" y="1738"/>
                </a:lnTo>
                <a:lnTo>
                  <a:pt x="2279" y="1748"/>
                </a:lnTo>
                <a:lnTo>
                  <a:pt x="2283" y="1758"/>
                </a:lnTo>
                <a:lnTo>
                  <a:pt x="2288" y="1776"/>
                </a:lnTo>
                <a:lnTo>
                  <a:pt x="2293" y="1792"/>
                </a:lnTo>
                <a:lnTo>
                  <a:pt x="2295" y="1809"/>
                </a:lnTo>
                <a:lnTo>
                  <a:pt x="2296" y="1825"/>
                </a:lnTo>
                <a:lnTo>
                  <a:pt x="2296" y="1840"/>
                </a:lnTo>
                <a:lnTo>
                  <a:pt x="2294" y="1854"/>
                </a:lnTo>
                <a:lnTo>
                  <a:pt x="2291" y="1867"/>
                </a:lnTo>
                <a:lnTo>
                  <a:pt x="2286" y="1881"/>
                </a:lnTo>
                <a:lnTo>
                  <a:pt x="2281" y="1892"/>
                </a:lnTo>
                <a:lnTo>
                  <a:pt x="2274" y="1903"/>
                </a:lnTo>
                <a:lnTo>
                  <a:pt x="2267" y="1913"/>
                </a:lnTo>
                <a:lnTo>
                  <a:pt x="2258" y="1920"/>
                </a:lnTo>
                <a:lnTo>
                  <a:pt x="2249" y="1928"/>
                </a:lnTo>
                <a:lnTo>
                  <a:pt x="2238" y="1935"/>
                </a:lnTo>
                <a:lnTo>
                  <a:pt x="2227" y="1940"/>
                </a:lnTo>
                <a:lnTo>
                  <a:pt x="2215" y="1946"/>
                </a:lnTo>
                <a:lnTo>
                  <a:pt x="2233" y="1955"/>
                </a:lnTo>
                <a:lnTo>
                  <a:pt x="2249" y="1962"/>
                </a:lnTo>
                <a:lnTo>
                  <a:pt x="2267" y="1969"/>
                </a:lnTo>
                <a:lnTo>
                  <a:pt x="2283" y="1974"/>
                </a:lnTo>
                <a:lnTo>
                  <a:pt x="2299" y="1977"/>
                </a:lnTo>
                <a:lnTo>
                  <a:pt x="2316" y="1979"/>
                </a:lnTo>
                <a:lnTo>
                  <a:pt x="2331" y="1980"/>
                </a:lnTo>
                <a:lnTo>
                  <a:pt x="2348" y="1980"/>
                </a:lnTo>
                <a:lnTo>
                  <a:pt x="2364" y="1978"/>
                </a:lnTo>
                <a:lnTo>
                  <a:pt x="2382" y="1976"/>
                </a:lnTo>
                <a:lnTo>
                  <a:pt x="2402" y="1972"/>
                </a:lnTo>
                <a:lnTo>
                  <a:pt x="2422" y="1969"/>
                </a:lnTo>
                <a:lnTo>
                  <a:pt x="2467" y="1959"/>
                </a:lnTo>
                <a:lnTo>
                  <a:pt x="2518" y="1947"/>
                </a:lnTo>
                <a:close/>
                <a:moveTo>
                  <a:pt x="1526" y="469"/>
                </a:moveTo>
                <a:lnTo>
                  <a:pt x="1546" y="470"/>
                </a:lnTo>
                <a:lnTo>
                  <a:pt x="1567" y="470"/>
                </a:lnTo>
                <a:lnTo>
                  <a:pt x="1587" y="472"/>
                </a:lnTo>
                <a:lnTo>
                  <a:pt x="1605" y="474"/>
                </a:lnTo>
                <a:lnTo>
                  <a:pt x="1624" y="477"/>
                </a:lnTo>
                <a:lnTo>
                  <a:pt x="1642" y="482"/>
                </a:lnTo>
                <a:lnTo>
                  <a:pt x="1661" y="488"/>
                </a:lnTo>
                <a:lnTo>
                  <a:pt x="1678" y="497"/>
                </a:lnTo>
                <a:lnTo>
                  <a:pt x="1653" y="519"/>
                </a:lnTo>
                <a:lnTo>
                  <a:pt x="1626" y="541"/>
                </a:lnTo>
                <a:lnTo>
                  <a:pt x="1602" y="564"/>
                </a:lnTo>
                <a:lnTo>
                  <a:pt x="1578" y="587"/>
                </a:lnTo>
                <a:lnTo>
                  <a:pt x="1553" y="614"/>
                </a:lnTo>
                <a:lnTo>
                  <a:pt x="1530" y="643"/>
                </a:lnTo>
                <a:lnTo>
                  <a:pt x="1505" y="672"/>
                </a:lnTo>
                <a:lnTo>
                  <a:pt x="1478" y="706"/>
                </a:lnTo>
                <a:lnTo>
                  <a:pt x="1493" y="713"/>
                </a:lnTo>
                <a:lnTo>
                  <a:pt x="1507" y="722"/>
                </a:lnTo>
                <a:lnTo>
                  <a:pt x="1520" y="731"/>
                </a:lnTo>
                <a:lnTo>
                  <a:pt x="1536" y="741"/>
                </a:lnTo>
                <a:lnTo>
                  <a:pt x="1563" y="763"/>
                </a:lnTo>
                <a:lnTo>
                  <a:pt x="1588" y="785"/>
                </a:lnTo>
                <a:lnTo>
                  <a:pt x="1576" y="810"/>
                </a:lnTo>
                <a:lnTo>
                  <a:pt x="1561" y="835"/>
                </a:lnTo>
                <a:lnTo>
                  <a:pt x="1548" y="859"/>
                </a:lnTo>
                <a:lnTo>
                  <a:pt x="1534" y="887"/>
                </a:lnTo>
                <a:lnTo>
                  <a:pt x="1519" y="919"/>
                </a:lnTo>
                <a:lnTo>
                  <a:pt x="1503" y="957"/>
                </a:lnTo>
                <a:lnTo>
                  <a:pt x="1487" y="1003"/>
                </a:lnTo>
                <a:lnTo>
                  <a:pt x="1467" y="1060"/>
                </a:lnTo>
                <a:lnTo>
                  <a:pt x="1485" y="1051"/>
                </a:lnTo>
                <a:lnTo>
                  <a:pt x="1503" y="1040"/>
                </a:lnTo>
                <a:lnTo>
                  <a:pt x="1524" y="1031"/>
                </a:lnTo>
                <a:lnTo>
                  <a:pt x="1546" y="1022"/>
                </a:lnTo>
                <a:lnTo>
                  <a:pt x="1569" y="1014"/>
                </a:lnTo>
                <a:lnTo>
                  <a:pt x="1592" y="1007"/>
                </a:lnTo>
                <a:lnTo>
                  <a:pt x="1617" y="1002"/>
                </a:lnTo>
                <a:lnTo>
                  <a:pt x="1641" y="998"/>
                </a:lnTo>
                <a:lnTo>
                  <a:pt x="1652" y="998"/>
                </a:lnTo>
                <a:lnTo>
                  <a:pt x="1663" y="998"/>
                </a:lnTo>
                <a:lnTo>
                  <a:pt x="1674" y="998"/>
                </a:lnTo>
                <a:lnTo>
                  <a:pt x="1685" y="999"/>
                </a:lnTo>
                <a:lnTo>
                  <a:pt x="1695" y="1001"/>
                </a:lnTo>
                <a:lnTo>
                  <a:pt x="1705" y="1004"/>
                </a:lnTo>
                <a:lnTo>
                  <a:pt x="1714" y="1008"/>
                </a:lnTo>
                <a:lnTo>
                  <a:pt x="1722" y="1013"/>
                </a:lnTo>
                <a:lnTo>
                  <a:pt x="1730" y="1018"/>
                </a:lnTo>
                <a:lnTo>
                  <a:pt x="1738" y="1025"/>
                </a:lnTo>
                <a:lnTo>
                  <a:pt x="1744" y="1032"/>
                </a:lnTo>
                <a:lnTo>
                  <a:pt x="1750" y="1041"/>
                </a:lnTo>
                <a:lnTo>
                  <a:pt x="1755" y="1051"/>
                </a:lnTo>
                <a:lnTo>
                  <a:pt x="1758" y="1062"/>
                </a:lnTo>
                <a:lnTo>
                  <a:pt x="1761" y="1075"/>
                </a:lnTo>
                <a:lnTo>
                  <a:pt x="1764" y="1088"/>
                </a:lnTo>
                <a:lnTo>
                  <a:pt x="1751" y="1098"/>
                </a:lnTo>
                <a:lnTo>
                  <a:pt x="1739" y="1108"/>
                </a:lnTo>
                <a:lnTo>
                  <a:pt x="1726" y="1117"/>
                </a:lnTo>
                <a:lnTo>
                  <a:pt x="1712" y="1126"/>
                </a:lnTo>
                <a:lnTo>
                  <a:pt x="1698" y="1134"/>
                </a:lnTo>
                <a:lnTo>
                  <a:pt x="1684" y="1142"/>
                </a:lnTo>
                <a:lnTo>
                  <a:pt x="1670" y="1148"/>
                </a:lnTo>
                <a:lnTo>
                  <a:pt x="1654" y="1154"/>
                </a:lnTo>
                <a:lnTo>
                  <a:pt x="1640" y="1160"/>
                </a:lnTo>
                <a:lnTo>
                  <a:pt x="1624" y="1165"/>
                </a:lnTo>
                <a:lnTo>
                  <a:pt x="1609" y="1169"/>
                </a:lnTo>
                <a:lnTo>
                  <a:pt x="1592" y="1173"/>
                </a:lnTo>
                <a:lnTo>
                  <a:pt x="1576" y="1175"/>
                </a:lnTo>
                <a:lnTo>
                  <a:pt x="1559" y="1176"/>
                </a:lnTo>
                <a:lnTo>
                  <a:pt x="1542" y="1178"/>
                </a:lnTo>
                <a:lnTo>
                  <a:pt x="1526" y="1178"/>
                </a:lnTo>
                <a:lnTo>
                  <a:pt x="1507" y="1178"/>
                </a:lnTo>
                <a:lnTo>
                  <a:pt x="1488" y="1176"/>
                </a:lnTo>
                <a:lnTo>
                  <a:pt x="1470" y="1174"/>
                </a:lnTo>
                <a:lnTo>
                  <a:pt x="1454" y="1171"/>
                </a:lnTo>
                <a:lnTo>
                  <a:pt x="1436" y="1167"/>
                </a:lnTo>
                <a:lnTo>
                  <a:pt x="1420" y="1161"/>
                </a:lnTo>
                <a:lnTo>
                  <a:pt x="1402" y="1157"/>
                </a:lnTo>
                <a:lnTo>
                  <a:pt x="1386" y="1150"/>
                </a:lnTo>
                <a:lnTo>
                  <a:pt x="1370" y="1143"/>
                </a:lnTo>
                <a:lnTo>
                  <a:pt x="1354" y="1135"/>
                </a:lnTo>
                <a:lnTo>
                  <a:pt x="1340" y="1127"/>
                </a:lnTo>
                <a:lnTo>
                  <a:pt x="1324" y="1117"/>
                </a:lnTo>
                <a:lnTo>
                  <a:pt x="1310" y="1107"/>
                </a:lnTo>
                <a:lnTo>
                  <a:pt x="1298" y="1096"/>
                </a:lnTo>
                <a:lnTo>
                  <a:pt x="1285" y="1085"/>
                </a:lnTo>
                <a:lnTo>
                  <a:pt x="1271" y="1074"/>
                </a:lnTo>
                <a:lnTo>
                  <a:pt x="1259" y="1062"/>
                </a:lnTo>
                <a:lnTo>
                  <a:pt x="1248" y="1050"/>
                </a:lnTo>
                <a:lnTo>
                  <a:pt x="1237" y="1035"/>
                </a:lnTo>
                <a:lnTo>
                  <a:pt x="1227" y="1021"/>
                </a:lnTo>
                <a:lnTo>
                  <a:pt x="1218" y="1007"/>
                </a:lnTo>
                <a:lnTo>
                  <a:pt x="1210" y="992"/>
                </a:lnTo>
                <a:lnTo>
                  <a:pt x="1202" y="977"/>
                </a:lnTo>
                <a:lnTo>
                  <a:pt x="1194" y="962"/>
                </a:lnTo>
                <a:lnTo>
                  <a:pt x="1188" y="946"/>
                </a:lnTo>
                <a:lnTo>
                  <a:pt x="1182" y="929"/>
                </a:lnTo>
                <a:lnTo>
                  <a:pt x="1177" y="913"/>
                </a:lnTo>
                <a:lnTo>
                  <a:pt x="1174" y="896"/>
                </a:lnTo>
                <a:lnTo>
                  <a:pt x="1170" y="877"/>
                </a:lnTo>
                <a:lnTo>
                  <a:pt x="1167" y="861"/>
                </a:lnTo>
                <a:lnTo>
                  <a:pt x="1166" y="842"/>
                </a:lnTo>
                <a:lnTo>
                  <a:pt x="1166" y="824"/>
                </a:lnTo>
                <a:lnTo>
                  <a:pt x="1166" y="806"/>
                </a:lnTo>
                <a:lnTo>
                  <a:pt x="1167" y="788"/>
                </a:lnTo>
                <a:lnTo>
                  <a:pt x="1170" y="770"/>
                </a:lnTo>
                <a:lnTo>
                  <a:pt x="1174" y="752"/>
                </a:lnTo>
                <a:lnTo>
                  <a:pt x="1177" y="736"/>
                </a:lnTo>
                <a:lnTo>
                  <a:pt x="1182" y="719"/>
                </a:lnTo>
                <a:lnTo>
                  <a:pt x="1188" y="702"/>
                </a:lnTo>
                <a:lnTo>
                  <a:pt x="1194" y="687"/>
                </a:lnTo>
                <a:lnTo>
                  <a:pt x="1202" y="670"/>
                </a:lnTo>
                <a:lnTo>
                  <a:pt x="1210" y="655"/>
                </a:lnTo>
                <a:lnTo>
                  <a:pt x="1218" y="640"/>
                </a:lnTo>
                <a:lnTo>
                  <a:pt x="1227" y="626"/>
                </a:lnTo>
                <a:lnTo>
                  <a:pt x="1237" y="612"/>
                </a:lnTo>
                <a:lnTo>
                  <a:pt x="1248" y="598"/>
                </a:lnTo>
                <a:lnTo>
                  <a:pt x="1259" y="586"/>
                </a:lnTo>
                <a:lnTo>
                  <a:pt x="1271" y="574"/>
                </a:lnTo>
                <a:lnTo>
                  <a:pt x="1285" y="562"/>
                </a:lnTo>
                <a:lnTo>
                  <a:pt x="1298" y="551"/>
                </a:lnTo>
                <a:lnTo>
                  <a:pt x="1310" y="540"/>
                </a:lnTo>
                <a:lnTo>
                  <a:pt x="1324" y="531"/>
                </a:lnTo>
                <a:lnTo>
                  <a:pt x="1340" y="521"/>
                </a:lnTo>
                <a:lnTo>
                  <a:pt x="1354" y="512"/>
                </a:lnTo>
                <a:lnTo>
                  <a:pt x="1370" y="504"/>
                </a:lnTo>
                <a:lnTo>
                  <a:pt x="1386" y="498"/>
                </a:lnTo>
                <a:lnTo>
                  <a:pt x="1402" y="491"/>
                </a:lnTo>
                <a:lnTo>
                  <a:pt x="1420" y="486"/>
                </a:lnTo>
                <a:lnTo>
                  <a:pt x="1436" y="480"/>
                </a:lnTo>
                <a:lnTo>
                  <a:pt x="1454" y="477"/>
                </a:lnTo>
                <a:lnTo>
                  <a:pt x="1470" y="473"/>
                </a:lnTo>
                <a:lnTo>
                  <a:pt x="1488" y="471"/>
                </a:lnTo>
                <a:lnTo>
                  <a:pt x="1507" y="470"/>
                </a:lnTo>
                <a:lnTo>
                  <a:pt x="1526" y="469"/>
                </a:lnTo>
                <a:close/>
                <a:moveTo>
                  <a:pt x="1490" y="1877"/>
                </a:moveTo>
                <a:lnTo>
                  <a:pt x="1503" y="1928"/>
                </a:lnTo>
                <a:lnTo>
                  <a:pt x="1514" y="1980"/>
                </a:lnTo>
                <a:lnTo>
                  <a:pt x="1525" y="2032"/>
                </a:lnTo>
                <a:lnTo>
                  <a:pt x="1536" y="2083"/>
                </a:lnTo>
                <a:lnTo>
                  <a:pt x="1547" y="2135"/>
                </a:lnTo>
                <a:lnTo>
                  <a:pt x="1558" y="2187"/>
                </a:lnTo>
                <a:lnTo>
                  <a:pt x="1569" y="2238"/>
                </a:lnTo>
                <a:lnTo>
                  <a:pt x="1581" y="2290"/>
                </a:lnTo>
                <a:lnTo>
                  <a:pt x="1571" y="2303"/>
                </a:lnTo>
                <a:lnTo>
                  <a:pt x="1559" y="2319"/>
                </a:lnTo>
                <a:lnTo>
                  <a:pt x="1546" y="2334"/>
                </a:lnTo>
                <a:lnTo>
                  <a:pt x="1531" y="2351"/>
                </a:lnTo>
                <a:lnTo>
                  <a:pt x="1561" y="2359"/>
                </a:lnTo>
                <a:lnTo>
                  <a:pt x="1588" y="2367"/>
                </a:lnTo>
                <a:lnTo>
                  <a:pt x="1601" y="2374"/>
                </a:lnTo>
                <a:lnTo>
                  <a:pt x="1614" y="2378"/>
                </a:lnTo>
                <a:lnTo>
                  <a:pt x="1626" y="2386"/>
                </a:lnTo>
                <a:lnTo>
                  <a:pt x="1638" y="2392"/>
                </a:lnTo>
                <a:lnTo>
                  <a:pt x="1620" y="2409"/>
                </a:lnTo>
                <a:lnTo>
                  <a:pt x="1598" y="2430"/>
                </a:lnTo>
                <a:lnTo>
                  <a:pt x="1576" y="2455"/>
                </a:lnTo>
                <a:lnTo>
                  <a:pt x="1551" y="2481"/>
                </a:lnTo>
                <a:lnTo>
                  <a:pt x="1526" y="2510"/>
                </a:lnTo>
                <a:lnTo>
                  <a:pt x="1501" y="2538"/>
                </a:lnTo>
                <a:lnTo>
                  <a:pt x="1478" y="2565"/>
                </a:lnTo>
                <a:lnTo>
                  <a:pt x="1457" y="2592"/>
                </a:lnTo>
                <a:lnTo>
                  <a:pt x="1484" y="2592"/>
                </a:lnTo>
                <a:lnTo>
                  <a:pt x="1509" y="2594"/>
                </a:lnTo>
                <a:lnTo>
                  <a:pt x="1531" y="2598"/>
                </a:lnTo>
                <a:lnTo>
                  <a:pt x="1553" y="2602"/>
                </a:lnTo>
                <a:lnTo>
                  <a:pt x="1574" y="2607"/>
                </a:lnTo>
                <a:lnTo>
                  <a:pt x="1593" y="2614"/>
                </a:lnTo>
                <a:lnTo>
                  <a:pt x="1611" y="2621"/>
                </a:lnTo>
                <a:lnTo>
                  <a:pt x="1630" y="2628"/>
                </a:lnTo>
                <a:lnTo>
                  <a:pt x="1622" y="2645"/>
                </a:lnTo>
                <a:lnTo>
                  <a:pt x="1617" y="2664"/>
                </a:lnTo>
                <a:lnTo>
                  <a:pt x="1610" y="2684"/>
                </a:lnTo>
                <a:lnTo>
                  <a:pt x="1604" y="2706"/>
                </a:lnTo>
                <a:lnTo>
                  <a:pt x="1599" y="2729"/>
                </a:lnTo>
                <a:lnTo>
                  <a:pt x="1594" y="2753"/>
                </a:lnTo>
                <a:lnTo>
                  <a:pt x="1589" y="2777"/>
                </a:lnTo>
                <a:lnTo>
                  <a:pt x="1586" y="2802"/>
                </a:lnTo>
                <a:lnTo>
                  <a:pt x="1581" y="2828"/>
                </a:lnTo>
                <a:lnTo>
                  <a:pt x="1578" y="2852"/>
                </a:lnTo>
                <a:lnTo>
                  <a:pt x="1576" y="2875"/>
                </a:lnTo>
                <a:lnTo>
                  <a:pt x="1573" y="2897"/>
                </a:lnTo>
                <a:lnTo>
                  <a:pt x="1572" y="2919"/>
                </a:lnTo>
                <a:lnTo>
                  <a:pt x="1572" y="2940"/>
                </a:lnTo>
                <a:lnTo>
                  <a:pt x="1572" y="2959"/>
                </a:lnTo>
                <a:lnTo>
                  <a:pt x="1573" y="2975"/>
                </a:lnTo>
                <a:lnTo>
                  <a:pt x="1586" y="2953"/>
                </a:lnTo>
                <a:lnTo>
                  <a:pt x="1598" y="2932"/>
                </a:lnTo>
                <a:lnTo>
                  <a:pt x="1604" y="2922"/>
                </a:lnTo>
                <a:lnTo>
                  <a:pt x="1610" y="2913"/>
                </a:lnTo>
                <a:lnTo>
                  <a:pt x="1619" y="2904"/>
                </a:lnTo>
                <a:lnTo>
                  <a:pt x="1625" y="2896"/>
                </a:lnTo>
                <a:lnTo>
                  <a:pt x="1633" y="2888"/>
                </a:lnTo>
                <a:lnTo>
                  <a:pt x="1642" y="2883"/>
                </a:lnTo>
                <a:lnTo>
                  <a:pt x="1651" y="2876"/>
                </a:lnTo>
                <a:lnTo>
                  <a:pt x="1661" y="2872"/>
                </a:lnTo>
                <a:lnTo>
                  <a:pt x="1671" y="2867"/>
                </a:lnTo>
                <a:lnTo>
                  <a:pt x="1681" y="2864"/>
                </a:lnTo>
                <a:lnTo>
                  <a:pt x="1693" y="2864"/>
                </a:lnTo>
                <a:lnTo>
                  <a:pt x="1704" y="2863"/>
                </a:lnTo>
                <a:lnTo>
                  <a:pt x="1785" y="3258"/>
                </a:lnTo>
                <a:lnTo>
                  <a:pt x="2038" y="3432"/>
                </a:lnTo>
                <a:lnTo>
                  <a:pt x="2061" y="3554"/>
                </a:lnTo>
                <a:lnTo>
                  <a:pt x="2086" y="3676"/>
                </a:lnTo>
                <a:lnTo>
                  <a:pt x="2110" y="3799"/>
                </a:lnTo>
                <a:lnTo>
                  <a:pt x="2134" y="3921"/>
                </a:lnTo>
                <a:lnTo>
                  <a:pt x="2160" y="4043"/>
                </a:lnTo>
                <a:lnTo>
                  <a:pt x="2183" y="4166"/>
                </a:lnTo>
                <a:lnTo>
                  <a:pt x="2207" y="4288"/>
                </a:lnTo>
                <a:lnTo>
                  <a:pt x="2232" y="4411"/>
                </a:lnTo>
                <a:lnTo>
                  <a:pt x="2256" y="4534"/>
                </a:lnTo>
                <a:lnTo>
                  <a:pt x="2281" y="4655"/>
                </a:lnTo>
                <a:lnTo>
                  <a:pt x="2305" y="4777"/>
                </a:lnTo>
                <a:lnTo>
                  <a:pt x="2329" y="4900"/>
                </a:lnTo>
                <a:lnTo>
                  <a:pt x="2353" y="5021"/>
                </a:lnTo>
                <a:lnTo>
                  <a:pt x="2378" y="5144"/>
                </a:lnTo>
                <a:lnTo>
                  <a:pt x="2402" y="5267"/>
                </a:lnTo>
                <a:lnTo>
                  <a:pt x="2426" y="5389"/>
                </a:lnTo>
                <a:lnTo>
                  <a:pt x="2476" y="5440"/>
                </a:lnTo>
                <a:lnTo>
                  <a:pt x="2526" y="5491"/>
                </a:lnTo>
                <a:lnTo>
                  <a:pt x="2576" y="5540"/>
                </a:lnTo>
                <a:lnTo>
                  <a:pt x="2626" y="5591"/>
                </a:lnTo>
                <a:lnTo>
                  <a:pt x="2674" y="5641"/>
                </a:lnTo>
                <a:lnTo>
                  <a:pt x="2725" y="5693"/>
                </a:lnTo>
                <a:lnTo>
                  <a:pt x="2774" y="5743"/>
                </a:lnTo>
                <a:lnTo>
                  <a:pt x="2824" y="5794"/>
                </a:lnTo>
                <a:lnTo>
                  <a:pt x="2811" y="5728"/>
                </a:lnTo>
                <a:lnTo>
                  <a:pt x="2799" y="5664"/>
                </a:lnTo>
                <a:lnTo>
                  <a:pt x="2787" y="5600"/>
                </a:lnTo>
                <a:lnTo>
                  <a:pt x="2775" y="5535"/>
                </a:lnTo>
                <a:lnTo>
                  <a:pt x="2763" y="5471"/>
                </a:lnTo>
                <a:lnTo>
                  <a:pt x="2751" y="5406"/>
                </a:lnTo>
                <a:lnTo>
                  <a:pt x="2737" y="5341"/>
                </a:lnTo>
                <a:lnTo>
                  <a:pt x="2725" y="5277"/>
                </a:lnTo>
                <a:lnTo>
                  <a:pt x="2743" y="5267"/>
                </a:lnTo>
                <a:lnTo>
                  <a:pt x="2759" y="5258"/>
                </a:lnTo>
                <a:lnTo>
                  <a:pt x="2775" y="5252"/>
                </a:lnTo>
                <a:lnTo>
                  <a:pt x="2790" y="5245"/>
                </a:lnTo>
                <a:lnTo>
                  <a:pt x="2804" y="5241"/>
                </a:lnTo>
                <a:lnTo>
                  <a:pt x="2818" y="5238"/>
                </a:lnTo>
                <a:lnTo>
                  <a:pt x="2831" y="5236"/>
                </a:lnTo>
                <a:lnTo>
                  <a:pt x="2844" y="5236"/>
                </a:lnTo>
                <a:lnTo>
                  <a:pt x="2856" y="5236"/>
                </a:lnTo>
                <a:lnTo>
                  <a:pt x="2867" y="5238"/>
                </a:lnTo>
                <a:lnTo>
                  <a:pt x="2878" y="5241"/>
                </a:lnTo>
                <a:lnTo>
                  <a:pt x="2888" y="5244"/>
                </a:lnTo>
                <a:lnTo>
                  <a:pt x="2898" y="5248"/>
                </a:lnTo>
                <a:lnTo>
                  <a:pt x="2908" y="5254"/>
                </a:lnTo>
                <a:lnTo>
                  <a:pt x="2917" y="5260"/>
                </a:lnTo>
                <a:lnTo>
                  <a:pt x="2925" y="5266"/>
                </a:lnTo>
                <a:lnTo>
                  <a:pt x="2935" y="5274"/>
                </a:lnTo>
                <a:lnTo>
                  <a:pt x="2943" y="5283"/>
                </a:lnTo>
                <a:lnTo>
                  <a:pt x="2952" y="5290"/>
                </a:lnTo>
                <a:lnTo>
                  <a:pt x="2960" y="5299"/>
                </a:lnTo>
                <a:lnTo>
                  <a:pt x="2976" y="5319"/>
                </a:lnTo>
                <a:lnTo>
                  <a:pt x="2992" y="5340"/>
                </a:lnTo>
                <a:lnTo>
                  <a:pt x="3008" y="5361"/>
                </a:lnTo>
                <a:lnTo>
                  <a:pt x="3025" y="5383"/>
                </a:lnTo>
                <a:lnTo>
                  <a:pt x="3043" y="5404"/>
                </a:lnTo>
                <a:lnTo>
                  <a:pt x="3060" y="5425"/>
                </a:lnTo>
                <a:lnTo>
                  <a:pt x="3078" y="5442"/>
                </a:lnTo>
                <a:lnTo>
                  <a:pt x="3096" y="5461"/>
                </a:lnTo>
                <a:lnTo>
                  <a:pt x="3115" y="5477"/>
                </a:lnTo>
                <a:lnTo>
                  <a:pt x="3135" y="5494"/>
                </a:lnTo>
                <a:lnTo>
                  <a:pt x="3156" y="5510"/>
                </a:lnTo>
                <a:lnTo>
                  <a:pt x="3177" y="5527"/>
                </a:lnTo>
                <a:lnTo>
                  <a:pt x="3199" y="5541"/>
                </a:lnTo>
                <a:lnTo>
                  <a:pt x="3221" y="5557"/>
                </a:lnTo>
                <a:lnTo>
                  <a:pt x="3244" y="5571"/>
                </a:lnTo>
                <a:lnTo>
                  <a:pt x="3267" y="5583"/>
                </a:lnTo>
                <a:lnTo>
                  <a:pt x="3292" y="5597"/>
                </a:lnTo>
                <a:lnTo>
                  <a:pt x="3317" y="5609"/>
                </a:lnTo>
                <a:lnTo>
                  <a:pt x="3341" y="5620"/>
                </a:lnTo>
                <a:lnTo>
                  <a:pt x="3367" y="5630"/>
                </a:lnTo>
                <a:lnTo>
                  <a:pt x="3392" y="5639"/>
                </a:lnTo>
                <a:lnTo>
                  <a:pt x="3418" y="5648"/>
                </a:lnTo>
                <a:lnTo>
                  <a:pt x="3443" y="5653"/>
                </a:lnTo>
                <a:lnTo>
                  <a:pt x="3469" y="5660"/>
                </a:lnTo>
                <a:lnTo>
                  <a:pt x="3494" y="5663"/>
                </a:lnTo>
                <a:lnTo>
                  <a:pt x="3520" y="5665"/>
                </a:lnTo>
                <a:lnTo>
                  <a:pt x="3544" y="5668"/>
                </a:lnTo>
                <a:lnTo>
                  <a:pt x="3569" y="5666"/>
                </a:lnTo>
                <a:lnTo>
                  <a:pt x="3594" y="5664"/>
                </a:lnTo>
                <a:lnTo>
                  <a:pt x="3618" y="5661"/>
                </a:lnTo>
                <a:lnTo>
                  <a:pt x="3642" y="5655"/>
                </a:lnTo>
                <a:lnTo>
                  <a:pt x="3665" y="5649"/>
                </a:lnTo>
                <a:lnTo>
                  <a:pt x="3688" y="5639"/>
                </a:lnTo>
                <a:lnTo>
                  <a:pt x="3710" y="5628"/>
                </a:lnTo>
                <a:lnTo>
                  <a:pt x="3731" y="5616"/>
                </a:lnTo>
                <a:lnTo>
                  <a:pt x="3752" y="5600"/>
                </a:lnTo>
                <a:lnTo>
                  <a:pt x="3772" y="5583"/>
                </a:lnTo>
                <a:lnTo>
                  <a:pt x="3790" y="5564"/>
                </a:lnTo>
                <a:lnTo>
                  <a:pt x="3806" y="5547"/>
                </a:lnTo>
                <a:lnTo>
                  <a:pt x="3821" y="5530"/>
                </a:lnTo>
                <a:lnTo>
                  <a:pt x="3836" y="5517"/>
                </a:lnTo>
                <a:lnTo>
                  <a:pt x="3853" y="5504"/>
                </a:lnTo>
                <a:lnTo>
                  <a:pt x="3863" y="5497"/>
                </a:lnTo>
                <a:lnTo>
                  <a:pt x="3871" y="5493"/>
                </a:lnTo>
                <a:lnTo>
                  <a:pt x="3881" y="5488"/>
                </a:lnTo>
                <a:lnTo>
                  <a:pt x="3891" y="5484"/>
                </a:lnTo>
                <a:lnTo>
                  <a:pt x="3902" y="5482"/>
                </a:lnTo>
                <a:lnTo>
                  <a:pt x="3913" y="5479"/>
                </a:lnTo>
                <a:lnTo>
                  <a:pt x="3927" y="5477"/>
                </a:lnTo>
                <a:lnTo>
                  <a:pt x="3940" y="5477"/>
                </a:lnTo>
                <a:lnTo>
                  <a:pt x="3948" y="5477"/>
                </a:lnTo>
                <a:lnTo>
                  <a:pt x="3956" y="5477"/>
                </a:lnTo>
                <a:lnTo>
                  <a:pt x="3963" y="5479"/>
                </a:lnTo>
                <a:lnTo>
                  <a:pt x="3970" y="5481"/>
                </a:lnTo>
                <a:lnTo>
                  <a:pt x="3977" y="5483"/>
                </a:lnTo>
                <a:lnTo>
                  <a:pt x="3984" y="5485"/>
                </a:lnTo>
                <a:lnTo>
                  <a:pt x="3990" y="5488"/>
                </a:lnTo>
                <a:lnTo>
                  <a:pt x="3996" y="5493"/>
                </a:lnTo>
                <a:lnTo>
                  <a:pt x="4001" y="5496"/>
                </a:lnTo>
                <a:lnTo>
                  <a:pt x="4006" y="5501"/>
                </a:lnTo>
                <a:lnTo>
                  <a:pt x="4011" y="5506"/>
                </a:lnTo>
                <a:lnTo>
                  <a:pt x="4015" y="5512"/>
                </a:lnTo>
                <a:lnTo>
                  <a:pt x="4019" y="5517"/>
                </a:lnTo>
                <a:lnTo>
                  <a:pt x="4021" y="5523"/>
                </a:lnTo>
                <a:lnTo>
                  <a:pt x="4023" y="5529"/>
                </a:lnTo>
                <a:lnTo>
                  <a:pt x="4025" y="5536"/>
                </a:lnTo>
                <a:lnTo>
                  <a:pt x="4027" y="5544"/>
                </a:lnTo>
                <a:lnTo>
                  <a:pt x="4027" y="5550"/>
                </a:lnTo>
                <a:lnTo>
                  <a:pt x="4027" y="5559"/>
                </a:lnTo>
                <a:lnTo>
                  <a:pt x="4027" y="5567"/>
                </a:lnTo>
                <a:lnTo>
                  <a:pt x="4025" y="5575"/>
                </a:lnTo>
                <a:lnTo>
                  <a:pt x="4024" y="5583"/>
                </a:lnTo>
                <a:lnTo>
                  <a:pt x="4021" y="5592"/>
                </a:lnTo>
                <a:lnTo>
                  <a:pt x="4017" y="5601"/>
                </a:lnTo>
                <a:lnTo>
                  <a:pt x="4013" y="5611"/>
                </a:lnTo>
                <a:lnTo>
                  <a:pt x="4008" y="5620"/>
                </a:lnTo>
                <a:lnTo>
                  <a:pt x="4003" y="5630"/>
                </a:lnTo>
                <a:lnTo>
                  <a:pt x="3996" y="5640"/>
                </a:lnTo>
                <a:lnTo>
                  <a:pt x="3989" y="5650"/>
                </a:lnTo>
                <a:lnTo>
                  <a:pt x="3981" y="5661"/>
                </a:lnTo>
                <a:lnTo>
                  <a:pt x="3971" y="5671"/>
                </a:lnTo>
                <a:lnTo>
                  <a:pt x="3961" y="5681"/>
                </a:lnTo>
                <a:lnTo>
                  <a:pt x="4003" y="5678"/>
                </a:lnTo>
                <a:lnTo>
                  <a:pt x="4042" y="5672"/>
                </a:lnTo>
                <a:lnTo>
                  <a:pt x="4079" y="5665"/>
                </a:lnTo>
                <a:lnTo>
                  <a:pt x="4115" y="5659"/>
                </a:lnTo>
                <a:lnTo>
                  <a:pt x="4147" y="5650"/>
                </a:lnTo>
                <a:lnTo>
                  <a:pt x="4178" y="5639"/>
                </a:lnTo>
                <a:lnTo>
                  <a:pt x="4207" y="5629"/>
                </a:lnTo>
                <a:lnTo>
                  <a:pt x="4233" y="5617"/>
                </a:lnTo>
                <a:lnTo>
                  <a:pt x="4259" y="5605"/>
                </a:lnTo>
                <a:lnTo>
                  <a:pt x="4282" y="5591"/>
                </a:lnTo>
                <a:lnTo>
                  <a:pt x="4303" y="5576"/>
                </a:lnTo>
                <a:lnTo>
                  <a:pt x="4323" y="5561"/>
                </a:lnTo>
                <a:lnTo>
                  <a:pt x="4341" y="5545"/>
                </a:lnTo>
                <a:lnTo>
                  <a:pt x="4357" y="5528"/>
                </a:lnTo>
                <a:lnTo>
                  <a:pt x="4373" y="5510"/>
                </a:lnTo>
                <a:lnTo>
                  <a:pt x="4386" y="5492"/>
                </a:lnTo>
                <a:lnTo>
                  <a:pt x="4399" y="5473"/>
                </a:lnTo>
                <a:lnTo>
                  <a:pt x="4410" y="5454"/>
                </a:lnTo>
                <a:lnTo>
                  <a:pt x="4420" y="5434"/>
                </a:lnTo>
                <a:lnTo>
                  <a:pt x="4429" y="5414"/>
                </a:lnTo>
                <a:lnTo>
                  <a:pt x="4437" y="5393"/>
                </a:lnTo>
                <a:lnTo>
                  <a:pt x="4443" y="5373"/>
                </a:lnTo>
                <a:lnTo>
                  <a:pt x="4450" y="5351"/>
                </a:lnTo>
                <a:lnTo>
                  <a:pt x="4455" y="5329"/>
                </a:lnTo>
                <a:lnTo>
                  <a:pt x="4460" y="5308"/>
                </a:lnTo>
                <a:lnTo>
                  <a:pt x="4463" y="5286"/>
                </a:lnTo>
                <a:lnTo>
                  <a:pt x="4467" y="5264"/>
                </a:lnTo>
                <a:lnTo>
                  <a:pt x="4469" y="5242"/>
                </a:lnTo>
                <a:lnTo>
                  <a:pt x="4472" y="5197"/>
                </a:lnTo>
                <a:lnTo>
                  <a:pt x="4474" y="5154"/>
                </a:lnTo>
                <a:lnTo>
                  <a:pt x="4504" y="4427"/>
                </a:lnTo>
                <a:lnTo>
                  <a:pt x="4552" y="4391"/>
                </a:lnTo>
                <a:lnTo>
                  <a:pt x="4601" y="4354"/>
                </a:lnTo>
                <a:lnTo>
                  <a:pt x="4624" y="4334"/>
                </a:lnTo>
                <a:lnTo>
                  <a:pt x="4647" y="4313"/>
                </a:lnTo>
                <a:lnTo>
                  <a:pt x="4669" y="4294"/>
                </a:lnTo>
                <a:lnTo>
                  <a:pt x="4690" y="4271"/>
                </a:lnTo>
                <a:lnTo>
                  <a:pt x="4711" y="4248"/>
                </a:lnTo>
                <a:lnTo>
                  <a:pt x="4731" y="4224"/>
                </a:lnTo>
                <a:lnTo>
                  <a:pt x="4749" y="4198"/>
                </a:lnTo>
                <a:lnTo>
                  <a:pt x="4768" y="4171"/>
                </a:lnTo>
                <a:lnTo>
                  <a:pt x="4783" y="4143"/>
                </a:lnTo>
                <a:lnTo>
                  <a:pt x="4800" y="4112"/>
                </a:lnTo>
                <a:lnTo>
                  <a:pt x="4806" y="4097"/>
                </a:lnTo>
                <a:lnTo>
                  <a:pt x="4814" y="4080"/>
                </a:lnTo>
                <a:lnTo>
                  <a:pt x="4820" y="4062"/>
                </a:lnTo>
                <a:lnTo>
                  <a:pt x="4825" y="4046"/>
                </a:lnTo>
                <a:lnTo>
                  <a:pt x="4799" y="4051"/>
                </a:lnTo>
                <a:lnTo>
                  <a:pt x="4771" y="4057"/>
                </a:lnTo>
                <a:lnTo>
                  <a:pt x="4744" y="4060"/>
                </a:lnTo>
                <a:lnTo>
                  <a:pt x="4718" y="4063"/>
                </a:lnTo>
                <a:lnTo>
                  <a:pt x="4692" y="4066"/>
                </a:lnTo>
                <a:lnTo>
                  <a:pt x="4665" y="4068"/>
                </a:lnTo>
                <a:lnTo>
                  <a:pt x="4638" y="4069"/>
                </a:lnTo>
                <a:lnTo>
                  <a:pt x="4614" y="4069"/>
                </a:lnTo>
                <a:lnTo>
                  <a:pt x="4587" y="4069"/>
                </a:lnTo>
                <a:lnTo>
                  <a:pt x="4561" y="4068"/>
                </a:lnTo>
                <a:lnTo>
                  <a:pt x="4536" y="4067"/>
                </a:lnTo>
                <a:lnTo>
                  <a:pt x="4511" y="4063"/>
                </a:lnTo>
                <a:lnTo>
                  <a:pt x="4485" y="4061"/>
                </a:lnTo>
                <a:lnTo>
                  <a:pt x="4461" y="4058"/>
                </a:lnTo>
                <a:lnTo>
                  <a:pt x="4436" y="4053"/>
                </a:lnTo>
                <a:lnTo>
                  <a:pt x="4410" y="4049"/>
                </a:lnTo>
                <a:lnTo>
                  <a:pt x="4396" y="4043"/>
                </a:lnTo>
                <a:lnTo>
                  <a:pt x="4384" y="4036"/>
                </a:lnTo>
                <a:lnTo>
                  <a:pt x="4373" y="4028"/>
                </a:lnTo>
                <a:lnTo>
                  <a:pt x="4362" y="4020"/>
                </a:lnTo>
                <a:lnTo>
                  <a:pt x="4353" y="4011"/>
                </a:lnTo>
                <a:lnTo>
                  <a:pt x="4345" y="4003"/>
                </a:lnTo>
                <a:lnTo>
                  <a:pt x="4338" y="3991"/>
                </a:lnTo>
                <a:lnTo>
                  <a:pt x="4333" y="3982"/>
                </a:lnTo>
                <a:lnTo>
                  <a:pt x="4328" y="3970"/>
                </a:lnTo>
                <a:lnTo>
                  <a:pt x="4327" y="3960"/>
                </a:lnTo>
                <a:lnTo>
                  <a:pt x="4327" y="3949"/>
                </a:lnTo>
                <a:lnTo>
                  <a:pt x="4328" y="3938"/>
                </a:lnTo>
                <a:lnTo>
                  <a:pt x="4331" y="3927"/>
                </a:lnTo>
                <a:lnTo>
                  <a:pt x="4335" y="3916"/>
                </a:lnTo>
                <a:lnTo>
                  <a:pt x="4342" y="3906"/>
                </a:lnTo>
                <a:lnTo>
                  <a:pt x="4351" y="3895"/>
                </a:lnTo>
                <a:lnTo>
                  <a:pt x="4362" y="3884"/>
                </a:lnTo>
                <a:lnTo>
                  <a:pt x="4373" y="3874"/>
                </a:lnTo>
                <a:lnTo>
                  <a:pt x="4385" y="3865"/>
                </a:lnTo>
                <a:lnTo>
                  <a:pt x="4397" y="3858"/>
                </a:lnTo>
                <a:lnTo>
                  <a:pt x="4409" y="3850"/>
                </a:lnTo>
                <a:lnTo>
                  <a:pt x="4422" y="3844"/>
                </a:lnTo>
                <a:lnTo>
                  <a:pt x="4436" y="3839"/>
                </a:lnTo>
                <a:lnTo>
                  <a:pt x="4449" y="3834"/>
                </a:lnTo>
                <a:lnTo>
                  <a:pt x="4461" y="3830"/>
                </a:lnTo>
                <a:lnTo>
                  <a:pt x="4476" y="3828"/>
                </a:lnTo>
                <a:lnTo>
                  <a:pt x="4489" y="3826"/>
                </a:lnTo>
                <a:lnTo>
                  <a:pt x="4503" y="3824"/>
                </a:lnTo>
                <a:lnTo>
                  <a:pt x="4516" y="3823"/>
                </a:lnTo>
                <a:lnTo>
                  <a:pt x="4532" y="3822"/>
                </a:lnTo>
                <a:lnTo>
                  <a:pt x="4546" y="3823"/>
                </a:lnTo>
                <a:lnTo>
                  <a:pt x="4561" y="3823"/>
                </a:lnTo>
                <a:lnTo>
                  <a:pt x="4592" y="3826"/>
                </a:lnTo>
                <a:lnTo>
                  <a:pt x="4622" y="3831"/>
                </a:lnTo>
                <a:lnTo>
                  <a:pt x="4653" y="3837"/>
                </a:lnTo>
                <a:lnTo>
                  <a:pt x="4684" y="3843"/>
                </a:lnTo>
                <a:lnTo>
                  <a:pt x="4749" y="3859"/>
                </a:lnTo>
                <a:lnTo>
                  <a:pt x="4813" y="3873"/>
                </a:lnTo>
                <a:lnTo>
                  <a:pt x="4889" y="3890"/>
                </a:lnTo>
                <a:lnTo>
                  <a:pt x="4968" y="3906"/>
                </a:lnTo>
                <a:lnTo>
                  <a:pt x="5048" y="3922"/>
                </a:lnTo>
                <a:lnTo>
                  <a:pt x="5129" y="3936"/>
                </a:lnTo>
                <a:lnTo>
                  <a:pt x="5170" y="3942"/>
                </a:lnTo>
                <a:lnTo>
                  <a:pt x="5212" y="3947"/>
                </a:lnTo>
                <a:lnTo>
                  <a:pt x="5252" y="3953"/>
                </a:lnTo>
                <a:lnTo>
                  <a:pt x="5292" y="3958"/>
                </a:lnTo>
                <a:lnTo>
                  <a:pt x="5333" y="3962"/>
                </a:lnTo>
                <a:lnTo>
                  <a:pt x="5373" y="3966"/>
                </a:lnTo>
                <a:lnTo>
                  <a:pt x="5412" y="3969"/>
                </a:lnTo>
                <a:lnTo>
                  <a:pt x="5451" y="3970"/>
                </a:lnTo>
                <a:lnTo>
                  <a:pt x="5683" y="4371"/>
                </a:lnTo>
                <a:lnTo>
                  <a:pt x="5696" y="4396"/>
                </a:lnTo>
                <a:lnTo>
                  <a:pt x="5709" y="4421"/>
                </a:lnTo>
                <a:lnTo>
                  <a:pt x="5721" y="4442"/>
                </a:lnTo>
                <a:lnTo>
                  <a:pt x="5736" y="4462"/>
                </a:lnTo>
                <a:lnTo>
                  <a:pt x="5749" y="4480"/>
                </a:lnTo>
                <a:lnTo>
                  <a:pt x="5765" y="4498"/>
                </a:lnTo>
                <a:lnTo>
                  <a:pt x="5778" y="4513"/>
                </a:lnTo>
                <a:lnTo>
                  <a:pt x="5793" y="4527"/>
                </a:lnTo>
                <a:lnTo>
                  <a:pt x="5810" y="4539"/>
                </a:lnTo>
                <a:lnTo>
                  <a:pt x="5824" y="4551"/>
                </a:lnTo>
                <a:lnTo>
                  <a:pt x="5841" y="4561"/>
                </a:lnTo>
                <a:lnTo>
                  <a:pt x="5857" y="4569"/>
                </a:lnTo>
                <a:lnTo>
                  <a:pt x="5875" y="4578"/>
                </a:lnTo>
                <a:lnTo>
                  <a:pt x="5892" y="4583"/>
                </a:lnTo>
                <a:lnTo>
                  <a:pt x="5909" y="4589"/>
                </a:lnTo>
                <a:lnTo>
                  <a:pt x="5927" y="4592"/>
                </a:lnTo>
                <a:lnTo>
                  <a:pt x="5945" y="4597"/>
                </a:lnTo>
                <a:lnTo>
                  <a:pt x="5965" y="4599"/>
                </a:lnTo>
                <a:lnTo>
                  <a:pt x="5983" y="4600"/>
                </a:lnTo>
                <a:lnTo>
                  <a:pt x="6002" y="4600"/>
                </a:lnTo>
                <a:lnTo>
                  <a:pt x="6021" y="4600"/>
                </a:lnTo>
                <a:lnTo>
                  <a:pt x="6042" y="4600"/>
                </a:lnTo>
                <a:lnTo>
                  <a:pt x="6062" y="4599"/>
                </a:lnTo>
                <a:lnTo>
                  <a:pt x="6083" y="4597"/>
                </a:lnTo>
                <a:lnTo>
                  <a:pt x="6125" y="4590"/>
                </a:lnTo>
                <a:lnTo>
                  <a:pt x="6168" y="4582"/>
                </a:lnTo>
                <a:lnTo>
                  <a:pt x="6214" y="4575"/>
                </a:lnTo>
                <a:lnTo>
                  <a:pt x="6260" y="4565"/>
                </a:lnTo>
                <a:lnTo>
                  <a:pt x="6282" y="4560"/>
                </a:lnTo>
                <a:lnTo>
                  <a:pt x="6303" y="4556"/>
                </a:lnTo>
                <a:lnTo>
                  <a:pt x="6323" y="4553"/>
                </a:lnTo>
                <a:lnTo>
                  <a:pt x="6342" y="4551"/>
                </a:lnTo>
                <a:lnTo>
                  <a:pt x="6362" y="4550"/>
                </a:lnTo>
                <a:lnTo>
                  <a:pt x="6380" y="4550"/>
                </a:lnTo>
                <a:lnTo>
                  <a:pt x="6396" y="4551"/>
                </a:lnTo>
                <a:lnTo>
                  <a:pt x="6413" y="4552"/>
                </a:lnTo>
                <a:lnTo>
                  <a:pt x="6428" y="4555"/>
                </a:lnTo>
                <a:lnTo>
                  <a:pt x="6444" y="4557"/>
                </a:lnTo>
                <a:lnTo>
                  <a:pt x="6458" y="4561"/>
                </a:lnTo>
                <a:lnTo>
                  <a:pt x="6472" y="4566"/>
                </a:lnTo>
                <a:lnTo>
                  <a:pt x="6484" y="4570"/>
                </a:lnTo>
                <a:lnTo>
                  <a:pt x="6496" y="4577"/>
                </a:lnTo>
                <a:lnTo>
                  <a:pt x="6507" y="4583"/>
                </a:lnTo>
                <a:lnTo>
                  <a:pt x="6518" y="4590"/>
                </a:lnTo>
                <a:lnTo>
                  <a:pt x="6528" y="4600"/>
                </a:lnTo>
                <a:lnTo>
                  <a:pt x="6538" y="4609"/>
                </a:lnTo>
                <a:lnTo>
                  <a:pt x="6547" y="4618"/>
                </a:lnTo>
                <a:lnTo>
                  <a:pt x="6555" y="4629"/>
                </a:lnTo>
                <a:lnTo>
                  <a:pt x="6561" y="4640"/>
                </a:lnTo>
                <a:lnTo>
                  <a:pt x="6568" y="4652"/>
                </a:lnTo>
                <a:lnTo>
                  <a:pt x="6573" y="4664"/>
                </a:lnTo>
                <a:lnTo>
                  <a:pt x="6579" y="4677"/>
                </a:lnTo>
                <a:lnTo>
                  <a:pt x="6583" y="4691"/>
                </a:lnTo>
                <a:lnTo>
                  <a:pt x="6587" y="4706"/>
                </a:lnTo>
                <a:lnTo>
                  <a:pt x="6590" y="4722"/>
                </a:lnTo>
                <a:lnTo>
                  <a:pt x="6593" y="4738"/>
                </a:lnTo>
                <a:lnTo>
                  <a:pt x="6594" y="4755"/>
                </a:lnTo>
                <a:lnTo>
                  <a:pt x="6595" y="4773"/>
                </a:lnTo>
                <a:lnTo>
                  <a:pt x="6595" y="4790"/>
                </a:lnTo>
                <a:lnTo>
                  <a:pt x="6595" y="4809"/>
                </a:lnTo>
                <a:lnTo>
                  <a:pt x="6594" y="4827"/>
                </a:lnTo>
                <a:lnTo>
                  <a:pt x="6594" y="4844"/>
                </a:lnTo>
                <a:lnTo>
                  <a:pt x="6592" y="4861"/>
                </a:lnTo>
                <a:lnTo>
                  <a:pt x="6589" y="4878"/>
                </a:lnTo>
                <a:lnTo>
                  <a:pt x="6584" y="4893"/>
                </a:lnTo>
                <a:lnTo>
                  <a:pt x="6580" y="4909"/>
                </a:lnTo>
                <a:lnTo>
                  <a:pt x="6574" y="4923"/>
                </a:lnTo>
                <a:lnTo>
                  <a:pt x="6569" y="4937"/>
                </a:lnTo>
                <a:lnTo>
                  <a:pt x="6561" y="4951"/>
                </a:lnTo>
                <a:lnTo>
                  <a:pt x="6553" y="4964"/>
                </a:lnTo>
                <a:lnTo>
                  <a:pt x="6546" y="4975"/>
                </a:lnTo>
                <a:lnTo>
                  <a:pt x="6537" y="4986"/>
                </a:lnTo>
                <a:lnTo>
                  <a:pt x="6528" y="4997"/>
                </a:lnTo>
                <a:lnTo>
                  <a:pt x="6517" y="5008"/>
                </a:lnTo>
                <a:lnTo>
                  <a:pt x="6506" y="5018"/>
                </a:lnTo>
                <a:lnTo>
                  <a:pt x="6495" y="5026"/>
                </a:lnTo>
                <a:lnTo>
                  <a:pt x="6482" y="5034"/>
                </a:lnTo>
                <a:lnTo>
                  <a:pt x="6468" y="5041"/>
                </a:lnTo>
                <a:lnTo>
                  <a:pt x="6454" y="5048"/>
                </a:lnTo>
                <a:lnTo>
                  <a:pt x="6439" y="5054"/>
                </a:lnTo>
                <a:lnTo>
                  <a:pt x="6425" y="5059"/>
                </a:lnTo>
                <a:lnTo>
                  <a:pt x="6408" y="5064"/>
                </a:lnTo>
                <a:lnTo>
                  <a:pt x="6392" y="5067"/>
                </a:lnTo>
                <a:lnTo>
                  <a:pt x="6374" y="5070"/>
                </a:lnTo>
                <a:lnTo>
                  <a:pt x="6358" y="5072"/>
                </a:lnTo>
                <a:lnTo>
                  <a:pt x="6339" y="5073"/>
                </a:lnTo>
                <a:lnTo>
                  <a:pt x="6319" y="5073"/>
                </a:lnTo>
                <a:lnTo>
                  <a:pt x="6300" y="5072"/>
                </a:lnTo>
                <a:lnTo>
                  <a:pt x="6279" y="5071"/>
                </a:lnTo>
                <a:lnTo>
                  <a:pt x="6258" y="5069"/>
                </a:lnTo>
                <a:lnTo>
                  <a:pt x="6237" y="5065"/>
                </a:lnTo>
                <a:lnTo>
                  <a:pt x="6215" y="5061"/>
                </a:lnTo>
                <a:lnTo>
                  <a:pt x="6186" y="5055"/>
                </a:lnTo>
                <a:lnTo>
                  <a:pt x="6160" y="5048"/>
                </a:lnTo>
                <a:lnTo>
                  <a:pt x="6133" y="5039"/>
                </a:lnTo>
                <a:lnTo>
                  <a:pt x="6106" y="5029"/>
                </a:lnTo>
                <a:lnTo>
                  <a:pt x="6080" y="5018"/>
                </a:lnTo>
                <a:lnTo>
                  <a:pt x="6053" y="5006"/>
                </a:lnTo>
                <a:lnTo>
                  <a:pt x="6028" y="4993"/>
                </a:lnTo>
                <a:lnTo>
                  <a:pt x="6001" y="4977"/>
                </a:lnTo>
                <a:lnTo>
                  <a:pt x="5976" y="4962"/>
                </a:lnTo>
                <a:lnTo>
                  <a:pt x="5949" y="4944"/>
                </a:lnTo>
                <a:lnTo>
                  <a:pt x="5923" y="4926"/>
                </a:lnTo>
                <a:lnTo>
                  <a:pt x="5897" y="4906"/>
                </a:lnTo>
                <a:lnTo>
                  <a:pt x="5871" y="4886"/>
                </a:lnTo>
                <a:lnTo>
                  <a:pt x="5844" y="4864"/>
                </a:lnTo>
                <a:lnTo>
                  <a:pt x="5819" y="4841"/>
                </a:lnTo>
                <a:lnTo>
                  <a:pt x="5791" y="4817"/>
                </a:lnTo>
                <a:lnTo>
                  <a:pt x="5760" y="4789"/>
                </a:lnTo>
                <a:lnTo>
                  <a:pt x="5730" y="4766"/>
                </a:lnTo>
                <a:lnTo>
                  <a:pt x="5699" y="4748"/>
                </a:lnTo>
                <a:lnTo>
                  <a:pt x="5669" y="4733"/>
                </a:lnTo>
                <a:lnTo>
                  <a:pt x="5641" y="4722"/>
                </a:lnTo>
                <a:lnTo>
                  <a:pt x="5611" y="4714"/>
                </a:lnTo>
                <a:lnTo>
                  <a:pt x="5583" y="4711"/>
                </a:lnTo>
                <a:lnTo>
                  <a:pt x="5555" y="4709"/>
                </a:lnTo>
                <a:lnTo>
                  <a:pt x="5528" y="4711"/>
                </a:lnTo>
                <a:lnTo>
                  <a:pt x="5501" y="4716"/>
                </a:lnTo>
                <a:lnTo>
                  <a:pt x="5476" y="4724"/>
                </a:lnTo>
                <a:lnTo>
                  <a:pt x="5450" y="4734"/>
                </a:lnTo>
                <a:lnTo>
                  <a:pt x="5425" y="4747"/>
                </a:lnTo>
                <a:lnTo>
                  <a:pt x="5402" y="4763"/>
                </a:lnTo>
                <a:lnTo>
                  <a:pt x="5378" y="4779"/>
                </a:lnTo>
                <a:lnTo>
                  <a:pt x="5356" y="4799"/>
                </a:lnTo>
                <a:lnTo>
                  <a:pt x="5335" y="4820"/>
                </a:lnTo>
                <a:lnTo>
                  <a:pt x="5315" y="4843"/>
                </a:lnTo>
                <a:lnTo>
                  <a:pt x="5297" y="4867"/>
                </a:lnTo>
                <a:lnTo>
                  <a:pt x="5278" y="4892"/>
                </a:lnTo>
                <a:lnTo>
                  <a:pt x="5260" y="4920"/>
                </a:lnTo>
                <a:lnTo>
                  <a:pt x="5245" y="4946"/>
                </a:lnTo>
                <a:lnTo>
                  <a:pt x="5229" y="4975"/>
                </a:lnTo>
                <a:lnTo>
                  <a:pt x="5214" y="5005"/>
                </a:lnTo>
                <a:lnTo>
                  <a:pt x="5201" y="5035"/>
                </a:lnTo>
                <a:lnTo>
                  <a:pt x="5190" y="5065"/>
                </a:lnTo>
                <a:lnTo>
                  <a:pt x="5179" y="5096"/>
                </a:lnTo>
                <a:lnTo>
                  <a:pt x="5169" y="5127"/>
                </a:lnTo>
                <a:lnTo>
                  <a:pt x="5160" y="5156"/>
                </a:lnTo>
                <a:lnTo>
                  <a:pt x="5155" y="5187"/>
                </a:lnTo>
                <a:lnTo>
                  <a:pt x="5148" y="5218"/>
                </a:lnTo>
                <a:lnTo>
                  <a:pt x="5145" y="5247"/>
                </a:lnTo>
                <a:lnTo>
                  <a:pt x="5298" y="5263"/>
                </a:lnTo>
                <a:lnTo>
                  <a:pt x="5292" y="5288"/>
                </a:lnTo>
                <a:lnTo>
                  <a:pt x="5289" y="5318"/>
                </a:lnTo>
                <a:lnTo>
                  <a:pt x="5284" y="5351"/>
                </a:lnTo>
                <a:lnTo>
                  <a:pt x="5281" y="5388"/>
                </a:lnTo>
                <a:lnTo>
                  <a:pt x="5279" y="5425"/>
                </a:lnTo>
                <a:lnTo>
                  <a:pt x="5275" y="5463"/>
                </a:lnTo>
                <a:lnTo>
                  <a:pt x="5273" y="5503"/>
                </a:lnTo>
                <a:lnTo>
                  <a:pt x="5271" y="5541"/>
                </a:lnTo>
                <a:lnTo>
                  <a:pt x="5312" y="5533"/>
                </a:lnTo>
                <a:lnTo>
                  <a:pt x="5345" y="5526"/>
                </a:lnTo>
                <a:lnTo>
                  <a:pt x="5377" y="5520"/>
                </a:lnTo>
                <a:lnTo>
                  <a:pt x="5405" y="5516"/>
                </a:lnTo>
                <a:lnTo>
                  <a:pt x="5432" y="5513"/>
                </a:lnTo>
                <a:lnTo>
                  <a:pt x="5456" y="5509"/>
                </a:lnTo>
                <a:lnTo>
                  <a:pt x="5479" y="5506"/>
                </a:lnTo>
                <a:lnTo>
                  <a:pt x="5505" y="5504"/>
                </a:lnTo>
                <a:lnTo>
                  <a:pt x="5508" y="5523"/>
                </a:lnTo>
                <a:lnTo>
                  <a:pt x="5511" y="5546"/>
                </a:lnTo>
                <a:lnTo>
                  <a:pt x="5517" y="5571"/>
                </a:lnTo>
                <a:lnTo>
                  <a:pt x="5521" y="5599"/>
                </a:lnTo>
                <a:lnTo>
                  <a:pt x="5526" y="5629"/>
                </a:lnTo>
                <a:lnTo>
                  <a:pt x="5530" y="5660"/>
                </a:lnTo>
                <a:lnTo>
                  <a:pt x="5533" y="5690"/>
                </a:lnTo>
                <a:lnTo>
                  <a:pt x="5537" y="5720"/>
                </a:lnTo>
                <a:lnTo>
                  <a:pt x="5547" y="5696"/>
                </a:lnTo>
                <a:lnTo>
                  <a:pt x="5558" y="5674"/>
                </a:lnTo>
                <a:lnTo>
                  <a:pt x="5570" y="5651"/>
                </a:lnTo>
                <a:lnTo>
                  <a:pt x="5584" y="5629"/>
                </a:lnTo>
                <a:lnTo>
                  <a:pt x="5599" y="5608"/>
                </a:lnTo>
                <a:lnTo>
                  <a:pt x="5613" y="5588"/>
                </a:lnTo>
                <a:lnTo>
                  <a:pt x="5621" y="5579"/>
                </a:lnTo>
                <a:lnTo>
                  <a:pt x="5628" y="5570"/>
                </a:lnTo>
                <a:lnTo>
                  <a:pt x="5637" y="5561"/>
                </a:lnTo>
                <a:lnTo>
                  <a:pt x="5645" y="5554"/>
                </a:lnTo>
                <a:lnTo>
                  <a:pt x="5655" y="5547"/>
                </a:lnTo>
                <a:lnTo>
                  <a:pt x="5664" y="5539"/>
                </a:lnTo>
                <a:lnTo>
                  <a:pt x="5673" y="5534"/>
                </a:lnTo>
                <a:lnTo>
                  <a:pt x="5682" y="5528"/>
                </a:lnTo>
                <a:lnTo>
                  <a:pt x="5692" y="5525"/>
                </a:lnTo>
                <a:lnTo>
                  <a:pt x="5701" y="5520"/>
                </a:lnTo>
                <a:lnTo>
                  <a:pt x="5711" y="5518"/>
                </a:lnTo>
                <a:lnTo>
                  <a:pt x="5721" y="5517"/>
                </a:lnTo>
                <a:lnTo>
                  <a:pt x="5732" y="5516"/>
                </a:lnTo>
                <a:lnTo>
                  <a:pt x="5744" y="5517"/>
                </a:lnTo>
                <a:lnTo>
                  <a:pt x="5755" y="5517"/>
                </a:lnTo>
                <a:lnTo>
                  <a:pt x="5766" y="5519"/>
                </a:lnTo>
                <a:lnTo>
                  <a:pt x="5777" y="5524"/>
                </a:lnTo>
                <a:lnTo>
                  <a:pt x="5788" y="5528"/>
                </a:lnTo>
                <a:lnTo>
                  <a:pt x="5799" y="5535"/>
                </a:lnTo>
                <a:lnTo>
                  <a:pt x="5811" y="5543"/>
                </a:lnTo>
                <a:lnTo>
                  <a:pt x="5859" y="5575"/>
                </a:lnTo>
                <a:lnTo>
                  <a:pt x="5909" y="5607"/>
                </a:lnTo>
                <a:lnTo>
                  <a:pt x="5936" y="5624"/>
                </a:lnTo>
                <a:lnTo>
                  <a:pt x="5963" y="5640"/>
                </a:lnTo>
                <a:lnTo>
                  <a:pt x="5989" y="5655"/>
                </a:lnTo>
                <a:lnTo>
                  <a:pt x="6018" y="5671"/>
                </a:lnTo>
                <a:lnTo>
                  <a:pt x="6046" y="5685"/>
                </a:lnTo>
                <a:lnTo>
                  <a:pt x="6074" y="5700"/>
                </a:lnTo>
                <a:lnTo>
                  <a:pt x="6103" y="5713"/>
                </a:lnTo>
                <a:lnTo>
                  <a:pt x="6132" y="5725"/>
                </a:lnTo>
                <a:lnTo>
                  <a:pt x="6162" y="5736"/>
                </a:lnTo>
                <a:lnTo>
                  <a:pt x="6191" y="5746"/>
                </a:lnTo>
                <a:lnTo>
                  <a:pt x="6219" y="5755"/>
                </a:lnTo>
                <a:lnTo>
                  <a:pt x="6249" y="5762"/>
                </a:lnTo>
                <a:lnTo>
                  <a:pt x="6278" y="5767"/>
                </a:lnTo>
                <a:lnTo>
                  <a:pt x="6307" y="5772"/>
                </a:lnTo>
                <a:lnTo>
                  <a:pt x="6337" y="5773"/>
                </a:lnTo>
                <a:lnTo>
                  <a:pt x="6364" y="5773"/>
                </a:lnTo>
                <a:lnTo>
                  <a:pt x="6393" y="5772"/>
                </a:lnTo>
                <a:lnTo>
                  <a:pt x="6421" y="5766"/>
                </a:lnTo>
                <a:lnTo>
                  <a:pt x="6448" y="5760"/>
                </a:lnTo>
                <a:lnTo>
                  <a:pt x="6475" y="5749"/>
                </a:lnTo>
                <a:lnTo>
                  <a:pt x="6501" y="5738"/>
                </a:lnTo>
                <a:lnTo>
                  <a:pt x="6527" y="5724"/>
                </a:lnTo>
                <a:lnTo>
                  <a:pt x="6551" y="5706"/>
                </a:lnTo>
                <a:lnTo>
                  <a:pt x="6576" y="5686"/>
                </a:lnTo>
                <a:lnTo>
                  <a:pt x="6599" y="5662"/>
                </a:lnTo>
                <a:lnTo>
                  <a:pt x="6621" y="5637"/>
                </a:lnTo>
                <a:lnTo>
                  <a:pt x="6643" y="5606"/>
                </a:lnTo>
                <a:lnTo>
                  <a:pt x="6663" y="5572"/>
                </a:lnTo>
                <a:lnTo>
                  <a:pt x="6676" y="5551"/>
                </a:lnTo>
                <a:lnTo>
                  <a:pt x="6688" y="5534"/>
                </a:lnTo>
                <a:lnTo>
                  <a:pt x="6702" y="5517"/>
                </a:lnTo>
                <a:lnTo>
                  <a:pt x="6715" y="5505"/>
                </a:lnTo>
                <a:lnTo>
                  <a:pt x="6727" y="5493"/>
                </a:lnTo>
                <a:lnTo>
                  <a:pt x="6742" y="5484"/>
                </a:lnTo>
                <a:lnTo>
                  <a:pt x="6755" y="5476"/>
                </a:lnTo>
                <a:lnTo>
                  <a:pt x="6767" y="5471"/>
                </a:lnTo>
                <a:lnTo>
                  <a:pt x="6780" y="5467"/>
                </a:lnTo>
                <a:lnTo>
                  <a:pt x="6792" y="5465"/>
                </a:lnTo>
                <a:lnTo>
                  <a:pt x="6805" y="5465"/>
                </a:lnTo>
                <a:lnTo>
                  <a:pt x="6816" y="5467"/>
                </a:lnTo>
                <a:lnTo>
                  <a:pt x="6827" y="5472"/>
                </a:lnTo>
                <a:lnTo>
                  <a:pt x="6838" y="5475"/>
                </a:lnTo>
                <a:lnTo>
                  <a:pt x="6849" y="5483"/>
                </a:lnTo>
                <a:lnTo>
                  <a:pt x="6858" y="5489"/>
                </a:lnTo>
                <a:lnTo>
                  <a:pt x="6865" y="5498"/>
                </a:lnTo>
                <a:lnTo>
                  <a:pt x="6873" y="5508"/>
                </a:lnTo>
                <a:lnTo>
                  <a:pt x="6881" y="5520"/>
                </a:lnTo>
                <a:lnTo>
                  <a:pt x="6886" y="5533"/>
                </a:lnTo>
                <a:lnTo>
                  <a:pt x="6892" y="5546"/>
                </a:lnTo>
                <a:lnTo>
                  <a:pt x="6894" y="5561"/>
                </a:lnTo>
                <a:lnTo>
                  <a:pt x="6898" y="5576"/>
                </a:lnTo>
                <a:lnTo>
                  <a:pt x="6899" y="5591"/>
                </a:lnTo>
                <a:lnTo>
                  <a:pt x="6899" y="5608"/>
                </a:lnTo>
                <a:lnTo>
                  <a:pt x="6898" y="5626"/>
                </a:lnTo>
                <a:lnTo>
                  <a:pt x="6895" y="5643"/>
                </a:lnTo>
                <a:lnTo>
                  <a:pt x="6891" y="5661"/>
                </a:lnTo>
                <a:lnTo>
                  <a:pt x="6885" y="5680"/>
                </a:lnTo>
                <a:lnTo>
                  <a:pt x="6878" y="5699"/>
                </a:lnTo>
                <a:lnTo>
                  <a:pt x="6869" y="5717"/>
                </a:lnTo>
                <a:lnTo>
                  <a:pt x="6859" y="5737"/>
                </a:lnTo>
                <a:lnTo>
                  <a:pt x="6877" y="5737"/>
                </a:lnTo>
                <a:lnTo>
                  <a:pt x="6894" y="5736"/>
                </a:lnTo>
                <a:lnTo>
                  <a:pt x="6912" y="5734"/>
                </a:lnTo>
                <a:lnTo>
                  <a:pt x="6930" y="5731"/>
                </a:lnTo>
                <a:lnTo>
                  <a:pt x="6947" y="5727"/>
                </a:lnTo>
                <a:lnTo>
                  <a:pt x="6965" y="5722"/>
                </a:lnTo>
                <a:lnTo>
                  <a:pt x="6982" y="5716"/>
                </a:lnTo>
                <a:lnTo>
                  <a:pt x="6999" y="5710"/>
                </a:lnTo>
                <a:lnTo>
                  <a:pt x="7017" y="5703"/>
                </a:lnTo>
                <a:lnTo>
                  <a:pt x="7035" y="5694"/>
                </a:lnTo>
                <a:lnTo>
                  <a:pt x="7051" y="5684"/>
                </a:lnTo>
                <a:lnTo>
                  <a:pt x="7069" y="5674"/>
                </a:lnTo>
                <a:lnTo>
                  <a:pt x="7087" y="5662"/>
                </a:lnTo>
                <a:lnTo>
                  <a:pt x="7103" y="5650"/>
                </a:lnTo>
                <a:lnTo>
                  <a:pt x="7121" y="5637"/>
                </a:lnTo>
                <a:lnTo>
                  <a:pt x="7139" y="5621"/>
                </a:lnTo>
                <a:lnTo>
                  <a:pt x="7151" y="5609"/>
                </a:lnTo>
                <a:lnTo>
                  <a:pt x="7163" y="5597"/>
                </a:lnTo>
                <a:lnTo>
                  <a:pt x="7174" y="5583"/>
                </a:lnTo>
                <a:lnTo>
                  <a:pt x="7185" y="5570"/>
                </a:lnTo>
                <a:lnTo>
                  <a:pt x="7195" y="5556"/>
                </a:lnTo>
                <a:lnTo>
                  <a:pt x="7204" y="5540"/>
                </a:lnTo>
                <a:lnTo>
                  <a:pt x="7214" y="5525"/>
                </a:lnTo>
                <a:lnTo>
                  <a:pt x="7222" y="5507"/>
                </a:lnTo>
                <a:lnTo>
                  <a:pt x="7228" y="5491"/>
                </a:lnTo>
                <a:lnTo>
                  <a:pt x="7236" y="5473"/>
                </a:lnTo>
                <a:lnTo>
                  <a:pt x="7242" y="5453"/>
                </a:lnTo>
                <a:lnTo>
                  <a:pt x="7247" y="5433"/>
                </a:lnTo>
                <a:lnTo>
                  <a:pt x="7252" y="5413"/>
                </a:lnTo>
                <a:lnTo>
                  <a:pt x="7256" y="5392"/>
                </a:lnTo>
                <a:lnTo>
                  <a:pt x="7259" y="5370"/>
                </a:lnTo>
                <a:lnTo>
                  <a:pt x="7263" y="5348"/>
                </a:lnTo>
                <a:lnTo>
                  <a:pt x="7265" y="5325"/>
                </a:lnTo>
                <a:lnTo>
                  <a:pt x="7266" y="5300"/>
                </a:lnTo>
                <a:lnTo>
                  <a:pt x="7267" y="5275"/>
                </a:lnTo>
                <a:lnTo>
                  <a:pt x="7267" y="5249"/>
                </a:lnTo>
                <a:lnTo>
                  <a:pt x="7267" y="5223"/>
                </a:lnTo>
                <a:lnTo>
                  <a:pt x="7266" y="5196"/>
                </a:lnTo>
                <a:lnTo>
                  <a:pt x="7264" y="5168"/>
                </a:lnTo>
                <a:lnTo>
                  <a:pt x="7260" y="5139"/>
                </a:lnTo>
                <a:lnTo>
                  <a:pt x="7258" y="5109"/>
                </a:lnTo>
                <a:lnTo>
                  <a:pt x="7255" y="5079"/>
                </a:lnTo>
                <a:lnTo>
                  <a:pt x="7249" y="5048"/>
                </a:lnTo>
                <a:lnTo>
                  <a:pt x="7245" y="5016"/>
                </a:lnTo>
                <a:lnTo>
                  <a:pt x="7233" y="4950"/>
                </a:lnTo>
                <a:lnTo>
                  <a:pt x="7217" y="4880"/>
                </a:lnTo>
                <a:lnTo>
                  <a:pt x="7210" y="4843"/>
                </a:lnTo>
                <a:lnTo>
                  <a:pt x="7203" y="4806"/>
                </a:lnTo>
                <a:lnTo>
                  <a:pt x="7195" y="4768"/>
                </a:lnTo>
                <a:lnTo>
                  <a:pt x="7190" y="4731"/>
                </a:lnTo>
                <a:lnTo>
                  <a:pt x="7184" y="4692"/>
                </a:lnTo>
                <a:lnTo>
                  <a:pt x="7181" y="4653"/>
                </a:lnTo>
                <a:lnTo>
                  <a:pt x="7176" y="4613"/>
                </a:lnTo>
                <a:lnTo>
                  <a:pt x="7174" y="4575"/>
                </a:lnTo>
                <a:lnTo>
                  <a:pt x="7172" y="4534"/>
                </a:lnTo>
                <a:lnTo>
                  <a:pt x="7170" y="4494"/>
                </a:lnTo>
                <a:lnTo>
                  <a:pt x="7170" y="4454"/>
                </a:lnTo>
                <a:lnTo>
                  <a:pt x="7170" y="4412"/>
                </a:lnTo>
                <a:lnTo>
                  <a:pt x="7171" y="4371"/>
                </a:lnTo>
                <a:lnTo>
                  <a:pt x="7173" y="4329"/>
                </a:lnTo>
                <a:lnTo>
                  <a:pt x="7176" y="4287"/>
                </a:lnTo>
                <a:lnTo>
                  <a:pt x="7181" y="4244"/>
                </a:lnTo>
                <a:lnTo>
                  <a:pt x="7202" y="4228"/>
                </a:lnTo>
                <a:lnTo>
                  <a:pt x="7222" y="4212"/>
                </a:lnTo>
                <a:lnTo>
                  <a:pt x="7242" y="4193"/>
                </a:lnTo>
                <a:lnTo>
                  <a:pt x="7260" y="4175"/>
                </a:lnTo>
                <a:lnTo>
                  <a:pt x="7279" y="4155"/>
                </a:lnTo>
                <a:lnTo>
                  <a:pt x="7296" y="4135"/>
                </a:lnTo>
                <a:lnTo>
                  <a:pt x="7312" y="4113"/>
                </a:lnTo>
                <a:lnTo>
                  <a:pt x="7327" y="4089"/>
                </a:lnTo>
                <a:lnTo>
                  <a:pt x="7341" y="4064"/>
                </a:lnTo>
                <a:lnTo>
                  <a:pt x="7354" y="4037"/>
                </a:lnTo>
                <a:lnTo>
                  <a:pt x="7366" y="4009"/>
                </a:lnTo>
                <a:lnTo>
                  <a:pt x="7376" y="3980"/>
                </a:lnTo>
                <a:lnTo>
                  <a:pt x="7384" y="3947"/>
                </a:lnTo>
                <a:lnTo>
                  <a:pt x="7391" y="3914"/>
                </a:lnTo>
                <a:lnTo>
                  <a:pt x="7398" y="3878"/>
                </a:lnTo>
                <a:lnTo>
                  <a:pt x="7401" y="3839"/>
                </a:lnTo>
                <a:lnTo>
                  <a:pt x="7345" y="3852"/>
                </a:lnTo>
                <a:lnTo>
                  <a:pt x="7288" y="3863"/>
                </a:lnTo>
                <a:lnTo>
                  <a:pt x="7231" y="3874"/>
                </a:lnTo>
                <a:lnTo>
                  <a:pt x="7173" y="3884"/>
                </a:lnTo>
                <a:lnTo>
                  <a:pt x="7114" y="3893"/>
                </a:lnTo>
                <a:lnTo>
                  <a:pt x="7057" y="3902"/>
                </a:lnTo>
                <a:lnTo>
                  <a:pt x="6997" y="3909"/>
                </a:lnTo>
                <a:lnTo>
                  <a:pt x="6937" y="3915"/>
                </a:lnTo>
                <a:lnTo>
                  <a:pt x="6878" y="3921"/>
                </a:lnTo>
                <a:lnTo>
                  <a:pt x="6817" y="3925"/>
                </a:lnTo>
                <a:lnTo>
                  <a:pt x="6756" y="3927"/>
                </a:lnTo>
                <a:lnTo>
                  <a:pt x="6694" y="3930"/>
                </a:lnTo>
                <a:lnTo>
                  <a:pt x="6632" y="3931"/>
                </a:lnTo>
                <a:lnTo>
                  <a:pt x="6570" y="3931"/>
                </a:lnTo>
                <a:lnTo>
                  <a:pt x="6506" y="3928"/>
                </a:lnTo>
                <a:lnTo>
                  <a:pt x="6443" y="3925"/>
                </a:lnTo>
                <a:lnTo>
                  <a:pt x="6411" y="3924"/>
                </a:lnTo>
                <a:lnTo>
                  <a:pt x="6379" y="3920"/>
                </a:lnTo>
                <a:lnTo>
                  <a:pt x="6363" y="3916"/>
                </a:lnTo>
                <a:lnTo>
                  <a:pt x="6349" y="3914"/>
                </a:lnTo>
                <a:lnTo>
                  <a:pt x="6334" y="3911"/>
                </a:lnTo>
                <a:lnTo>
                  <a:pt x="6319" y="3906"/>
                </a:lnTo>
                <a:lnTo>
                  <a:pt x="6306" y="3903"/>
                </a:lnTo>
                <a:lnTo>
                  <a:pt x="6292" y="3897"/>
                </a:lnTo>
                <a:lnTo>
                  <a:pt x="6279" y="3892"/>
                </a:lnTo>
                <a:lnTo>
                  <a:pt x="6266" y="3885"/>
                </a:lnTo>
                <a:lnTo>
                  <a:pt x="6254" y="3880"/>
                </a:lnTo>
                <a:lnTo>
                  <a:pt x="6241" y="3871"/>
                </a:lnTo>
                <a:lnTo>
                  <a:pt x="6230" y="3863"/>
                </a:lnTo>
                <a:lnTo>
                  <a:pt x="6220" y="3854"/>
                </a:lnTo>
                <a:lnTo>
                  <a:pt x="6209" y="3844"/>
                </a:lnTo>
                <a:lnTo>
                  <a:pt x="6200" y="3834"/>
                </a:lnTo>
                <a:lnTo>
                  <a:pt x="6192" y="3822"/>
                </a:lnTo>
                <a:lnTo>
                  <a:pt x="6184" y="3810"/>
                </a:lnTo>
                <a:lnTo>
                  <a:pt x="6175" y="3796"/>
                </a:lnTo>
                <a:lnTo>
                  <a:pt x="6168" y="3781"/>
                </a:lnTo>
                <a:lnTo>
                  <a:pt x="6163" y="3767"/>
                </a:lnTo>
                <a:lnTo>
                  <a:pt x="6156" y="3749"/>
                </a:lnTo>
                <a:lnTo>
                  <a:pt x="6152" y="3733"/>
                </a:lnTo>
                <a:lnTo>
                  <a:pt x="6147" y="3715"/>
                </a:lnTo>
                <a:lnTo>
                  <a:pt x="6144" y="3694"/>
                </a:lnTo>
                <a:lnTo>
                  <a:pt x="6141" y="3673"/>
                </a:lnTo>
                <a:lnTo>
                  <a:pt x="6140" y="3651"/>
                </a:lnTo>
                <a:lnTo>
                  <a:pt x="6139" y="3627"/>
                </a:lnTo>
                <a:lnTo>
                  <a:pt x="6139" y="3604"/>
                </a:lnTo>
                <a:lnTo>
                  <a:pt x="6140" y="3578"/>
                </a:lnTo>
                <a:lnTo>
                  <a:pt x="6141" y="3561"/>
                </a:lnTo>
                <a:lnTo>
                  <a:pt x="6140" y="3545"/>
                </a:lnTo>
                <a:lnTo>
                  <a:pt x="6140" y="3527"/>
                </a:lnTo>
                <a:lnTo>
                  <a:pt x="6137" y="3511"/>
                </a:lnTo>
                <a:lnTo>
                  <a:pt x="6135" y="3494"/>
                </a:lnTo>
                <a:lnTo>
                  <a:pt x="6132" y="3478"/>
                </a:lnTo>
                <a:lnTo>
                  <a:pt x="6129" y="3462"/>
                </a:lnTo>
                <a:lnTo>
                  <a:pt x="6124" y="3445"/>
                </a:lnTo>
                <a:lnTo>
                  <a:pt x="6120" y="3428"/>
                </a:lnTo>
                <a:lnTo>
                  <a:pt x="6114" y="3412"/>
                </a:lnTo>
                <a:lnTo>
                  <a:pt x="6109" y="3395"/>
                </a:lnTo>
                <a:lnTo>
                  <a:pt x="6102" y="3379"/>
                </a:lnTo>
                <a:lnTo>
                  <a:pt x="6088" y="3345"/>
                </a:lnTo>
                <a:lnTo>
                  <a:pt x="6072" y="3312"/>
                </a:lnTo>
                <a:lnTo>
                  <a:pt x="6127" y="3308"/>
                </a:lnTo>
                <a:lnTo>
                  <a:pt x="6184" y="3302"/>
                </a:lnTo>
                <a:lnTo>
                  <a:pt x="6243" y="3296"/>
                </a:lnTo>
                <a:lnTo>
                  <a:pt x="6303" y="3286"/>
                </a:lnTo>
                <a:lnTo>
                  <a:pt x="6364" y="3276"/>
                </a:lnTo>
                <a:lnTo>
                  <a:pt x="6428" y="3264"/>
                </a:lnTo>
                <a:lnTo>
                  <a:pt x="6491" y="3250"/>
                </a:lnTo>
                <a:lnTo>
                  <a:pt x="6556" y="3234"/>
                </a:lnTo>
                <a:lnTo>
                  <a:pt x="6620" y="3217"/>
                </a:lnTo>
                <a:lnTo>
                  <a:pt x="6684" y="3197"/>
                </a:lnTo>
                <a:lnTo>
                  <a:pt x="6749" y="3177"/>
                </a:lnTo>
                <a:lnTo>
                  <a:pt x="6813" y="3155"/>
                </a:lnTo>
                <a:lnTo>
                  <a:pt x="6877" y="3131"/>
                </a:lnTo>
                <a:lnTo>
                  <a:pt x="6938" y="3105"/>
                </a:lnTo>
                <a:lnTo>
                  <a:pt x="7000" y="3077"/>
                </a:lnTo>
                <a:lnTo>
                  <a:pt x="7060" y="3048"/>
                </a:lnTo>
                <a:lnTo>
                  <a:pt x="7119" y="3017"/>
                </a:lnTo>
                <a:lnTo>
                  <a:pt x="7175" y="2984"/>
                </a:lnTo>
                <a:lnTo>
                  <a:pt x="7229" y="2948"/>
                </a:lnTo>
                <a:lnTo>
                  <a:pt x="7280" y="2912"/>
                </a:lnTo>
                <a:lnTo>
                  <a:pt x="7330" y="2873"/>
                </a:lnTo>
                <a:lnTo>
                  <a:pt x="7377" y="2832"/>
                </a:lnTo>
                <a:lnTo>
                  <a:pt x="7420" y="2790"/>
                </a:lnTo>
                <a:lnTo>
                  <a:pt x="7460" y="2746"/>
                </a:lnTo>
                <a:lnTo>
                  <a:pt x="7496" y="2699"/>
                </a:lnTo>
                <a:lnTo>
                  <a:pt x="7528" y="2653"/>
                </a:lnTo>
                <a:lnTo>
                  <a:pt x="7556" y="2602"/>
                </a:lnTo>
                <a:lnTo>
                  <a:pt x="7579" y="2551"/>
                </a:lnTo>
                <a:lnTo>
                  <a:pt x="7599" y="2497"/>
                </a:lnTo>
                <a:lnTo>
                  <a:pt x="7612" y="2442"/>
                </a:lnTo>
                <a:lnTo>
                  <a:pt x="7622" y="2384"/>
                </a:lnTo>
                <a:lnTo>
                  <a:pt x="7626" y="2323"/>
                </a:lnTo>
                <a:lnTo>
                  <a:pt x="7624" y="2284"/>
                </a:lnTo>
                <a:lnTo>
                  <a:pt x="7622" y="2245"/>
                </a:lnTo>
                <a:lnTo>
                  <a:pt x="7619" y="2207"/>
                </a:lnTo>
                <a:lnTo>
                  <a:pt x="7613" y="2168"/>
                </a:lnTo>
                <a:lnTo>
                  <a:pt x="7607" y="2133"/>
                </a:lnTo>
                <a:lnTo>
                  <a:pt x="7599" y="2097"/>
                </a:lnTo>
                <a:lnTo>
                  <a:pt x="7589" y="2062"/>
                </a:lnTo>
                <a:lnTo>
                  <a:pt x="7577" y="2028"/>
                </a:lnTo>
                <a:lnTo>
                  <a:pt x="7565" y="1995"/>
                </a:lnTo>
                <a:lnTo>
                  <a:pt x="7550" y="1961"/>
                </a:lnTo>
                <a:lnTo>
                  <a:pt x="7535" y="1929"/>
                </a:lnTo>
                <a:lnTo>
                  <a:pt x="7519" y="1898"/>
                </a:lnTo>
                <a:lnTo>
                  <a:pt x="7502" y="1868"/>
                </a:lnTo>
                <a:lnTo>
                  <a:pt x="7484" y="1837"/>
                </a:lnTo>
                <a:lnTo>
                  <a:pt x="7465" y="1809"/>
                </a:lnTo>
                <a:lnTo>
                  <a:pt x="7445" y="1780"/>
                </a:lnTo>
                <a:lnTo>
                  <a:pt x="7424" y="1751"/>
                </a:lnTo>
                <a:lnTo>
                  <a:pt x="7402" y="1725"/>
                </a:lnTo>
                <a:lnTo>
                  <a:pt x="7380" y="1697"/>
                </a:lnTo>
                <a:lnTo>
                  <a:pt x="7358" y="1670"/>
                </a:lnTo>
                <a:lnTo>
                  <a:pt x="7335" y="1645"/>
                </a:lnTo>
                <a:lnTo>
                  <a:pt x="7310" y="1620"/>
                </a:lnTo>
                <a:lnTo>
                  <a:pt x="7286" y="1594"/>
                </a:lnTo>
                <a:lnTo>
                  <a:pt x="7262" y="1571"/>
                </a:lnTo>
                <a:lnTo>
                  <a:pt x="7213" y="1523"/>
                </a:lnTo>
                <a:lnTo>
                  <a:pt x="7162" y="1477"/>
                </a:lnTo>
                <a:lnTo>
                  <a:pt x="7112" y="1433"/>
                </a:lnTo>
                <a:lnTo>
                  <a:pt x="7061" y="1389"/>
                </a:lnTo>
                <a:lnTo>
                  <a:pt x="7094" y="1362"/>
                </a:lnTo>
                <a:lnTo>
                  <a:pt x="7128" y="1335"/>
                </a:lnTo>
                <a:lnTo>
                  <a:pt x="7159" y="1306"/>
                </a:lnTo>
                <a:lnTo>
                  <a:pt x="7190" y="1279"/>
                </a:lnTo>
                <a:lnTo>
                  <a:pt x="7218" y="1250"/>
                </a:lnTo>
                <a:lnTo>
                  <a:pt x="7246" y="1220"/>
                </a:lnTo>
                <a:lnTo>
                  <a:pt x="7273" y="1190"/>
                </a:lnTo>
                <a:lnTo>
                  <a:pt x="7298" y="1159"/>
                </a:lnTo>
                <a:lnTo>
                  <a:pt x="7321" y="1128"/>
                </a:lnTo>
                <a:lnTo>
                  <a:pt x="7345" y="1095"/>
                </a:lnTo>
                <a:lnTo>
                  <a:pt x="7364" y="1062"/>
                </a:lnTo>
                <a:lnTo>
                  <a:pt x="7384" y="1027"/>
                </a:lnTo>
                <a:lnTo>
                  <a:pt x="7402" y="990"/>
                </a:lnTo>
                <a:lnTo>
                  <a:pt x="7418" y="954"/>
                </a:lnTo>
                <a:lnTo>
                  <a:pt x="7424" y="935"/>
                </a:lnTo>
                <a:lnTo>
                  <a:pt x="7432" y="915"/>
                </a:lnTo>
                <a:lnTo>
                  <a:pt x="7439" y="896"/>
                </a:lnTo>
                <a:lnTo>
                  <a:pt x="7445" y="875"/>
                </a:lnTo>
                <a:lnTo>
                  <a:pt x="7458" y="874"/>
                </a:lnTo>
                <a:lnTo>
                  <a:pt x="7472" y="871"/>
                </a:lnTo>
                <a:lnTo>
                  <a:pt x="7485" y="867"/>
                </a:lnTo>
                <a:lnTo>
                  <a:pt x="7497" y="863"/>
                </a:lnTo>
                <a:lnTo>
                  <a:pt x="7508" y="859"/>
                </a:lnTo>
                <a:lnTo>
                  <a:pt x="7518" y="853"/>
                </a:lnTo>
                <a:lnTo>
                  <a:pt x="7528" y="847"/>
                </a:lnTo>
                <a:lnTo>
                  <a:pt x="7537" y="841"/>
                </a:lnTo>
                <a:lnTo>
                  <a:pt x="7545" y="833"/>
                </a:lnTo>
                <a:lnTo>
                  <a:pt x="7554" y="826"/>
                </a:lnTo>
                <a:lnTo>
                  <a:pt x="7560" y="819"/>
                </a:lnTo>
                <a:lnTo>
                  <a:pt x="7567" y="809"/>
                </a:lnTo>
                <a:lnTo>
                  <a:pt x="7572" y="800"/>
                </a:lnTo>
                <a:lnTo>
                  <a:pt x="7578" y="790"/>
                </a:lnTo>
                <a:lnTo>
                  <a:pt x="7581" y="780"/>
                </a:lnTo>
                <a:lnTo>
                  <a:pt x="7586" y="770"/>
                </a:lnTo>
                <a:lnTo>
                  <a:pt x="7589" y="760"/>
                </a:lnTo>
                <a:lnTo>
                  <a:pt x="7591" y="749"/>
                </a:lnTo>
                <a:lnTo>
                  <a:pt x="7592" y="738"/>
                </a:lnTo>
                <a:lnTo>
                  <a:pt x="7593" y="727"/>
                </a:lnTo>
                <a:lnTo>
                  <a:pt x="7595" y="716"/>
                </a:lnTo>
                <a:lnTo>
                  <a:pt x="7595" y="703"/>
                </a:lnTo>
                <a:lnTo>
                  <a:pt x="7593" y="692"/>
                </a:lnTo>
                <a:lnTo>
                  <a:pt x="7592" y="680"/>
                </a:lnTo>
                <a:lnTo>
                  <a:pt x="7590" y="669"/>
                </a:lnTo>
                <a:lnTo>
                  <a:pt x="7588" y="657"/>
                </a:lnTo>
                <a:lnTo>
                  <a:pt x="7585" y="646"/>
                </a:lnTo>
                <a:lnTo>
                  <a:pt x="7580" y="634"/>
                </a:lnTo>
                <a:lnTo>
                  <a:pt x="7576" y="623"/>
                </a:lnTo>
                <a:lnTo>
                  <a:pt x="7570" y="612"/>
                </a:lnTo>
                <a:lnTo>
                  <a:pt x="7566" y="601"/>
                </a:lnTo>
                <a:lnTo>
                  <a:pt x="7558" y="590"/>
                </a:lnTo>
                <a:lnTo>
                  <a:pt x="7549" y="576"/>
                </a:lnTo>
                <a:lnTo>
                  <a:pt x="7539" y="562"/>
                </a:lnTo>
                <a:lnTo>
                  <a:pt x="7528" y="549"/>
                </a:lnTo>
                <a:lnTo>
                  <a:pt x="7516" y="535"/>
                </a:lnTo>
                <a:lnTo>
                  <a:pt x="7504" y="523"/>
                </a:lnTo>
                <a:lnTo>
                  <a:pt x="7491" y="511"/>
                </a:lnTo>
                <a:lnTo>
                  <a:pt x="7477" y="500"/>
                </a:lnTo>
                <a:lnTo>
                  <a:pt x="7463" y="489"/>
                </a:lnTo>
                <a:lnTo>
                  <a:pt x="7447" y="479"/>
                </a:lnTo>
                <a:lnTo>
                  <a:pt x="7433" y="469"/>
                </a:lnTo>
                <a:lnTo>
                  <a:pt x="7416" y="460"/>
                </a:lnTo>
                <a:lnTo>
                  <a:pt x="7401" y="451"/>
                </a:lnTo>
                <a:lnTo>
                  <a:pt x="7384" y="443"/>
                </a:lnTo>
                <a:lnTo>
                  <a:pt x="7368" y="435"/>
                </a:lnTo>
                <a:lnTo>
                  <a:pt x="7350" y="428"/>
                </a:lnTo>
                <a:lnTo>
                  <a:pt x="7332" y="421"/>
                </a:lnTo>
                <a:lnTo>
                  <a:pt x="7297" y="409"/>
                </a:lnTo>
                <a:lnTo>
                  <a:pt x="7260" y="399"/>
                </a:lnTo>
                <a:lnTo>
                  <a:pt x="7224" y="390"/>
                </a:lnTo>
                <a:lnTo>
                  <a:pt x="7187" y="385"/>
                </a:lnTo>
                <a:lnTo>
                  <a:pt x="7151" y="379"/>
                </a:lnTo>
                <a:lnTo>
                  <a:pt x="7115" y="377"/>
                </a:lnTo>
                <a:lnTo>
                  <a:pt x="7081" y="377"/>
                </a:lnTo>
                <a:lnTo>
                  <a:pt x="7049" y="377"/>
                </a:lnTo>
                <a:lnTo>
                  <a:pt x="7078" y="408"/>
                </a:lnTo>
                <a:lnTo>
                  <a:pt x="7103" y="438"/>
                </a:lnTo>
                <a:lnTo>
                  <a:pt x="7127" y="467"/>
                </a:lnTo>
                <a:lnTo>
                  <a:pt x="7148" y="497"/>
                </a:lnTo>
                <a:lnTo>
                  <a:pt x="7168" y="525"/>
                </a:lnTo>
                <a:lnTo>
                  <a:pt x="7184" y="554"/>
                </a:lnTo>
                <a:lnTo>
                  <a:pt x="7198" y="582"/>
                </a:lnTo>
                <a:lnTo>
                  <a:pt x="7211" y="609"/>
                </a:lnTo>
                <a:lnTo>
                  <a:pt x="7221" y="637"/>
                </a:lnTo>
                <a:lnTo>
                  <a:pt x="7228" y="664"/>
                </a:lnTo>
                <a:lnTo>
                  <a:pt x="7235" y="690"/>
                </a:lnTo>
                <a:lnTo>
                  <a:pt x="7239" y="717"/>
                </a:lnTo>
                <a:lnTo>
                  <a:pt x="7242" y="741"/>
                </a:lnTo>
                <a:lnTo>
                  <a:pt x="7243" y="767"/>
                </a:lnTo>
                <a:lnTo>
                  <a:pt x="7242" y="792"/>
                </a:lnTo>
                <a:lnTo>
                  <a:pt x="7238" y="816"/>
                </a:lnTo>
                <a:lnTo>
                  <a:pt x="7235" y="841"/>
                </a:lnTo>
                <a:lnTo>
                  <a:pt x="7229" y="863"/>
                </a:lnTo>
                <a:lnTo>
                  <a:pt x="7223" y="886"/>
                </a:lnTo>
                <a:lnTo>
                  <a:pt x="7214" y="908"/>
                </a:lnTo>
                <a:lnTo>
                  <a:pt x="7204" y="930"/>
                </a:lnTo>
                <a:lnTo>
                  <a:pt x="7193" y="951"/>
                </a:lnTo>
                <a:lnTo>
                  <a:pt x="7181" y="973"/>
                </a:lnTo>
                <a:lnTo>
                  <a:pt x="7169" y="993"/>
                </a:lnTo>
                <a:lnTo>
                  <a:pt x="7154" y="1013"/>
                </a:lnTo>
                <a:lnTo>
                  <a:pt x="7139" y="1032"/>
                </a:lnTo>
                <a:lnTo>
                  <a:pt x="7123" y="1051"/>
                </a:lnTo>
                <a:lnTo>
                  <a:pt x="7106" y="1070"/>
                </a:lnTo>
                <a:lnTo>
                  <a:pt x="7089" y="1086"/>
                </a:lnTo>
                <a:lnTo>
                  <a:pt x="7070" y="1104"/>
                </a:lnTo>
                <a:lnTo>
                  <a:pt x="7051" y="1121"/>
                </a:lnTo>
                <a:lnTo>
                  <a:pt x="7033" y="1137"/>
                </a:lnTo>
                <a:lnTo>
                  <a:pt x="6917" y="1228"/>
                </a:lnTo>
                <a:lnTo>
                  <a:pt x="6894" y="1206"/>
                </a:lnTo>
                <a:lnTo>
                  <a:pt x="6872" y="1183"/>
                </a:lnTo>
                <a:lnTo>
                  <a:pt x="6850" y="1160"/>
                </a:lnTo>
                <a:lnTo>
                  <a:pt x="6830" y="1137"/>
                </a:lnTo>
                <a:lnTo>
                  <a:pt x="6811" y="1114"/>
                </a:lnTo>
                <a:lnTo>
                  <a:pt x="6794" y="1090"/>
                </a:lnTo>
                <a:lnTo>
                  <a:pt x="6776" y="1066"/>
                </a:lnTo>
                <a:lnTo>
                  <a:pt x="6760" y="1042"/>
                </a:lnTo>
                <a:lnTo>
                  <a:pt x="6745" y="1018"/>
                </a:lnTo>
                <a:lnTo>
                  <a:pt x="6732" y="993"/>
                </a:lnTo>
                <a:lnTo>
                  <a:pt x="6719" y="968"/>
                </a:lnTo>
                <a:lnTo>
                  <a:pt x="6708" y="942"/>
                </a:lnTo>
                <a:lnTo>
                  <a:pt x="6699" y="918"/>
                </a:lnTo>
                <a:lnTo>
                  <a:pt x="6692" y="893"/>
                </a:lnTo>
                <a:lnTo>
                  <a:pt x="6684" y="866"/>
                </a:lnTo>
                <a:lnTo>
                  <a:pt x="6680" y="840"/>
                </a:lnTo>
                <a:lnTo>
                  <a:pt x="6675" y="813"/>
                </a:lnTo>
                <a:lnTo>
                  <a:pt x="6673" y="785"/>
                </a:lnTo>
                <a:lnTo>
                  <a:pt x="6673" y="759"/>
                </a:lnTo>
                <a:lnTo>
                  <a:pt x="6674" y="731"/>
                </a:lnTo>
                <a:lnTo>
                  <a:pt x="6676" y="702"/>
                </a:lnTo>
                <a:lnTo>
                  <a:pt x="6682" y="675"/>
                </a:lnTo>
                <a:lnTo>
                  <a:pt x="6687" y="645"/>
                </a:lnTo>
                <a:lnTo>
                  <a:pt x="6695" y="616"/>
                </a:lnTo>
                <a:lnTo>
                  <a:pt x="6705" y="586"/>
                </a:lnTo>
                <a:lnTo>
                  <a:pt x="6716" y="555"/>
                </a:lnTo>
                <a:lnTo>
                  <a:pt x="6729" y="525"/>
                </a:lnTo>
                <a:lnTo>
                  <a:pt x="6745" y="494"/>
                </a:lnTo>
                <a:lnTo>
                  <a:pt x="6761" y="463"/>
                </a:lnTo>
                <a:lnTo>
                  <a:pt x="6781" y="431"/>
                </a:lnTo>
                <a:lnTo>
                  <a:pt x="6801" y="399"/>
                </a:lnTo>
                <a:lnTo>
                  <a:pt x="6825" y="366"/>
                </a:lnTo>
                <a:lnTo>
                  <a:pt x="6790" y="369"/>
                </a:lnTo>
                <a:lnTo>
                  <a:pt x="6756" y="373"/>
                </a:lnTo>
                <a:lnTo>
                  <a:pt x="6722" y="377"/>
                </a:lnTo>
                <a:lnTo>
                  <a:pt x="6690" y="384"/>
                </a:lnTo>
                <a:lnTo>
                  <a:pt x="6657" y="390"/>
                </a:lnTo>
                <a:lnTo>
                  <a:pt x="6625" y="399"/>
                </a:lnTo>
                <a:lnTo>
                  <a:pt x="6594" y="409"/>
                </a:lnTo>
                <a:lnTo>
                  <a:pt x="6564" y="420"/>
                </a:lnTo>
                <a:lnTo>
                  <a:pt x="6537" y="432"/>
                </a:lnTo>
                <a:lnTo>
                  <a:pt x="6508" y="445"/>
                </a:lnTo>
                <a:lnTo>
                  <a:pt x="6482" y="460"/>
                </a:lnTo>
                <a:lnTo>
                  <a:pt x="6455" y="477"/>
                </a:lnTo>
                <a:lnTo>
                  <a:pt x="6430" y="494"/>
                </a:lnTo>
                <a:lnTo>
                  <a:pt x="6406" y="514"/>
                </a:lnTo>
                <a:lnTo>
                  <a:pt x="6383" y="534"/>
                </a:lnTo>
                <a:lnTo>
                  <a:pt x="6361" y="557"/>
                </a:lnTo>
                <a:lnTo>
                  <a:pt x="6349" y="571"/>
                </a:lnTo>
                <a:lnTo>
                  <a:pt x="6338" y="585"/>
                </a:lnTo>
                <a:lnTo>
                  <a:pt x="6327" y="598"/>
                </a:lnTo>
                <a:lnTo>
                  <a:pt x="6318" y="612"/>
                </a:lnTo>
                <a:lnTo>
                  <a:pt x="6309" y="625"/>
                </a:lnTo>
                <a:lnTo>
                  <a:pt x="6302" y="637"/>
                </a:lnTo>
                <a:lnTo>
                  <a:pt x="6296" y="650"/>
                </a:lnTo>
                <a:lnTo>
                  <a:pt x="6291" y="663"/>
                </a:lnTo>
                <a:lnTo>
                  <a:pt x="6288" y="675"/>
                </a:lnTo>
                <a:lnTo>
                  <a:pt x="6285" y="687"/>
                </a:lnTo>
                <a:lnTo>
                  <a:pt x="6283" y="698"/>
                </a:lnTo>
                <a:lnTo>
                  <a:pt x="6282" y="710"/>
                </a:lnTo>
                <a:lnTo>
                  <a:pt x="6282" y="721"/>
                </a:lnTo>
                <a:lnTo>
                  <a:pt x="6283" y="732"/>
                </a:lnTo>
                <a:lnTo>
                  <a:pt x="6285" y="743"/>
                </a:lnTo>
                <a:lnTo>
                  <a:pt x="6288" y="754"/>
                </a:lnTo>
                <a:lnTo>
                  <a:pt x="6292" y="764"/>
                </a:lnTo>
                <a:lnTo>
                  <a:pt x="6297" y="774"/>
                </a:lnTo>
                <a:lnTo>
                  <a:pt x="6302" y="785"/>
                </a:lnTo>
                <a:lnTo>
                  <a:pt x="6309" y="795"/>
                </a:lnTo>
                <a:lnTo>
                  <a:pt x="6318" y="804"/>
                </a:lnTo>
                <a:lnTo>
                  <a:pt x="6327" y="814"/>
                </a:lnTo>
                <a:lnTo>
                  <a:pt x="6335" y="822"/>
                </a:lnTo>
                <a:lnTo>
                  <a:pt x="6347" y="831"/>
                </a:lnTo>
                <a:lnTo>
                  <a:pt x="6359" y="840"/>
                </a:lnTo>
                <a:lnTo>
                  <a:pt x="6371" y="848"/>
                </a:lnTo>
                <a:lnTo>
                  <a:pt x="6384" y="855"/>
                </a:lnTo>
                <a:lnTo>
                  <a:pt x="6399" y="863"/>
                </a:lnTo>
                <a:lnTo>
                  <a:pt x="6414" y="871"/>
                </a:lnTo>
                <a:lnTo>
                  <a:pt x="6430" y="877"/>
                </a:lnTo>
                <a:lnTo>
                  <a:pt x="6447" y="885"/>
                </a:lnTo>
                <a:lnTo>
                  <a:pt x="6465" y="890"/>
                </a:lnTo>
                <a:lnTo>
                  <a:pt x="6475" y="930"/>
                </a:lnTo>
                <a:lnTo>
                  <a:pt x="6485" y="969"/>
                </a:lnTo>
                <a:lnTo>
                  <a:pt x="6496" y="1005"/>
                </a:lnTo>
                <a:lnTo>
                  <a:pt x="6507" y="1041"/>
                </a:lnTo>
                <a:lnTo>
                  <a:pt x="6518" y="1074"/>
                </a:lnTo>
                <a:lnTo>
                  <a:pt x="6531" y="1107"/>
                </a:lnTo>
                <a:lnTo>
                  <a:pt x="6545" y="1139"/>
                </a:lnTo>
                <a:lnTo>
                  <a:pt x="6558" y="1169"/>
                </a:lnTo>
                <a:lnTo>
                  <a:pt x="6572" y="1199"/>
                </a:lnTo>
                <a:lnTo>
                  <a:pt x="6588" y="1228"/>
                </a:lnTo>
                <a:lnTo>
                  <a:pt x="6604" y="1256"/>
                </a:lnTo>
                <a:lnTo>
                  <a:pt x="6621" y="1283"/>
                </a:lnTo>
                <a:lnTo>
                  <a:pt x="6639" y="1311"/>
                </a:lnTo>
                <a:lnTo>
                  <a:pt x="6659" y="1337"/>
                </a:lnTo>
                <a:lnTo>
                  <a:pt x="6678" y="1364"/>
                </a:lnTo>
                <a:lnTo>
                  <a:pt x="6699" y="1391"/>
                </a:lnTo>
                <a:lnTo>
                  <a:pt x="6441" y="1615"/>
                </a:lnTo>
                <a:lnTo>
                  <a:pt x="6417" y="1636"/>
                </a:lnTo>
                <a:lnTo>
                  <a:pt x="6394" y="1657"/>
                </a:lnTo>
                <a:lnTo>
                  <a:pt x="6372" y="1678"/>
                </a:lnTo>
                <a:lnTo>
                  <a:pt x="6351" y="1699"/>
                </a:lnTo>
                <a:lnTo>
                  <a:pt x="6330" y="1720"/>
                </a:lnTo>
                <a:lnTo>
                  <a:pt x="6310" y="1741"/>
                </a:lnTo>
                <a:lnTo>
                  <a:pt x="6292" y="1761"/>
                </a:lnTo>
                <a:lnTo>
                  <a:pt x="6275" y="1782"/>
                </a:lnTo>
                <a:lnTo>
                  <a:pt x="6258" y="1803"/>
                </a:lnTo>
                <a:lnTo>
                  <a:pt x="6243" y="1824"/>
                </a:lnTo>
                <a:lnTo>
                  <a:pt x="6228" y="1845"/>
                </a:lnTo>
                <a:lnTo>
                  <a:pt x="6214" y="1865"/>
                </a:lnTo>
                <a:lnTo>
                  <a:pt x="6200" y="1885"/>
                </a:lnTo>
                <a:lnTo>
                  <a:pt x="6188" y="1905"/>
                </a:lnTo>
                <a:lnTo>
                  <a:pt x="6177" y="1926"/>
                </a:lnTo>
                <a:lnTo>
                  <a:pt x="6166" y="1947"/>
                </a:lnTo>
                <a:lnTo>
                  <a:pt x="6156" y="1967"/>
                </a:lnTo>
                <a:lnTo>
                  <a:pt x="6147" y="1987"/>
                </a:lnTo>
                <a:lnTo>
                  <a:pt x="6140" y="2007"/>
                </a:lnTo>
                <a:lnTo>
                  <a:pt x="6131" y="2027"/>
                </a:lnTo>
                <a:lnTo>
                  <a:pt x="6124" y="2047"/>
                </a:lnTo>
                <a:lnTo>
                  <a:pt x="6119" y="2066"/>
                </a:lnTo>
                <a:lnTo>
                  <a:pt x="6112" y="2086"/>
                </a:lnTo>
                <a:lnTo>
                  <a:pt x="6108" y="2106"/>
                </a:lnTo>
                <a:lnTo>
                  <a:pt x="6103" y="2126"/>
                </a:lnTo>
                <a:lnTo>
                  <a:pt x="6099" y="2145"/>
                </a:lnTo>
                <a:lnTo>
                  <a:pt x="6096" y="2166"/>
                </a:lnTo>
                <a:lnTo>
                  <a:pt x="6093" y="2185"/>
                </a:lnTo>
                <a:lnTo>
                  <a:pt x="6091" y="2205"/>
                </a:lnTo>
                <a:lnTo>
                  <a:pt x="6090" y="2225"/>
                </a:lnTo>
                <a:lnTo>
                  <a:pt x="6089" y="2245"/>
                </a:lnTo>
                <a:lnTo>
                  <a:pt x="6088" y="2264"/>
                </a:lnTo>
                <a:lnTo>
                  <a:pt x="6088" y="2301"/>
                </a:lnTo>
                <a:lnTo>
                  <a:pt x="6090" y="2339"/>
                </a:lnTo>
                <a:lnTo>
                  <a:pt x="6092" y="2374"/>
                </a:lnTo>
                <a:lnTo>
                  <a:pt x="6096" y="2408"/>
                </a:lnTo>
                <a:lnTo>
                  <a:pt x="6100" y="2440"/>
                </a:lnTo>
                <a:lnTo>
                  <a:pt x="6106" y="2472"/>
                </a:lnTo>
                <a:lnTo>
                  <a:pt x="6112" y="2502"/>
                </a:lnTo>
                <a:lnTo>
                  <a:pt x="6120" y="2532"/>
                </a:lnTo>
                <a:lnTo>
                  <a:pt x="6130" y="2561"/>
                </a:lnTo>
                <a:lnTo>
                  <a:pt x="6139" y="2588"/>
                </a:lnTo>
                <a:lnTo>
                  <a:pt x="6150" y="2614"/>
                </a:lnTo>
                <a:lnTo>
                  <a:pt x="6161" y="2641"/>
                </a:lnTo>
                <a:lnTo>
                  <a:pt x="6174" y="2665"/>
                </a:lnTo>
                <a:lnTo>
                  <a:pt x="6186" y="2687"/>
                </a:lnTo>
                <a:lnTo>
                  <a:pt x="6200" y="2709"/>
                </a:lnTo>
                <a:lnTo>
                  <a:pt x="6216" y="2731"/>
                </a:lnTo>
                <a:lnTo>
                  <a:pt x="6231" y="2752"/>
                </a:lnTo>
                <a:lnTo>
                  <a:pt x="6248" y="2772"/>
                </a:lnTo>
                <a:lnTo>
                  <a:pt x="6266" y="2790"/>
                </a:lnTo>
                <a:lnTo>
                  <a:pt x="6285" y="2809"/>
                </a:lnTo>
                <a:lnTo>
                  <a:pt x="6302" y="2825"/>
                </a:lnTo>
                <a:lnTo>
                  <a:pt x="6322" y="2842"/>
                </a:lnTo>
                <a:lnTo>
                  <a:pt x="6342" y="2857"/>
                </a:lnTo>
                <a:lnTo>
                  <a:pt x="6363" y="2873"/>
                </a:lnTo>
                <a:lnTo>
                  <a:pt x="6384" y="2886"/>
                </a:lnTo>
                <a:lnTo>
                  <a:pt x="6406" y="2900"/>
                </a:lnTo>
                <a:lnTo>
                  <a:pt x="6430" y="2913"/>
                </a:lnTo>
                <a:lnTo>
                  <a:pt x="6453" y="2925"/>
                </a:lnTo>
                <a:lnTo>
                  <a:pt x="6476" y="2937"/>
                </a:lnTo>
                <a:lnTo>
                  <a:pt x="6501" y="2947"/>
                </a:lnTo>
                <a:lnTo>
                  <a:pt x="6526" y="2958"/>
                </a:lnTo>
                <a:lnTo>
                  <a:pt x="6551" y="2967"/>
                </a:lnTo>
                <a:lnTo>
                  <a:pt x="6530" y="2979"/>
                </a:lnTo>
                <a:lnTo>
                  <a:pt x="6510" y="2990"/>
                </a:lnTo>
                <a:lnTo>
                  <a:pt x="6488" y="3001"/>
                </a:lnTo>
                <a:lnTo>
                  <a:pt x="6466" y="3011"/>
                </a:lnTo>
                <a:lnTo>
                  <a:pt x="6443" y="3020"/>
                </a:lnTo>
                <a:lnTo>
                  <a:pt x="6418" y="3029"/>
                </a:lnTo>
                <a:lnTo>
                  <a:pt x="6394" y="3037"/>
                </a:lnTo>
                <a:lnTo>
                  <a:pt x="6369" y="3043"/>
                </a:lnTo>
                <a:lnTo>
                  <a:pt x="6342" y="3050"/>
                </a:lnTo>
                <a:lnTo>
                  <a:pt x="6317" y="3054"/>
                </a:lnTo>
                <a:lnTo>
                  <a:pt x="6289" y="3060"/>
                </a:lnTo>
                <a:lnTo>
                  <a:pt x="6261" y="3063"/>
                </a:lnTo>
                <a:lnTo>
                  <a:pt x="6231" y="3067"/>
                </a:lnTo>
                <a:lnTo>
                  <a:pt x="6204" y="3070"/>
                </a:lnTo>
                <a:lnTo>
                  <a:pt x="6174" y="3072"/>
                </a:lnTo>
                <a:lnTo>
                  <a:pt x="6143" y="3073"/>
                </a:lnTo>
                <a:lnTo>
                  <a:pt x="6115" y="3073"/>
                </a:lnTo>
                <a:lnTo>
                  <a:pt x="6087" y="3072"/>
                </a:lnTo>
                <a:lnTo>
                  <a:pt x="6059" y="3071"/>
                </a:lnTo>
                <a:lnTo>
                  <a:pt x="6031" y="3070"/>
                </a:lnTo>
                <a:lnTo>
                  <a:pt x="6006" y="3067"/>
                </a:lnTo>
                <a:lnTo>
                  <a:pt x="5979" y="3063"/>
                </a:lnTo>
                <a:lnTo>
                  <a:pt x="5954" y="3061"/>
                </a:lnTo>
                <a:lnTo>
                  <a:pt x="5929" y="3056"/>
                </a:lnTo>
                <a:lnTo>
                  <a:pt x="5905" y="3051"/>
                </a:lnTo>
                <a:lnTo>
                  <a:pt x="5881" y="3044"/>
                </a:lnTo>
                <a:lnTo>
                  <a:pt x="5859" y="3038"/>
                </a:lnTo>
                <a:lnTo>
                  <a:pt x="5836" y="3030"/>
                </a:lnTo>
                <a:lnTo>
                  <a:pt x="5815" y="3021"/>
                </a:lnTo>
                <a:lnTo>
                  <a:pt x="5796" y="3011"/>
                </a:lnTo>
                <a:lnTo>
                  <a:pt x="5777" y="3001"/>
                </a:lnTo>
                <a:lnTo>
                  <a:pt x="5758" y="2990"/>
                </a:lnTo>
                <a:lnTo>
                  <a:pt x="5741" y="2977"/>
                </a:lnTo>
                <a:lnTo>
                  <a:pt x="5725" y="2964"/>
                </a:lnTo>
                <a:lnTo>
                  <a:pt x="5709" y="2950"/>
                </a:lnTo>
                <a:lnTo>
                  <a:pt x="5695" y="2935"/>
                </a:lnTo>
                <a:lnTo>
                  <a:pt x="5682" y="2918"/>
                </a:lnTo>
                <a:lnTo>
                  <a:pt x="5670" y="2901"/>
                </a:lnTo>
                <a:lnTo>
                  <a:pt x="5659" y="2883"/>
                </a:lnTo>
                <a:lnTo>
                  <a:pt x="5651" y="2863"/>
                </a:lnTo>
                <a:lnTo>
                  <a:pt x="5642" y="2842"/>
                </a:lnTo>
                <a:lnTo>
                  <a:pt x="5635" y="2820"/>
                </a:lnTo>
                <a:lnTo>
                  <a:pt x="5630" y="2797"/>
                </a:lnTo>
                <a:lnTo>
                  <a:pt x="5625" y="2772"/>
                </a:lnTo>
                <a:lnTo>
                  <a:pt x="5622" y="2746"/>
                </a:lnTo>
                <a:lnTo>
                  <a:pt x="5622" y="2719"/>
                </a:lnTo>
                <a:lnTo>
                  <a:pt x="5622" y="2690"/>
                </a:lnTo>
                <a:lnTo>
                  <a:pt x="5623" y="2661"/>
                </a:lnTo>
                <a:lnTo>
                  <a:pt x="5624" y="2647"/>
                </a:lnTo>
                <a:lnTo>
                  <a:pt x="5626" y="2633"/>
                </a:lnTo>
                <a:lnTo>
                  <a:pt x="5630" y="2621"/>
                </a:lnTo>
                <a:lnTo>
                  <a:pt x="5633" y="2607"/>
                </a:lnTo>
                <a:lnTo>
                  <a:pt x="5640" y="2580"/>
                </a:lnTo>
                <a:lnTo>
                  <a:pt x="5649" y="2554"/>
                </a:lnTo>
                <a:lnTo>
                  <a:pt x="5662" y="2528"/>
                </a:lnTo>
                <a:lnTo>
                  <a:pt x="5675" y="2500"/>
                </a:lnTo>
                <a:lnTo>
                  <a:pt x="5690" y="2475"/>
                </a:lnTo>
                <a:lnTo>
                  <a:pt x="5708" y="2447"/>
                </a:lnTo>
                <a:lnTo>
                  <a:pt x="5727" y="2419"/>
                </a:lnTo>
                <a:lnTo>
                  <a:pt x="5748" y="2391"/>
                </a:lnTo>
                <a:lnTo>
                  <a:pt x="5770" y="2362"/>
                </a:lnTo>
                <a:lnTo>
                  <a:pt x="5794" y="2332"/>
                </a:lnTo>
                <a:lnTo>
                  <a:pt x="5846" y="2268"/>
                </a:lnTo>
                <a:lnTo>
                  <a:pt x="5904" y="2200"/>
                </a:lnTo>
                <a:lnTo>
                  <a:pt x="5948" y="2145"/>
                </a:lnTo>
                <a:lnTo>
                  <a:pt x="5990" y="2089"/>
                </a:lnTo>
                <a:lnTo>
                  <a:pt x="6031" y="2030"/>
                </a:lnTo>
                <a:lnTo>
                  <a:pt x="6069" y="1969"/>
                </a:lnTo>
                <a:lnTo>
                  <a:pt x="6104" y="1905"/>
                </a:lnTo>
                <a:lnTo>
                  <a:pt x="6137" y="1841"/>
                </a:lnTo>
                <a:lnTo>
                  <a:pt x="6168" y="1776"/>
                </a:lnTo>
                <a:lnTo>
                  <a:pt x="6196" y="1709"/>
                </a:lnTo>
                <a:lnTo>
                  <a:pt x="6221" y="1641"/>
                </a:lnTo>
                <a:lnTo>
                  <a:pt x="6244" y="1572"/>
                </a:lnTo>
                <a:lnTo>
                  <a:pt x="6262" y="1504"/>
                </a:lnTo>
                <a:lnTo>
                  <a:pt x="6278" y="1435"/>
                </a:lnTo>
                <a:lnTo>
                  <a:pt x="6290" y="1365"/>
                </a:lnTo>
                <a:lnTo>
                  <a:pt x="6299" y="1295"/>
                </a:lnTo>
                <a:lnTo>
                  <a:pt x="6304" y="1227"/>
                </a:lnTo>
                <a:lnTo>
                  <a:pt x="6306" y="1158"/>
                </a:lnTo>
                <a:lnTo>
                  <a:pt x="6302" y="1091"/>
                </a:lnTo>
                <a:lnTo>
                  <a:pt x="6296" y="1024"/>
                </a:lnTo>
                <a:lnTo>
                  <a:pt x="6285" y="958"/>
                </a:lnTo>
                <a:lnTo>
                  <a:pt x="6269" y="894"/>
                </a:lnTo>
                <a:lnTo>
                  <a:pt x="6249" y="831"/>
                </a:lnTo>
                <a:lnTo>
                  <a:pt x="6225" y="770"/>
                </a:lnTo>
                <a:lnTo>
                  <a:pt x="6196" y="710"/>
                </a:lnTo>
                <a:lnTo>
                  <a:pt x="6162" y="654"/>
                </a:lnTo>
                <a:lnTo>
                  <a:pt x="6122" y="598"/>
                </a:lnTo>
                <a:lnTo>
                  <a:pt x="6077" y="546"/>
                </a:lnTo>
                <a:lnTo>
                  <a:pt x="6028" y="498"/>
                </a:lnTo>
                <a:lnTo>
                  <a:pt x="5973" y="451"/>
                </a:lnTo>
                <a:lnTo>
                  <a:pt x="5911" y="408"/>
                </a:lnTo>
                <a:lnTo>
                  <a:pt x="5844" y="367"/>
                </a:lnTo>
                <a:lnTo>
                  <a:pt x="5772" y="332"/>
                </a:lnTo>
                <a:lnTo>
                  <a:pt x="5694" y="300"/>
                </a:lnTo>
                <a:lnTo>
                  <a:pt x="5706" y="266"/>
                </a:lnTo>
                <a:lnTo>
                  <a:pt x="5717" y="234"/>
                </a:lnTo>
                <a:lnTo>
                  <a:pt x="5728" y="202"/>
                </a:lnTo>
                <a:lnTo>
                  <a:pt x="5739" y="170"/>
                </a:lnTo>
                <a:lnTo>
                  <a:pt x="5750" y="137"/>
                </a:lnTo>
                <a:lnTo>
                  <a:pt x="5761" y="105"/>
                </a:lnTo>
                <a:lnTo>
                  <a:pt x="5773" y="73"/>
                </a:lnTo>
                <a:lnTo>
                  <a:pt x="5784" y="41"/>
                </a:lnTo>
                <a:lnTo>
                  <a:pt x="5748" y="41"/>
                </a:lnTo>
                <a:lnTo>
                  <a:pt x="5713" y="40"/>
                </a:lnTo>
                <a:lnTo>
                  <a:pt x="5677" y="40"/>
                </a:lnTo>
                <a:lnTo>
                  <a:pt x="5642" y="39"/>
                </a:lnTo>
                <a:lnTo>
                  <a:pt x="5606" y="39"/>
                </a:lnTo>
                <a:lnTo>
                  <a:pt x="5571" y="37"/>
                </a:lnTo>
                <a:lnTo>
                  <a:pt x="5534" y="37"/>
                </a:lnTo>
                <a:lnTo>
                  <a:pt x="5500" y="36"/>
                </a:lnTo>
                <a:lnTo>
                  <a:pt x="5499" y="55"/>
                </a:lnTo>
                <a:lnTo>
                  <a:pt x="5498" y="71"/>
                </a:lnTo>
                <a:lnTo>
                  <a:pt x="5496" y="85"/>
                </a:lnTo>
                <a:lnTo>
                  <a:pt x="5492" y="98"/>
                </a:lnTo>
                <a:lnTo>
                  <a:pt x="5489" y="110"/>
                </a:lnTo>
                <a:lnTo>
                  <a:pt x="5484" y="120"/>
                </a:lnTo>
                <a:lnTo>
                  <a:pt x="5478" y="129"/>
                </a:lnTo>
                <a:lnTo>
                  <a:pt x="5472" y="137"/>
                </a:lnTo>
                <a:lnTo>
                  <a:pt x="5466" y="145"/>
                </a:lnTo>
                <a:lnTo>
                  <a:pt x="5458" y="149"/>
                </a:lnTo>
                <a:lnTo>
                  <a:pt x="5451" y="154"/>
                </a:lnTo>
                <a:lnTo>
                  <a:pt x="5444" y="157"/>
                </a:lnTo>
                <a:lnTo>
                  <a:pt x="5436" y="159"/>
                </a:lnTo>
                <a:lnTo>
                  <a:pt x="5428" y="160"/>
                </a:lnTo>
                <a:lnTo>
                  <a:pt x="5419" y="160"/>
                </a:lnTo>
                <a:lnTo>
                  <a:pt x="5412" y="159"/>
                </a:lnTo>
                <a:lnTo>
                  <a:pt x="5403" y="157"/>
                </a:lnTo>
                <a:lnTo>
                  <a:pt x="5395" y="155"/>
                </a:lnTo>
                <a:lnTo>
                  <a:pt x="5387" y="150"/>
                </a:lnTo>
                <a:lnTo>
                  <a:pt x="5378" y="145"/>
                </a:lnTo>
                <a:lnTo>
                  <a:pt x="5371" y="140"/>
                </a:lnTo>
                <a:lnTo>
                  <a:pt x="5364" y="134"/>
                </a:lnTo>
                <a:lnTo>
                  <a:pt x="5356" y="127"/>
                </a:lnTo>
                <a:lnTo>
                  <a:pt x="5351" y="119"/>
                </a:lnTo>
                <a:lnTo>
                  <a:pt x="5345" y="110"/>
                </a:lnTo>
                <a:lnTo>
                  <a:pt x="5340" y="101"/>
                </a:lnTo>
                <a:lnTo>
                  <a:pt x="5334" y="91"/>
                </a:lnTo>
                <a:lnTo>
                  <a:pt x="5331" y="81"/>
                </a:lnTo>
                <a:lnTo>
                  <a:pt x="5327" y="70"/>
                </a:lnTo>
                <a:lnTo>
                  <a:pt x="5325" y="57"/>
                </a:lnTo>
                <a:lnTo>
                  <a:pt x="5323" y="45"/>
                </a:lnTo>
                <a:lnTo>
                  <a:pt x="5323" y="34"/>
                </a:lnTo>
                <a:lnTo>
                  <a:pt x="5293" y="32"/>
                </a:lnTo>
                <a:lnTo>
                  <a:pt x="5263" y="30"/>
                </a:lnTo>
                <a:lnTo>
                  <a:pt x="5232" y="28"/>
                </a:lnTo>
                <a:lnTo>
                  <a:pt x="5201" y="25"/>
                </a:lnTo>
                <a:lnTo>
                  <a:pt x="5171" y="23"/>
                </a:lnTo>
                <a:lnTo>
                  <a:pt x="5142" y="23"/>
                </a:lnTo>
                <a:lnTo>
                  <a:pt x="5111" y="21"/>
                </a:lnTo>
                <a:lnTo>
                  <a:pt x="5080" y="19"/>
                </a:lnTo>
                <a:lnTo>
                  <a:pt x="5080" y="36"/>
                </a:lnTo>
                <a:lnTo>
                  <a:pt x="5077" y="54"/>
                </a:lnTo>
                <a:lnTo>
                  <a:pt x="5073" y="70"/>
                </a:lnTo>
                <a:lnTo>
                  <a:pt x="5069" y="84"/>
                </a:lnTo>
                <a:lnTo>
                  <a:pt x="5063" y="97"/>
                </a:lnTo>
                <a:lnTo>
                  <a:pt x="5058" y="108"/>
                </a:lnTo>
                <a:lnTo>
                  <a:pt x="5050" y="118"/>
                </a:lnTo>
                <a:lnTo>
                  <a:pt x="5042" y="127"/>
                </a:lnTo>
                <a:lnTo>
                  <a:pt x="5033" y="134"/>
                </a:lnTo>
                <a:lnTo>
                  <a:pt x="5024" y="140"/>
                </a:lnTo>
                <a:lnTo>
                  <a:pt x="5014" y="145"/>
                </a:lnTo>
                <a:lnTo>
                  <a:pt x="5004" y="149"/>
                </a:lnTo>
                <a:lnTo>
                  <a:pt x="4994" y="151"/>
                </a:lnTo>
                <a:lnTo>
                  <a:pt x="4985" y="153"/>
                </a:lnTo>
                <a:lnTo>
                  <a:pt x="4973" y="153"/>
                </a:lnTo>
                <a:lnTo>
                  <a:pt x="4963" y="151"/>
                </a:lnTo>
                <a:lnTo>
                  <a:pt x="4954" y="149"/>
                </a:lnTo>
                <a:lnTo>
                  <a:pt x="4944" y="146"/>
                </a:lnTo>
                <a:lnTo>
                  <a:pt x="4934" y="143"/>
                </a:lnTo>
                <a:lnTo>
                  <a:pt x="4925" y="136"/>
                </a:lnTo>
                <a:lnTo>
                  <a:pt x="4915" y="130"/>
                </a:lnTo>
                <a:lnTo>
                  <a:pt x="4907" y="123"/>
                </a:lnTo>
                <a:lnTo>
                  <a:pt x="4899" y="114"/>
                </a:lnTo>
                <a:lnTo>
                  <a:pt x="4892" y="105"/>
                </a:lnTo>
                <a:lnTo>
                  <a:pt x="4885" y="95"/>
                </a:lnTo>
                <a:lnTo>
                  <a:pt x="4880" y="84"/>
                </a:lnTo>
                <a:lnTo>
                  <a:pt x="4875" y="72"/>
                </a:lnTo>
                <a:lnTo>
                  <a:pt x="4872" y="58"/>
                </a:lnTo>
                <a:lnTo>
                  <a:pt x="4869" y="45"/>
                </a:lnTo>
                <a:lnTo>
                  <a:pt x="4869" y="31"/>
                </a:lnTo>
                <a:lnTo>
                  <a:pt x="4869" y="15"/>
                </a:lnTo>
                <a:lnTo>
                  <a:pt x="4871" y="0"/>
                </a:lnTo>
                <a:lnTo>
                  <a:pt x="4835" y="1"/>
                </a:lnTo>
                <a:lnTo>
                  <a:pt x="4800" y="1"/>
                </a:lnTo>
                <a:lnTo>
                  <a:pt x="4764" y="1"/>
                </a:lnTo>
                <a:lnTo>
                  <a:pt x="4728" y="1"/>
                </a:lnTo>
                <a:lnTo>
                  <a:pt x="4694" y="2"/>
                </a:lnTo>
                <a:lnTo>
                  <a:pt x="4658" y="2"/>
                </a:lnTo>
                <a:lnTo>
                  <a:pt x="4622" y="3"/>
                </a:lnTo>
                <a:lnTo>
                  <a:pt x="4586" y="3"/>
                </a:lnTo>
                <a:lnTo>
                  <a:pt x="4594" y="39"/>
                </a:lnTo>
                <a:lnTo>
                  <a:pt x="4603" y="74"/>
                </a:lnTo>
                <a:lnTo>
                  <a:pt x="4611" y="109"/>
                </a:lnTo>
                <a:lnTo>
                  <a:pt x="4618" y="145"/>
                </a:lnTo>
                <a:lnTo>
                  <a:pt x="4626" y="178"/>
                </a:lnTo>
                <a:lnTo>
                  <a:pt x="4634" y="213"/>
                </a:lnTo>
                <a:lnTo>
                  <a:pt x="4642" y="249"/>
                </a:lnTo>
                <a:lnTo>
                  <a:pt x="4649" y="284"/>
                </a:lnTo>
                <a:lnTo>
                  <a:pt x="4608" y="286"/>
                </a:lnTo>
                <a:lnTo>
                  <a:pt x="4556" y="289"/>
                </a:lnTo>
                <a:lnTo>
                  <a:pt x="4494" y="291"/>
                </a:lnTo>
                <a:lnTo>
                  <a:pt x="4430" y="293"/>
                </a:lnTo>
                <a:lnTo>
                  <a:pt x="4365" y="295"/>
                </a:lnTo>
                <a:lnTo>
                  <a:pt x="4305" y="296"/>
                </a:lnTo>
                <a:lnTo>
                  <a:pt x="4253" y="297"/>
                </a:lnTo>
                <a:lnTo>
                  <a:pt x="4213" y="296"/>
                </a:lnTo>
                <a:lnTo>
                  <a:pt x="4228" y="353"/>
                </a:lnTo>
                <a:lnTo>
                  <a:pt x="4241" y="414"/>
                </a:lnTo>
                <a:lnTo>
                  <a:pt x="4255" y="479"/>
                </a:lnTo>
                <a:lnTo>
                  <a:pt x="4270" y="545"/>
                </a:lnTo>
                <a:lnTo>
                  <a:pt x="4284" y="613"/>
                </a:lnTo>
                <a:lnTo>
                  <a:pt x="4296" y="678"/>
                </a:lnTo>
                <a:lnTo>
                  <a:pt x="4308" y="740"/>
                </a:lnTo>
                <a:lnTo>
                  <a:pt x="4321" y="796"/>
                </a:lnTo>
                <a:lnTo>
                  <a:pt x="4336" y="772"/>
                </a:lnTo>
                <a:lnTo>
                  <a:pt x="4352" y="750"/>
                </a:lnTo>
                <a:lnTo>
                  <a:pt x="4368" y="729"/>
                </a:lnTo>
                <a:lnTo>
                  <a:pt x="4385" y="709"/>
                </a:lnTo>
                <a:lnTo>
                  <a:pt x="4404" y="692"/>
                </a:lnTo>
                <a:lnTo>
                  <a:pt x="4421" y="677"/>
                </a:lnTo>
                <a:lnTo>
                  <a:pt x="4440" y="664"/>
                </a:lnTo>
                <a:lnTo>
                  <a:pt x="4460" y="653"/>
                </a:lnTo>
                <a:lnTo>
                  <a:pt x="4479" y="643"/>
                </a:lnTo>
                <a:lnTo>
                  <a:pt x="4499" y="633"/>
                </a:lnTo>
                <a:lnTo>
                  <a:pt x="4518" y="627"/>
                </a:lnTo>
                <a:lnTo>
                  <a:pt x="4539" y="622"/>
                </a:lnTo>
                <a:lnTo>
                  <a:pt x="4557" y="618"/>
                </a:lnTo>
                <a:lnTo>
                  <a:pt x="4576" y="616"/>
                </a:lnTo>
                <a:lnTo>
                  <a:pt x="4595" y="615"/>
                </a:lnTo>
                <a:lnTo>
                  <a:pt x="4615" y="615"/>
                </a:lnTo>
                <a:lnTo>
                  <a:pt x="4633" y="617"/>
                </a:lnTo>
                <a:lnTo>
                  <a:pt x="4650" y="620"/>
                </a:lnTo>
                <a:lnTo>
                  <a:pt x="4668" y="625"/>
                </a:lnTo>
                <a:lnTo>
                  <a:pt x="4684" y="630"/>
                </a:lnTo>
                <a:lnTo>
                  <a:pt x="4700" y="637"/>
                </a:lnTo>
                <a:lnTo>
                  <a:pt x="4716" y="645"/>
                </a:lnTo>
                <a:lnTo>
                  <a:pt x="4729" y="654"/>
                </a:lnTo>
                <a:lnTo>
                  <a:pt x="4742" y="665"/>
                </a:lnTo>
                <a:lnTo>
                  <a:pt x="4753" y="675"/>
                </a:lnTo>
                <a:lnTo>
                  <a:pt x="4764" y="687"/>
                </a:lnTo>
                <a:lnTo>
                  <a:pt x="4773" y="699"/>
                </a:lnTo>
                <a:lnTo>
                  <a:pt x="4782" y="712"/>
                </a:lnTo>
                <a:lnTo>
                  <a:pt x="4789" y="728"/>
                </a:lnTo>
                <a:lnTo>
                  <a:pt x="4793" y="742"/>
                </a:lnTo>
                <a:lnTo>
                  <a:pt x="4798" y="758"/>
                </a:lnTo>
                <a:lnTo>
                  <a:pt x="4800" y="774"/>
                </a:lnTo>
                <a:lnTo>
                  <a:pt x="4773" y="771"/>
                </a:lnTo>
                <a:lnTo>
                  <a:pt x="4748" y="767"/>
                </a:lnTo>
                <a:lnTo>
                  <a:pt x="4721" y="764"/>
                </a:lnTo>
                <a:lnTo>
                  <a:pt x="4695" y="763"/>
                </a:lnTo>
                <a:lnTo>
                  <a:pt x="4668" y="762"/>
                </a:lnTo>
                <a:lnTo>
                  <a:pt x="4642" y="761"/>
                </a:lnTo>
                <a:lnTo>
                  <a:pt x="4616" y="762"/>
                </a:lnTo>
                <a:lnTo>
                  <a:pt x="4590" y="763"/>
                </a:lnTo>
                <a:lnTo>
                  <a:pt x="4563" y="764"/>
                </a:lnTo>
                <a:lnTo>
                  <a:pt x="4538" y="768"/>
                </a:lnTo>
                <a:lnTo>
                  <a:pt x="4511" y="772"/>
                </a:lnTo>
                <a:lnTo>
                  <a:pt x="4484" y="775"/>
                </a:lnTo>
                <a:lnTo>
                  <a:pt x="4459" y="782"/>
                </a:lnTo>
                <a:lnTo>
                  <a:pt x="4432" y="788"/>
                </a:lnTo>
                <a:lnTo>
                  <a:pt x="4406" y="796"/>
                </a:lnTo>
                <a:lnTo>
                  <a:pt x="4380" y="804"/>
                </a:lnTo>
                <a:lnTo>
                  <a:pt x="4347" y="816"/>
                </a:lnTo>
                <a:lnTo>
                  <a:pt x="4314" y="826"/>
                </a:lnTo>
                <a:lnTo>
                  <a:pt x="4280" y="835"/>
                </a:lnTo>
                <a:lnTo>
                  <a:pt x="4247" y="844"/>
                </a:lnTo>
                <a:lnTo>
                  <a:pt x="4213" y="852"/>
                </a:lnTo>
                <a:lnTo>
                  <a:pt x="4180" y="857"/>
                </a:lnTo>
                <a:lnTo>
                  <a:pt x="4148" y="863"/>
                </a:lnTo>
                <a:lnTo>
                  <a:pt x="4115" y="868"/>
                </a:lnTo>
                <a:lnTo>
                  <a:pt x="4082" y="872"/>
                </a:lnTo>
                <a:lnTo>
                  <a:pt x="4048" y="874"/>
                </a:lnTo>
                <a:lnTo>
                  <a:pt x="4015" y="875"/>
                </a:lnTo>
                <a:lnTo>
                  <a:pt x="3982" y="876"/>
                </a:lnTo>
                <a:lnTo>
                  <a:pt x="3949" y="875"/>
                </a:lnTo>
                <a:lnTo>
                  <a:pt x="3916" y="874"/>
                </a:lnTo>
                <a:lnTo>
                  <a:pt x="3882" y="872"/>
                </a:lnTo>
                <a:lnTo>
                  <a:pt x="3849" y="868"/>
                </a:lnTo>
                <a:lnTo>
                  <a:pt x="3826" y="864"/>
                </a:lnTo>
                <a:lnTo>
                  <a:pt x="3804" y="862"/>
                </a:lnTo>
                <a:lnTo>
                  <a:pt x="3783" y="856"/>
                </a:lnTo>
                <a:lnTo>
                  <a:pt x="3764" y="852"/>
                </a:lnTo>
                <a:lnTo>
                  <a:pt x="3745" y="846"/>
                </a:lnTo>
                <a:lnTo>
                  <a:pt x="3729" y="841"/>
                </a:lnTo>
                <a:lnTo>
                  <a:pt x="3712" y="834"/>
                </a:lnTo>
                <a:lnTo>
                  <a:pt x="3698" y="828"/>
                </a:lnTo>
                <a:lnTo>
                  <a:pt x="3683" y="821"/>
                </a:lnTo>
                <a:lnTo>
                  <a:pt x="3670" y="813"/>
                </a:lnTo>
                <a:lnTo>
                  <a:pt x="3658" y="805"/>
                </a:lnTo>
                <a:lnTo>
                  <a:pt x="3647" y="796"/>
                </a:lnTo>
                <a:lnTo>
                  <a:pt x="3637" y="788"/>
                </a:lnTo>
                <a:lnTo>
                  <a:pt x="3628" y="779"/>
                </a:lnTo>
                <a:lnTo>
                  <a:pt x="3619" y="770"/>
                </a:lnTo>
                <a:lnTo>
                  <a:pt x="3611" y="761"/>
                </a:lnTo>
                <a:lnTo>
                  <a:pt x="3605" y="751"/>
                </a:lnTo>
                <a:lnTo>
                  <a:pt x="3598" y="740"/>
                </a:lnTo>
                <a:lnTo>
                  <a:pt x="3593" y="730"/>
                </a:lnTo>
                <a:lnTo>
                  <a:pt x="3587" y="719"/>
                </a:lnTo>
                <a:lnTo>
                  <a:pt x="3583" y="708"/>
                </a:lnTo>
                <a:lnTo>
                  <a:pt x="3578" y="697"/>
                </a:lnTo>
                <a:lnTo>
                  <a:pt x="3576" y="685"/>
                </a:lnTo>
                <a:lnTo>
                  <a:pt x="3573" y="672"/>
                </a:lnTo>
                <a:lnTo>
                  <a:pt x="3567" y="648"/>
                </a:lnTo>
                <a:lnTo>
                  <a:pt x="3565" y="624"/>
                </a:lnTo>
                <a:lnTo>
                  <a:pt x="3563" y="598"/>
                </a:lnTo>
                <a:lnTo>
                  <a:pt x="3561" y="573"/>
                </a:lnTo>
                <a:lnTo>
                  <a:pt x="3548" y="588"/>
                </a:lnTo>
                <a:lnTo>
                  <a:pt x="3537" y="606"/>
                </a:lnTo>
                <a:lnTo>
                  <a:pt x="3527" y="623"/>
                </a:lnTo>
                <a:lnTo>
                  <a:pt x="3520" y="640"/>
                </a:lnTo>
                <a:lnTo>
                  <a:pt x="3512" y="657"/>
                </a:lnTo>
                <a:lnTo>
                  <a:pt x="3507" y="675"/>
                </a:lnTo>
                <a:lnTo>
                  <a:pt x="3502" y="690"/>
                </a:lnTo>
                <a:lnTo>
                  <a:pt x="3499" y="708"/>
                </a:lnTo>
                <a:lnTo>
                  <a:pt x="3496" y="724"/>
                </a:lnTo>
                <a:lnTo>
                  <a:pt x="3495" y="741"/>
                </a:lnTo>
                <a:lnTo>
                  <a:pt x="3495" y="759"/>
                </a:lnTo>
                <a:lnTo>
                  <a:pt x="3496" y="774"/>
                </a:lnTo>
                <a:lnTo>
                  <a:pt x="3499" y="792"/>
                </a:lnTo>
                <a:lnTo>
                  <a:pt x="3500" y="809"/>
                </a:lnTo>
                <a:lnTo>
                  <a:pt x="3504" y="825"/>
                </a:lnTo>
                <a:lnTo>
                  <a:pt x="3509" y="842"/>
                </a:lnTo>
                <a:lnTo>
                  <a:pt x="3511" y="852"/>
                </a:lnTo>
                <a:lnTo>
                  <a:pt x="3515" y="862"/>
                </a:lnTo>
                <a:lnTo>
                  <a:pt x="3521" y="872"/>
                </a:lnTo>
                <a:lnTo>
                  <a:pt x="3525" y="880"/>
                </a:lnTo>
                <a:lnTo>
                  <a:pt x="3531" y="889"/>
                </a:lnTo>
                <a:lnTo>
                  <a:pt x="3537" y="898"/>
                </a:lnTo>
                <a:lnTo>
                  <a:pt x="3543" y="907"/>
                </a:lnTo>
                <a:lnTo>
                  <a:pt x="3551" y="915"/>
                </a:lnTo>
                <a:lnTo>
                  <a:pt x="3558" y="921"/>
                </a:lnTo>
                <a:lnTo>
                  <a:pt x="3567" y="929"/>
                </a:lnTo>
                <a:lnTo>
                  <a:pt x="3576" y="936"/>
                </a:lnTo>
                <a:lnTo>
                  <a:pt x="3586" y="942"/>
                </a:lnTo>
                <a:lnTo>
                  <a:pt x="3596" y="949"/>
                </a:lnTo>
                <a:lnTo>
                  <a:pt x="3606" y="955"/>
                </a:lnTo>
                <a:lnTo>
                  <a:pt x="3617" y="961"/>
                </a:lnTo>
                <a:lnTo>
                  <a:pt x="3629" y="966"/>
                </a:lnTo>
                <a:lnTo>
                  <a:pt x="3641" y="970"/>
                </a:lnTo>
                <a:lnTo>
                  <a:pt x="3653" y="975"/>
                </a:lnTo>
                <a:lnTo>
                  <a:pt x="3666" y="979"/>
                </a:lnTo>
                <a:lnTo>
                  <a:pt x="3680" y="983"/>
                </a:lnTo>
                <a:lnTo>
                  <a:pt x="3709" y="989"/>
                </a:lnTo>
                <a:lnTo>
                  <a:pt x="3740" y="993"/>
                </a:lnTo>
                <a:lnTo>
                  <a:pt x="3772" y="996"/>
                </a:lnTo>
                <a:lnTo>
                  <a:pt x="3806" y="998"/>
                </a:lnTo>
                <a:lnTo>
                  <a:pt x="3842" y="997"/>
                </a:lnTo>
                <a:lnTo>
                  <a:pt x="3879" y="996"/>
                </a:lnTo>
                <a:lnTo>
                  <a:pt x="3909" y="992"/>
                </a:lnTo>
                <a:lnTo>
                  <a:pt x="3940" y="989"/>
                </a:lnTo>
                <a:lnTo>
                  <a:pt x="3970" y="984"/>
                </a:lnTo>
                <a:lnTo>
                  <a:pt x="4000" y="979"/>
                </a:lnTo>
                <a:lnTo>
                  <a:pt x="4031" y="973"/>
                </a:lnTo>
                <a:lnTo>
                  <a:pt x="4062" y="966"/>
                </a:lnTo>
                <a:lnTo>
                  <a:pt x="4093" y="959"/>
                </a:lnTo>
                <a:lnTo>
                  <a:pt x="4124" y="951"/>
                </a:lnTo>
                <a:lnTo>
                  <a:pt x="4186" y="932"/>
                </a:lnTo>
                <a:lnTo>
                  <a:pt x="4250" y="913"/>
                </a:lnTo>
                <a:lnTo>
                  <a:pt x="4315" y="890"/>
                </a:lnTo>
                <a:lnTo>
                  <a:pt x="4380" y="867"/>
                </a:lnTo>
                <a:lnTo>
                  <a:pt x="4426" y="852"/>
                </a:lnTo>
                <a:lnTo>
                  <a:pt x="4469" y="840"/>
                </a:lnTo>
                <a:lnTo>
                  <a:pt x="4509" y="830"/>
                </a:lnTo>
                <a:lnTo>
                  <a:pt x="4547" y="821"/>
                </a:lnTo>
                <a:lnTo>
                  <a:pt x="4583" y="815"/>
                </a:lnTo>
                <a:lnTo>
                  <a:pt x="4616" y="812"/>
                </a:lnTo>
                <a:lnTo>
                  <a:pt x="4645" y="811"/>
                </a:lnTo>
                <a:lnTo>
                  <a:pt x="4671" y="811"/>
                </a:lnTo>
                <a:lnTo>
                  <a:pt x="4697" y="813"/>
                </a:lnTo>
                <a:lnTo>
                  <a:pt x="4718" y="817"/>
                </a:lnTo>
                <a:lnTo>
                  <a:pt x="4727" y="819"/>
                </a:lnTo>
                <a:lnTo>
                  <a:pt x="4737" y="822"/>
                </a:lnTo>
                <a:lnTo>
                  <a:pt x="4744" y="825"/>
                </a:lnTo>
                <a:lnTo>
                  <a:pt x="4751" y="830"/>
                </a:lnTo>
                <a:lnTo>
                  <a:pt x="4759" y="832"/>
                </a:lnTo>
                <a:lnTo>
                  <a:pt x="4763" y="836"/>
                </a:lnTo>
                <a:lnTo>
                  <a:pt x="4769" y="841"/>
                </a:lnTo>
                <a:lnTo>
                  <a:pt x="4772" y="845"/>
                </a:lnTo>
                <a:lnTo>
                  <a:pt x="4775" y="851"/>
                </a:lnTo>
                <a:lnTo>
                  <a:pt x="4778" y="855"/>
                </a:lnTo>
                <a:lnTo>
                  <a:pt x="4780" y="861"/>
                </a:lnTo>
                <a:lnTo>
                  <a:pt x="4780" y="865"/>
                </a:lnTo>
                <a:lnTo>
                  <a:pt x="4780" y="872"/>
                </a:lnTo>
                <a:lnTo>
                  <a:pt x="4778" y="878"/>
                </a:lnTo>
                <a:lnTo>
                  <a:pt x="4774" y="885"/>
                </a:lnTo>
                <a:lnTo>
                  <a:pt x="4770" y="892"/>
                </a:lnTo>
                <a:lnTo>
                  <a:pt x="4764" y="897"/>
                </a:lnTo>
                <a:lnTo>
                  <a:pt x="4758" y="905"/>
                </a:lnTo>
                <a:lnTo>
                  <a:pt x="4749" y="910"/>
                </a:lnTo>
                <a:lnTo>
                  <a:pt x="4740" y="918"/>
                </a:lnTo>
                <a:lnTo>
                  <a:pt x="4730" y="924"/>
                </a:lnTo>
                <a:lnTo>
                  <a:pt x="4719" y="929"/>
                </a:lnTo>
                <a:lnTo>
                  <a:pt x="4707" y="935"/>
                </a:lnTo>
                <a:lnTo>
                  <a:pt x="4694" y="940"/>
                </a:lnTo>
                <a:lnTo>
                  <a:pt x="4680" y="945"/>
                </a:lnTo>
                <a:lnTo>
                  <a:pt x="4666" y="950"/>
                </a:lnTo>
                <a:lnTo>
                  <a:pt x="4649" y="954"/>
                </a:lnTo>
                <a:lnTo>
                  <a:pt x="4635" y="957"/>
                </a:lnTo>
                <a:lnTo>
                  <a:pt x="4617" y="960"/>
                </a:lnTo>
                <a:lnTo>
                  <a:pt x="4601" y="962"/>
                </a:lnTo>
                <a:lnTo>
                  <a:pt x="4583" y="963"/>
                </a:lnTo>
                <a:lnTo>
                  <a:pt x="4564" y="965"/>
                </a:lnTo>
                <a:lnTo>
                  <a:pt x="4545" y="966"/>
                </a:lnTo>
                <a:lnTo>
                  <a:pt x="4526" y="965"/>
                </a:lnTo>
                <a:lnTo>
                  <a:pt x="4507" y="963"/>
                </a:lnTo>
                <a:lnTo>
                  <a:pt x="4487" y="961"/>
                </a:lnTo>
                <a:lnTo>
                  <a:pt x="4467" y="958"/>
                </a:lnTo>
                <a:lnTo>
                  <a:pt x="4447" y="954"/>
                </a:lnTo>
                <a:lnTo>
                  <a:pt x="4427" y="948"/>
                </a:lnTo>
                <a:lnTo>
                  <a:pt x="4406" y="941"/>
                </a:lnTo>
                <a:lnTo>
                  <a:pt x="4385" y="935"/>
                </a:lnTo>
                <a:lnTo>
                  <a:pt x="4365" y="926"/>
                </a:lnTo>
                <a:lnTo>
                  <a:pt x="4345" y="916"/>
                </a:lnTo>
                <a:lnTo>
                  <a:pt x="4324" y="905"/>
                </a:lnTo>
                <a:lnTo>
                  <a:pt x="4324" y="952"/>
                </a:lnTo>
                <a:lnTo>
                  <a:pt x="4324" y="1000"/>
                </a:lnTo>
                <a:lnTo>
                  <a:pt x="4324" y="1049"/>
                </a:lnTo>
                <a:lnTo>
                  <a:pt x="4324" y="1095"/>
                </a:lnTo>
                <a:lnTo>
                  <a:pt x="4324" y="1144"/>
                </a:lnTo>
                <a:lnTo>
                  <a:pt x="4324" y="1191"/>
                </a:lnTo>
                <a:lnTo>
                  <a:pt x="4324" y="1239"/>
                </a:lnTo>
                <a:lnTo>
                  <a:pt x="4324" y="1287"/>
                </a:lnTo>
                <a:lnTo>
                  <a:pt x="4345" y="1273"/>
                </a:lnTo>
                <a:lnTo>
                  <a:pt x="4365" y="1261"/>
                </a:lnTo>
                <a:lnTo>
                  <a:pt x="4384" y="1250"/>
                </a:lnTo>
                <a:lnTo>
                  <a:pt x="4404" y="1239"/>
                </a:lnTo>
                <a:lnTo>
                  <a:pt x="4421" y="1229"/>
                </a:lnTo>
                <a:lnTo>
                  <a:pt x="4439" y="1220"/>
                </a:lnTo>
                <a:lnTo>
                  <a:pt x="4457" y="1213"/>
                </a:lnTo>
                <a:lnTo>
                  <a:pt x="4473" y="1206"/>
                </a:lnTo>
                <a:lnTo>
                  <a:pt x="4491" y="1200"/>
                </a:lnTo>
                <a:lnTo>
                  <a:pt x="4507" y="1195"/>
                </a:lnTo>
                <a:lnTo>
                  <a:pt x="4523" y="1191"/>
                </a:lnTo>
                <a:lnTo>
                  <a:pt x="4539" y="1188"/>
                </a:lnTo>
                <a:lnTo>
                  <a:pt x="4554" y="1185"/>
                </a:lnTo>
                <a:lnTo>
                  <a:pt x="4570" y="1184"/>
                </a:lnTo>
                <a:lnTo>
                  <a:pt x="4584" y="1183"/>
                </a:lnTo>
                <a:lnTo>
                  <a:pt x="4598" y="1181"/>
                </a:lnTo>
                <a:lnTo>
                  <a:pt x="4627" y="1181"/>
                </a:lnTo>
                <a:lnTo>
                  <a:pt x="4655" y="1183"/>
                </a:lnTo>
                <a:lnTo>
                  <a:pt x="4682" y="1185"/>
                </a:lnTo>
                <a:lnTo>
                  <a:pt x="4708" y="1190"/>
                </a:lnTo>
                <a:lnTo>
                  <a:pt x="4759" y="1201"/>
                </a:lnTo>
                <a:lnTo>
                  <a:pt x="4811" y="1212"/>
                </a:lnTo>
                <a:lnTo>
                  <a:pt x="4747" y="1221"/>
                </a:lnTo>
                <a:lnTo>
                  <a:pt x="4681" y="1233"/>
                </a:lnTo>
                <a:lnTo>
                  <a:pt x="4616" y="1246"/>
                </a:lnTo>
                <a:lnTo>
                  <a:pt x="4550" y="1261"/>
                </a:lnTo>
                <a:lnTo>
                  <a:pt x="4484" y="1277"/>
                </a:lnTo>
                <a:lnTo>
                  <a:pt x="4420" y="1294"/>
                </a:lnTo>
                <a:lnTo>
                  <a:pt x="4357" y="1313"/>
                </a:lnTo>
                <a:lnTo>
                  <a:pt x="4295" y="1332"/>
                </a:lnTo>
                <a:lnTo>
                  <a:pt x="4234" y="1353"/>
                </a:lnTo>
                <a:lnTo>
                  <a:pt x="4177" y="1374"/>
                </a:lnTo>
                <a:lnTo>
                  <a:pt x="4121" y="1397"/>
                </a:lnTo>
                <a:lnTo>
                  <a:pt x="4071" y="1420"/>
                </a:lnTo>
                <a:lnTo>
                  <a:pt x="4046" y="1431"/>
                </a:lnTo>
                <a:lnTo>
                  <a:pt x="4022" y="1444"/>
                </a:lnTo>
                <a:lnTo>
                  <a:pt x="3999" y="1456"/>
                </a:lnTo>
                <a:lnTo>
                  <a:pt x="3978" y="1468"/>
                </a:lnTo>
                <a:lnTo>
                  <a:pt x="3957" y="1480"/>
                </a:lnTo>
                <a:lnTo>
                  <a:pt x="3938" y="1492"/>
                </a:lnTo>
                <a:lnTo>
                  <a:pt x="3919" y="1504"/>
                </a:lnTo>
                <a:lnTo>
                  <a:pt x="3902" y="1517"/>
                </a:lnTo>
                <a:lnTo>
                  <a:pt x="3854" y="1504"/>
                </a:lnTo>
                <a:lnTo>
                  <a:pt x="3805" y="1492"/>
                </a:lnTo>
                <a:lnTo>
                  <a:pt x="3756" y="1482"/>
                </a:lnTo>
                <a:lnTo>
                  <a:pt x="3708" y="1472"/>
                </a:lnTo>
                <a:lnTo>
                  <a:pt x="3658" y="1466"/>
                </a:lnTo>
                <a:lnTo>
                  <a:pt x="3608" y="1459"/>
                </a:lnTo>
                <a:lnTo>
                  <a:pt x="3557" y="1454"/>
                </a:lnTo>
                <a:lnTo>
                  <a:pt x="3506" y="1449"/>
                </a:lnTo>
                <a:lnTo>
                  <a:pt x="3454" y="1447"/>
                </a:lnTo>
                <a:lnTo>
                  <a:pt x="3402" y="1445"/>
                </a:lnTo>
                <a:lnTo>
                  <a:pt x="3349" y="1444"/>
                </a:lnTo>
                <a:lnTo>
                  <a:pt x="3295" y="1444"/>
                </a:lnTo>
                <a:lnTo>
                  <a:pt x="3240" y="1445"/>
                </a:lnTo>
                <a:lnTo>
                  <a:pt x="3184" y="1447"/>
                </a:lnTo>
                <a:lnTo>
                  <a:pt x="3127" y="1449"/>
                </a:lnTo>
                <a:lnTo>
                  <a:pt x="3068" y="1451"/>
                </a:lnTo>
                <a:lnTo>
                  <a:pt x="3003" y="1455"/>
                </a:lnTo>
                <a:lnTo>
                  <a:pt x="2941" y="1456"/>
                </a:lnTo>
                <a:lnTo>
                  <a:pt x="2910" y="1456"/>
                </a:lnTo>
                <a:lnTo>
                  <a:pt x="2880" y="1456"/>
                </a:lnTo>
                <a:lnTo>
                  <a:pt x="2851" y="1455"/>
                </a:lnTo>
                <a:lnTo>
                  <a:pt x="2824" y="1452"/>
                </a:lnTo>
                <a:lnTo>
                  <a:pt x="2795" y="1450"/>
                </a:lnTo>
                <a:lnTo>
                  <a:pt x="2769" y="1449"/>
                </a:lnTo>
                <a:lnTo>
                  <a:pt x="2742" y="1446"/>
                </a:lnTo>
                <a:lnTo>
                  <a:pt x="2716" y="1441"/>
                </a:lnTo>
                <a:lnTo>
                  <a:pt x="2692" y="1438"/>
                </a:lnTo>
                <a:lnTo>
                  <a:pt x="2668" y="1433"/>
                </a:lnTo>
                <a:lnTo>
                  <a:pt x="2644" y="1427"/>
                </a:lnTo>
                <a:lnTo>
                  <a:pt x="2622" y="1421"/>
                </a:lnTo>
                <a:lnTo>
                  <a:pt x="2600" y="1415"/>
                </a:lnTo>
                <a:lnTo>
                  <a:pt x="2579" y="1407"/>
                </a:lnTo>
                <a:lnTo>
                  <a:pt x="2558" y="1399"/>
                </a:lnTo>
                <a:lnTo>
                  <a:pt x="2538" y="1392"/>
                </a:lnTo>
                <a:lnTo>
                  <a:pt x="2519" y="1383"/>
                </a:lnTo>
                <a:lnTo>
                  <a:pt x="2502" y="1372"/>
                </a:lnTo>
                <a:lnTo>
                  <a:pt x="2484" y="1361"/>
                </a:lnTo>
                <a:lnTo>
                  <a:pt x="2467" y="1350"/>
                </a:lnTo>
                <a:lnTo>
                  <a:pt x="2451" y="1339"/>
                </a:lnTo>
                <a:lnTo>
                  <a:pt x="2436" y="1326"/>
                </a:lnTo>
                <a:lnTo>
                  <a:pt x="2422" y="1312"/>
                </a:lnTo>
                <a:lnTo>
                  <a:pt x="2408" y="1298"/>
                </a:lnTo>
                <a:lnTo>
                  <a:pt x="2395" y="1283"/>
                </a:lnTo>
                <a:lnTo>
                  <a:pt x="2383" y="1268"/>
                </a:lnTo>
                <a:lnTo>
                  <a:pt x="2372" y="1251"/>
                </a:lnTo>
                <a:lnTo>
                  <a:pt x="2361" y="1235"/>
                </a:lnTo>
                <a:lnTo>
                  <a:pt x="2356" y="1221"/>
                </a:lnTo>
                <a:lnTo>
                  <a:pt x="2349" y="1208"/>
                </a:lnTo>
                <a:lnTo>
                  <a:pt x="2343" y="1195"/>
                </a:lnTo>
                <a:lnTo>
                  <a:pt x="2338" y="1180"/>
                </a:lnTo>
                <a:lnTo>
                  <a:pt x="2333" y="1165"/>
                </a:lnTo>
                <a:lnTo>
                  <a:pt x="2329" y="1149"/>
                </a:lnTo>
                <a:lnTo>
                  <a:pt x="2326" y="1133"/>
                </a:lnTo>
                <a:lnTo>
                  <a:pt x="2322" y="1117"/>
                </a:lnTo>
                <a:lnTo>
                  <a:pt x="2316" y="1082"/>
                </a:lnTo>
                <a:lnTo>
                  <a:pt x="2314" y="1045"/>
                </a:lnTo>
                <a:lnTo>
                  <a:pt x="2311" y="1007"/>
                </a:lnTo>
                <a:lnTo>
                  <a:pt x="2311" y="967"/>
                </a:lnTo>
                <a:lnTo>
                  <a:pt x="2312" y="927"/>
                </a:lnTo>
                <a:lnTo>
                  <a:pt x="2315" y="885"/>
                </a:lnTo>
                <a:lnTo>
                  <a:pt x="2318" y="841"/>
                </a:lnTo>
                <a:lnTo>
                  <a:pt x="2324" y="796"/>
                </a:lnTo>
                <a:lnTo>
                  <a:pt x="2329" y="752"/>
                </a:lnTo>
                <a:lnTo>
                  <a:pt x="2337" y="708"/>
                </a:lnTo>
                <a:lnTo>
                  <a:pt x="2345" y="663"/>
                </a:lnTo>
                <a:lnTo>
                  <a:pt x="2353" y="616"/>
                </a:lnTo>
                <a:lnTo>
                  <a:pt x="2357" y="598"/>
                </a:lnTo>
                <a:lnTo>
                  <a:pt x="2359" y="581"/>
                </a:lnTo>
                <a:lnTo>
                  <a:pt x="2360" y="564"/>
                </a:lnTo>
                <a:lnTo>
                  <a:pt x="2362" y="547"/>
                </a:lnTo>
                <a:lnTo>
                  <a:pt x="2363" y="532"/>
                </a:lnTo>
                <a:lnTo>
                  <a:pt x="2363" y="515"/>
                </a:lnTo>
                <a:lnTo>
                  <a:pt x="2362" y="500"/>
                </a:lnTo>
                <a:lnTo>
                  <a:pt x="2361" y="486"/>
                </a:lnTo>
                <a:lnTo>
                  <a:pt x="2360" y="470"/>
                </a:lnTo>
                <a:lnTo>
                  <a:pt x="2359" y="456"/>
                </a:lnTo>
                <a:lnTo>
                  <a:pt x="2356" y="443"/>
                </a:lnTo>
                <a:lnTo>
                  <a:pt x="2352" y="430"/>
                </a:lnTo>
                <a:lnTo>
                  <a:pt x="2349" y="417"/>
                </a:lnTo>
                <a:lnTo>
                  <a:pt x="2345" y="405"/>
                </a:lnTo>
                <a:lnTo>
                  <a:pt x="2340" y="393"/>
                </a:lnTo>
                <a:lnTo>
                  <a:pt x="2336" y="380"/>
                </a:lnTo>
                <a:lnTo>
                  <a:pt x="2329" y="369"/>
                </a:lnTo>
                <a:lnTo>
                  <a:pt x="2324" y="359"/>
                </a:lnTo>
                <a:lnTo>
                  <a:pt x="2317" y="348"/>
                </a:lnTo>
                <a:lnTo>
                  <a:pt x="2310" y="338"/>
                </a:lnTo>
                <a:lnTo>
                  <a:pt x="2304" y="330"/>
                </a:lnTo>
                <a:lnTo>
                  <a:pt x="2296" y="321"/>
                </a:lnTo>
                <a:lnTo>
                  <a:pt x="2288" y="311"/>
                </a:lnTo>
                <a:lnTo>
                  <a:pt x="2280" y="303"/>
                </a:lnTo>
                <a:lnTo>
                  <a:pt x="2272" y="295"/>
                </a:lnTo>
                <a:lnTo>
                  <a:pt x="2262" y="289"/>
                </a:lnTo>
                <a:lnTo>
                  <a:pt x="2253" y="281"/>
                </a:lnTo>
                <a:lnTo>
                  <a:pt x="2244" y="274"/>
                </a:lnTo>
                <a:lnTo>
                  <a:pt x="2224" y="262"/>
                </a:lnTo>
                <a:lnTo>
                  <a:pt x="2204" y="252"/>
                </a:lnTo>
                <a:lnTo>
                  <a:pt x="2182" y="243"/>
                </a:lnTo>
                <a:lnTo>
                  <a:pt x="2160" y="235"/>
                </a:lnTo>
                <a:lnTo>
                  <a:pt x="2138" y="230"/>
                </a:lnTo>
                <a:lnTo>
                  <a:pt x="2114" y="226"/>
                </a:lnTo>
                <a:lnTo>
                  <a:pt x="2091" y="222"/>
                </a:lnTo>
                <a:lnTo>
                  <a:pt x="2068" y="221"/>
                </a:lnTo>
                <a:lnTo>
                  <a:pt x="2045" y="221"/>
                </a:lnTo>
                <a:lnTo>
                  <a:pt x="2021" y="222"/>
                </a:lnTo>
                <a:lnTo>
                  <a:pt x="1997" y="223"/>
                </a:lnTo>
                <a:lnTo>
                  <a:pt x="1974" y="227"/>
                </a:lnTo>
                <a:lnTo>
                  <a:pt x="1952" y="231"/>
                </a:lnTo>
                <a:lnTo>
                  <a:pt x="1929" y="235"/>
                </a:lnTo>
                <a:lnTo>
                  <a:pt x="1905" y="242"/>
                </a:lnTo>
                <a:lnTo>
                  <a:pt x="1882" y="249"/>
                </a:lnTo>
                <a:lnTo>
                  <a:pt x="1859" y="255"/>
                </a:lnTo>
                <a:lnTo>
                  <a:pt x="1837" y="264"/>
                </a:lnTo>
                <a:lnTo>
                  <a:pt x="1819" y="254"/>
                </a:lnTo>
                <a:lnTo>
                  <a:pt x="1800" y="244"/>
                </a:lnTo>
                <a:lnTo>
                  <a:pt x="1782" y="235"/>
                </a:lnTo>
                <a:lnTo>
                  <a:pt x="1764" y="228"/>
                </a:lnTo>
                <a:lnTo>
                  <a:pt x="1746" y="221"/>
                </a:lnTo>
                <a:lnTo>
                  <a:pt x="1728" y="214"/>
                </a:lnTo>
                <a:lnTo>
                  <a:pt x="1708" y="210"/>
                </a:lnTo>
                <a:lnTo>
                  <a:pt x="1690" y="205"/>
                </a:lnTo>
                <a:lnTo>
                  <a:pt x="1671" y="200"/>
                </a:lnTo>
                <a:lnTo>
                  <a:pt x="1652" y="197"/>
                </a:lnTo>
                <a:lnTo>
                  <a:pt x="1631" y="193"/>
                </a:lnTo>
                <a:lnTo>
                  <a:pt x="1611" y="191"/>
                </a:lnTo>
                <a:lnTo>
                  <a:pt x="1590" y="189"/>
                </a:lnTo>
                <a:lnTo>
                  <a:pt x="1569" y="189"/>
                </a:lnTo>
                <a:lnTo>
                  <a:pt x="1548" y="188"/>
                </a:lnTo>
                <a:lnTo>
                  <a:pt x="1526" y="188"/>
                </a:lnTo>
                <a:lnTo>
                  <a:pt x="1493" y="189"/>
                </a:lnTo>
                <a:lnTo>
                  <a:pt x="1460" y="190"/>
                </a:lnTo>
                <a:lnTo>
                  <a:pt x="1428" y="195"/>
                </a:lnTo>
                <a:lnTo>
                  <a:pt x="1396" y="200"/>
                </a:lnTo>
                <a:lnTo>
                  <a:pt x="1365" y="208"/>
                </a:lnTo>
                <a:lnTo>
                  <a:pt x="1334" y="216"/>
                </a:lnTo>
                <a:lnTo>
                  <a:pt x="1306" y="226"/>
                </a:lnTo>
                <a:lnTo>
                  <a:pt x="1277" y="238"/>
                </a:lnTo>
                <a:lnTo>
                  <a:pt x="1248" y="250"/>
                </a:lnTo>
                <a:lnTo>
                  <a:pt x="1220" y="264"/>
                </a:lnTo>
                <a:lnTo>
                  <a:pt x="1193" y="280"/>
                </a:lnTo>
                <a:lnTo>
                  <a:pt x="1166" y="296"/>
                </a:lnTo>
                <a:lnTo>
                  <a:pt x="1142" y="314"/>
                </a:lnTo>
                <a:lnTo>
                  <a:pt x="1118" y="333"/>
                </a:lnTo>
                <a:lnTo>
                  <a:pt x="1094" y="353"/>
                </a:lnTo>
                <a:lnTo>
                  <a:pt x="1072" y="374"/>
                </a:lnTo>
                <a:lnTo>
                  <a:pt x="1051" y="396"/>
                </a:lnTo>
                <a:lnTo>
                  <a:pt x="1031" y="419"/>
                </a:lnTo>
                <a:lnTo>
                  <a:pt x="1011" y="443"/>
                </a:lnTo>
                <a:lnTo>
                  <a:pt x="994" y="468"/>
                </a:lnTo>
                <a:lnTo>
                  <a:pt x="977" y="494"/>
                </a:lnTo>
                <a:lnTo>
                  <a:pt x="961" y="521"/>
                </a:lnTo>
                <a:lnTo>
                  <a:pt x="947" y="549"/>
                </a:lnTo>
                <a:lnTo>
                  <a:pt x="934" y="576"/>
                </a:lnTo>
                <a:lnTo>
                  <a:pt x="923" y="605"/>
                </a:lnTo>
                <a:lnTo>
                  <a:pt x="912" y="635"/>
                </a:lnTo>
                <a:lnTo>
                  <a:pt x="904" y="665"/>
                </a:lnTo>
                <a:lnTo>
                  <a:pt x="897" y="696"/>
                </a:lnTo>
                <a:lnTo>
                  <a:pt x="891" y="728"/>
                </a:lnTo>
                <a:lnTo>
                  <a:pt x="887" y="759"/>
                </a:lnTo>
                <a:lnTo>
                  <a:pt x="885" y="791"/>
                </a:lnTo>
                <a:lnTo>
                  <a:pt x="884" y="824"/>
                </a:lnTo>
                <a:lnTo>
                  <a:pt x="885" y="859"/>
                </a:lnTo>
                <a:lnTo>
                  <a:pt x="888" y="895"/>
                </a:lnTo>
                <a:lnTo>
                  <a:pt x="893" y="929"/>
                </a:lnTo>
                <a:lnTo>
                  <a:pt x="900" y="963"/>
                </a:lnTo>
                <a:lnTo>
                  <a:pt x="908" y="997"/>
                </a:lnTo>
                <a:lnTo>
                  <a:pt x="918" y="1030"/>
                </a:lnTo>
                <a:lnTo>
                  <a:pt x="931" y="1062"/>
                </a:lnTo>
                <a:lnTo>
                  <a:pt x="945" y="1094"/>
                </a:lnTo>
                <a:lnTo>
                  <a:pt x="959" y="1124"/>
                </a:lnTo>
                <a:lnTo>
                  <a:pt x="977" y="1153"/>
                </a:lnTo>
                <a:lnTo>
                  <a:pt x="995" y="1181"/>
                </a:lnTo>
                <a:lnTo>
                  <a:pt x="1015" y="1208"/>
                </a:lnTo>
                <a:lnTo>
                  <a:pt x="1036" y="1235"/>
                </a:lnTo>
                <a:lnTo>
                  <a:pt x="1058" y="1260"/>
                </a:lnTo>
                <a:lnTo>
                  <a:pt x="1082" y="1283"/>
                </a:lnTo>
                <a:lnTo>
                  <a:pt x="1108" y="1305"/>
                </a:lnTo>
                <a:lnTo>
                  <a:pt x="0" y="5735"/>
                </a:lnTo>
                <a:lnTo>
                  <a:pt x="389" y="5378"/>
                </a:lnTo>
                <a:lnTo>
                  <a:pt x="860" y="3415"/>
                </a:lnTo>
                <a:lnTo>
                  <a:pt x="1173" y="3247"/>
                </a:lnTo>
                <a:lnTo>
                  <a:pt x="1490" y="1877"/>
                </a:lnTo>
                <a:close/>
                <a:moveTo>
                  <a:pt x="1898" y="1622"/>
                </a:moveTo>
                <a:lnTo>
                  <a:pt x="1986" y="2087"/>
                </a:lnTo>
                <a:lnTo>
                  <a:pt x="1962" y="2087"/>
                </a:lnTo>
                <a:lnTo>
                  <a:pt x="1937" y="2087"/>
                </a:lnTo>
                <a:lnTo>
                  <a:pt x="1913" y="2090"/>
                </a:lnTo>
                <a:lnTo>
                  <a:pt x="1890" y="2092"/>
                </a:lnTo>
                <a:lnTo>
                  <a:pt x="1868" y="2097"/>
                </a:lnTo>
                <a:lnTo>
                  <a:pt x="1846" y="2103"/>
                </a:lnTo>
                <a:lnTo>
                  <a:pt x="1825" y="2111"/>
                </a:lnTo>
                <a:lnTo>
                  <a:pt x="1805" y="2120"/>
                </a:lnTo>
                <a:lnTo>
                  <a:pt x="1784" y="2128"/>
                </a:lnTo>
                <a:lnTo>
                  <a:pt x="1764" y="2139"/>
                </a:lnTo>
                <a:lnTo>
                  <a:pt x="1744" y="2152"/>
                </a:lnTo>
                <a:lnTo>
                  <a:pt x="1726" y="2165"/>
                </a:lnTo>
                <a:lnTo>
                  <a:pt x="1707" y="2178"/>
                </a:lnTo>
                <a:lnTo>
                  <a:pt x="1688" y="2194"/>
                </a:lnTo>
                <a:lnTo>
                  <a:pt x="1671" y="2210"/>
                </a:lnTo>
                <a:lnTo>
                  <a:pt x="1653" y="2227"/>
                </a:lnTo>
                <a:lnTo>
                  <a:pt x="1464" y="1383"/>
                </a:lnTo>
                <a:lnTo>
                  <a:pt x="1436" y="1381"/>
                </a:lnTo>
                <a:lnTo>
                  <a:pt x="1410" y="1375"/>
                </a:lnTo>
                <a:lnTo>
                  <a:pt x="1385" y="1369"/>
                </a:lnTo>
                <a:lnTo>
                  <a:pt x="1360" y="1362"/>
                </a:lnTo>
                <a:lnTo>
                  <a:pt x="1334" y="1354"/>
                </a:lnTo>
                <a:lnTo>
                  <a:pt x="1310" y="1345"/>
                </a:lnTo>
                <a:lnTo>
                  <a:pt x="1288" y="1335"/>
                </a:lnTo>
                <a:lnTo>
                  <a:pt x="1265" y="1324"/>
                </a:lnTo>
                <a:lnTo>
                  <a:pt x="1243" y="1311"/>
                </a:lnTo>
                <a:lnTo>
                  <a:pt x="1220" y="1298"/>
                </a:lnTo>
                <a:lnTo>
                  <a:pt x="1199" y="1283"/>
                </a:lnTo>
                <a:lnTo>
                  <a:pt x="1178" y="1269"/>
                </a:lnTo>
                <a:lnTo>
                  <a:pt x="1158" y="1252"/>
                </a:lnTo>
                <a:lnTo>
                  <a:pt x="1140" y="1237"/>
                </a:lnTo>
                <a:lnTo>
                  <a:pt x="1122" y="1218"/>
                </a:lnTo>
                <a:lnTo>
                  <a:pt x="1103" y="1200"/>
                </a:lnTo>
                <a:lnTo>
                  <a:pt x="1088" y="1181"/>
                </a:lnTo>
                <a:lnTo>
                  <a:pt x="1071" y="1161"/>
                </a:lnTo>
                <a:lnTo>
                  <a:pt x="1056" y="1140"/>
                </a:lnTo>
                <a:lnTo>
                  <a:pt x="1043" y="1119"/>
                </a:lnTo>
                <a:lnTo>
                  <a:pt x="1030" y="1097"/>
                </a:lnTo>
                <a:lnTo>
                  <a:pt x="1018" y="1075"/>
                </a:lnTo>
                <a:lnTo>
                  <a:pt x="1007" y="1052"/>
                </a:lnTo>
                <a:lnTo>
                  <a:pt x="997" y="1029"/>
                </a:lnTo>
                <a:lnTo>
                  <a:pt x="988" y="1005"/>
                </a:lnTo>
                <a:lnTo>
                  <a:pt x="979" y="980"/>
                </a:lnTo>
                <a:lnTo>
                  <a:pt x="973" y="955"/>
                </a:lnTo>
                <a:lnTo>
                  <a:pt x="967" y="929"/>
                </a:lnTo>
                <a:lnTo>
                  <a:pt x="964" y="904"/>
                </a:lnTo>
                <a:lnTo>
                  <a:pt x="959" y="877"/>
                </a:lnTo>
                <a:lnTo>
                  <a:pt x="958" y="851"/>
                </a:lnTo>
                <a:lnTo>
                  <a:pt x="957" y="824"/>
                </a:lnTo>
                <a:lnTo>
                  <a:pt x="958" y="795"/>
                </a:lnTo>
                <a:lnTo>
                  <a:pt x="960" y="767"/>
                </a:lnTo>
                <a:lnTo>
                  <a:pt x="964" y="739"/>
                </a:lnTo>
                <a:lnTo>
                  <a:pt x="968" y="710"/>
                </a:lnTo>
                <a:lnTo>
                  <a:pt x="976" y="684"/>
                </a:lnTo>
                <a:lnTo>
                  <a:pt x="983" y="657"/>
                </a:lnTo>
                <a:lnTo>
                  <a:pt x="991" y="632"/>
                </a:lnTo>
                <a:lnTo>
                  <a:pt x="1001" y="605"/>
                </a:lnTo>
                <a:lnTo>
                  <a:pt x="1013" y="580"/>
                </a:lnTo>
                <a:lnTo>
                  <a:pt x="1026" y="555"/>
                </a:lnTo>
                <a:lnTo>
                  <a:pt x="1040" y="532"/>
                </a:lnTo>
                <a:lnTo>
                  <a:pt x="1056" y="510"/>
                </a:lnTo>
                <a:lnTo>
                  <a:pt x="1070" y="488"/>
                </a:lnTo>
                <a:lnTo>
                  <a:pt x="1088" y="466"/>
                </a:lnTo>
                <a:lnTo>
                  <a:pt x="1105" y="446"/>
                </a:lnTo>
                <a:lnTo>
                  <a:pt x="1124" y="426"/>
                </a:lnTo>
                <a:lnTo>
                  <a:pt x="1144" y="408"/>
                </a:lnTo>
                <a:lnTo>
                  <a:pt x="1165" y="389"/>
                </a:lnTo>
                <a:lnTo>
                  <a:pt x="1186" y="373"/>
                </a:lnTo>
                <a:lnTo>
                  <a:pt x="1208" y="357"/>
                </a:lnTo>
                <a:lnTo>
                  <a:pt x="1231" y="343"/>
                </a:lnTo>
                <a:lnTo>
                  <a:pt x="1255" y="330"/>
                </a:lnTo>
                <a:lnTo>
                  <a:pt x="1279" y="316"/>
                </a:lnTo>
                <a:lnTo>
                  <a:pt x="1304" y="305"/>
                </a:lnTo>
                <a:lnTo>
                  <a:pt x="1331" y="295"/>
                </a:lnTo>
                <a:lnTo>
                  <a:pt x="1356" y="286"/>
                </a:lnTo>
                <a:lnTo>
                  <a:pt x="1384" y="279"/>
                </a:lnTo>
                <a:lnTo>
                  <a:pt x="1411" y="272"/>
                </a:lnTo>
                <a:lnTo>
                  <a:pt x="1439" y="266"/>
                </a:lnTo>
                <a:lnTo>
                  <a:pt x="1467" y="264"/>
                </a:lnTo>
                <a:lnTo>
                  <a:pt x="1497" y="262"/>
                </a:lnTo>
                <a:lnTo>
                  <a:pt x="1526" y="261"/>
                </a:lnTo>
                <a:lnTo>
                  <a:pt x="1555" y="262"/>
                </a:lnTo>
                <a:lnTo>
                  <a:pt x="1584" y="264"/>
                </a:lnTo>
                <a:lnTo>
                  <a:pt x="1612" y="266"/>
                </a:lnTo>
                <a:lnTo>
                  <a:pt x="1641" y="272"/>
                </a:lnTo>
                <a:lnTo>
                  <a:pt x="1667" y="279"/>
                </a:lnTo>
                <a:lnTo>
                  <a:pt x="1695" y="286"/>
                </a:lnTo>
                <a:lnTo>
                  <a:pt x="1721" y="295"/>
                </a:lnTo>
                <a:lnTo>
                  <a:pt x="1747" y="305"/>
                </a:lnTo>
                <a:lnTo>
                  <a:pt x="1709" y="330"/>
                </a:lnTo>
                <a:lnTo>
                  <a:pt x="1674" y="354"/>
                </a:lnTo>
                <a:lnTo>
                  <a:pt x="1636" y="377"/>
                </a:lnTo>
                <a:lnTo>
                  <a:pt x="1600" y="401"/>
                </a:lnTo>
                <a:lnTo>
                  <a:pt x="1581" y="399"/>
                </a:lnTo>
                <a:lnTo>
                  <a:pt x="1563" y="398"/>
                </a:lnTo>
                <a:lnTo>
                  <a:pt x="1543" y="397"/>
                </a:lnTo>
                <a:lnTo>
                  <a:pt x="1526" y="396"/>
                </a:lnTo>
                <a:lnTo>
                  <a:pt x="1504" y="397"/>
                </a:lnTo>
                <a:lnTo>
                  <a:pt x="1482" y="398"/>
                </a:lnTo>
                <a:lnTo>
                  <a:pt x="1459" y="400"/>
                </a:lnTo>
                <a:lnTo>
                  <a:pt x="1438" y="405"/>
                </a:lnTo>
                <a:lnTo>
                  <a:pt x="1417" y="410"/>
                </a:lnTo>
                <a:lnTo>
                  <a:pt x="1397" y="415"/>
                </a:lnTo>
                <a:lnTo>
                  <a:pt x="1376" y="421"/>
                </a:lnTo>
                <a:lnTo>
                  <a:pt x="1356" y="430"/>
                </a:lnTo>
                <a:lnTo>
                  <a:pt x="1338" y="438"/>
                </a:lnTo>
                <a:lnTo>
                  <a:pt x="1320" y="448"/>
                </a:lnTo>
                <a:lnTo>
                  <a:pt x="1301" y="458"/>
                </a:lnTo>
                <a:lnTo>
                  <a:pt x="1283" y="469"/>
                </a:lnTo>
                <a:lnTo>
                  <a:pt x="1266" y="481"/>
                </a:lnTo>
                <a:lnTo>
                  <a:pt x="1250" y="493"/>
                </a:lnTo>
                <a:lnTo>
                  <a:pt x="1234" y="508"/>
                </a:lnTo>
                <a:lnTo>
                  <a:pt x="1219" y="521"/>
                </a:lnTo>
                <a:lnTo>
                  <a:pt x="1205" y="536"/>
                </a:lnTo>
                <a:lnTo>
                  <a:pt x="1192" y="552"/>
                </a:lnTo>
                <a:lnTo>
                  <a:pt x="1178" y="567"/>
                </a:lnTo>
                <a:lnTo>
                  <a:pt x="1166" y="585"/>
                </a:lnTo>
                <a:lnTo>
                  <a:pt x="1155" y="602"/>
                </a:lnTo>
                <a:lnTo>
                  <a:pt x="1144" y="620"/>
                </a:lnTo>
                <a:lnTo>
                  <a:pt x="1135" y="638"/>
                </a:lnTo>
                <a:lnTo>
                  <a:pt x="1126" y="657"/>
                </a:lnTo>
                <a:lnTo>
                  <a:pt x="1119" y="677"/>
                </a:lnTo>
                <a:lnTo>
                  <a:pt x="1111" y="697"/>
                </a:lnTo>
                <a:lnTo>
                  <a:pt x="1106" y="718"/>
                </a:lnTo>
                <a:lnTo>
                  <a:pt x="1101" y="738"/>
                </a:lnTo>
                <a:lnTo>
                  <a:pt x="1098" y="759"/>
                </a:lnTo>
                <a:lnTo>
                  <a:pt x="1094" y="780"/>
                </a:lnTo>
                <a:lnTo>
                  <a:pt x="1093" y="802"/>
                </a:lnTo>
                <a:lnTo>
                  <a:pt x="1092" y="824"/>
                </a:lnTo>
                <a:lnTo>
                  <a:pt x="1093" y="846"/>
                </a:lnTo>
                <a:lnTo>
                  <a:pt x="1094" y="867"/>
                </a:lnTo>
                <a:lnTo>
                  <a:pt x="1098" y="888"/>
                </a:lnTo>
                <a:lnTo>
                  <a:pt x="1101" y="909"/>
                </a:lnTo>
                <a:lnTo>
                  <a:pt x="1106" y="930"/>
                </a:lnTo>
                <a:lnTo>
                  <a:pt x="1111" y="951"/>
                </a:lnTo>
                <a:lnTo>
                  <a:pt x="1119" y="971"/>
                </a:lnTo>
                <a:lnTo>
                  <a:pt x="1126" y="990"/>
                </a:lnTo>
                <a:lnTo>
                  <a:pt x="1135" y="1009"/>
                </a:lnTo>
                <a:lnTo>
                  <a:pt x="1144" y="1028"/>
                </a:lnTo>
                <a:lnTo>
                  <a:pt x="1155" y="1045"/>
                </a:lnTo>
                <a:lnTo>
                  <a:pt x="1166" y="1062"/>
                </a:lnTo>
                <a:lnTo>
                  <a:pt x="1178" y="1080"/>
                </a:lnTo>
                <a:lnTo>
                  <a:pt x="1192" y="1095"/>
                </a:lnTo>
                <a:lnTo>
                  <a:pt x="1205" y="1112"/>
                </a:lnTo>
                <a:lnTo>
                  <a:pt x="1219" y="1126"/>
                </a:lnTo>
                <a:lnTo>
                  <a:pt x="1234" y="1139"/>
                </a:lnTo>
                <a:lnTo>
                  <a:pt x="1250" y="1154"/>
                </a:lnTo>
                <a:lnTo>
                  <a:pt x="1266" y="1167"/>
                </a:lnTo>
                <a:lnTo>
                  <a:pt x="1283" y="1178"/>
                </a:lnTo>
                <a:lnTo>
                  <a:pt x="1301" y="1189"/>
                </a:lnTo>
                <a:lnTo>
                  <a:pt x="1320" y="1200"/>
                </a:lnTo>
                <a:lnTo>
                  <a:pt x="1338" y="1209"/>
                </a:lnTo>
                <a:lnTo>
                  <a:pt x="1356" y="1218"/>
                </a:lnTo>
                <a:lnTo>
                  <a:pt x="1376" y="1226"/>
                </a:lnTo>
                <a:lnTo>
                  <a:pt x="1397" y="1232"/>
                </a:lnTo>
                <a:lnTo>
                  <a:pt x="1417" y="1239"/>
                </a:lnTo>
                <a:lnTo>
                  <a:pt x="1438" y="1243"/>
                </a:lnTo>
                <a:lnTo>
                  <a:pt x="1459" y="1247"/>
                </a:lnTo>
                <a:lnTo>
                  <a:pt x="1482" y="1250"/>
                </a:lnTo>
                <a:lnTo>
                  <a:pt x="1504" y="1251"/>
                </a:lnTo>
                <a:lnTo>
                  <a:pt x="1526" y="1251"/>
                </a:lnTo>
                <a:lnTo>
                  <a:pt x="1542" y="1251"/>
                </a:lnTo>
                <a:lnTo>
                  <a:pt x="1559" y="1250"/>
                </a:lnTo>
                <a:lnTo>
                  <a:pt x="1576" y="1249"/>
                </a:lnTo>
                <a:lnTo>
                  <a:pt x="1592" y="1247"/>
                </a:lnTo>
                <a:lnTo>
                  <a:pt x="1609" y="1243"/>
                </a:lnTo>
                <a:lnTo>
                  <a:pt x="1624" y="1240"/>
                </a:lnTo>
                <a:lnTo>
                  <a:pt x="1640" y="1237"/>
                </a:lnTo>
                <a:lnTo>
                  <a:pt x="1655" y="1232"/>
                </a:lnTo>
                <a:lnTo>
                  <a:pt x="1671" y="1228"/>
                </a:lnTo>
                <a:lnTo>
                  <a:pt x="1686" y="1221"/>
                </a:lnTo>
                <a:lnTo>
                  <a:pt x="1699" y="1216"/>
                </a:lnTo>
                <a:lnTo>
                  <a:pt x="1715" y="1208"/>
                </a:lnTo>
                <a:lnTo>
                  <a:pt x="1729" y="1201"/>
                </a:lnTo>
                <a:lnTo>
                  <a:pt x="1742" y="1195"/>
                </a:lnTo>
                <a:lnTo>
                  <a:pt x="1756" y="1186"/>
                </a:lnTo>
                <a:lnTo>
                  <a:pt x="1769" y="1177"/>
                </a:lnTo>
                <a:lnTo>
                  <a:pt x="1777" y="1190"/>
                </a:lnTo>
                <a:lnTo>
                  <a:pt x="1785" y="1202"/>
                </a:lnTo>
                <a:lnTo>
                  <a:pt x="1790" y="1216"/>
                </a:lnTo>
                <a:lnTo>
                  <a:pt x="1796" y="1228"/>
                </a:lnTo>
                <a:lnTo>
                  <a:pt x="1800" y="1241"/>
                </a:lnTo>
                <a:lnTo>
                  <a:pt x="1805" y="1256"/>
                </a:lnTo>
                <a:lnTo>
                  <a:pt x="1808" y="1269"/>
                </a:lnTo>
                <a:lnTo>
                  <a:pt x="1811" y="1282"/>
                </a:lnTo>
                <a:lnTo>
                  <a:pt x="1816" y="1310"/>
                </a:lnTo>
                <a:lnTo>
                  <a:pt x="1819" y="1337"/>
                </a:lnTo>
                <a:lnTo>
                  <a:pt x="1822" y="1365"/>
                </a:lnTo>
                <a:lnTo>
                  <a:pt x="1826" y="1394"/>
                </a:lnTo>
                <a:lnTo>
                  <a:pt x="1829" y="1421"/>
                </a:lnTo>
                <a:lnTo>
                  <a:pt x="1832" y="1450"/>
                </a:lnTo>
                <a:lnTo>
                  <a:pt x="1837" y="1479"/>
                </a:lnTo>
                <a:lnTo>
                  <a:pt x="1843" y="1508"/>
                </a:lnTo>
                <a:lnTo>
                  <a:pt x="1848" y="1522"/>
                </a:lnTo>
                <a:lnTo>
                  <a:pt x="1852" y="1538"/>
                </a:lnTo>
                <a:lnTo>
                  <a:pt x="1858" y="1551"/>
                </a:lnTo>
                <a:lnTo>
                  <a:pt x="1864" y="1565"/>
                </a:lnTo>
                <a:lnTo>
                  <a:pt x="1872" y="1580"/>
                </a:lnTo>
                <a:lnTo>
                  <a:pt x="1879" y="1593"/>
                </a:lnTo>
                <a:lnTo>
                  <a:pt x="1888" y="1607"/>
                </a:lnTo>
                <a:lnTo>
                  <a:pt x="1898" y="1622"/>
                </a:lnTo>
                <a:close/>
              </a:path>
            </a:pathLst>
          </a:custGeom>
          <a:solidFill>
            <a:srgbClr val="0060AE"/>
          </a:solidFill>
          <a:ln w="3175" cmpd="sng">
            <a:noFill/>
            <a:round/>
            <a:headEnd/>
            <a:tailEnd/>
          </a:ln>
        </p:spPr>
        <p:txBody>
          <a:bodyPr/>
          <a:lstStyle/>
          <a:p>
            <a:endParaRPr lang="en-US" noProof="0"/>
          </a:p>
        </p:txBody>
      </p:sp>
      <p:pic>
        <p:nvPicPr>
          <p:cNvPr id="6" name="Picture 2674" descr="DCGI_LOGO_CMY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6288" y="5716532"/>
            <a:ext cx="1864344" cy="807420"/>
          </a:xfrm>
          <a:prstGeom prst="rect">
            <a:avLst/>
          </a:prstGeom>
          <a:noFill/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197" y="648013"/>
            <a:ext cx="2346577" cy="18335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19"/>
          <p:cNvSpPr txBox="1"/>
          <p:nvPr/>
        </p:nvSpPr>
        <p:spPr>
          <a:xfrm>
            <a:off x="247783" y="5572780"/>
            <a:ext cx="4284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View frustum culling  </a:t>
            </a:r>
            <a:r>
              <a:rPr lang="en-US" sz="2400" b="1" dirty="0"/>
              <a:t> </a:t>
            </a:r>
            <a:r>
              <a:rPr lang="en-US" sz="2400" b="1" dirty="0" smtClean="0"/>
              <a:t>10 FPS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39003" y="5563909"/>
            <a:ext cx="42049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O</a:t>
            </a:r>
            <a:r>
              <a:rPr lang="en-US" sz="2400" dirty="0" smtClean="0"/>
              <a:t>cclusion culling      </a:t>
            </a:r>
            <a:r>
              <a:rPr lang="en-US" sz="2400" b="1" dirty="0" smtClean="0"/>
              <a:t>100 FPS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6635" y="5572780"/>
            <a:ext cx="41168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Occlusion culling       </a:t>
            </a:r>
            <a:r>
              <a:rPr lang="en-US" sz="2400" b="1" dirty="0"/>
              <a:t> </a:t>
            </a:r>
            <a:r>
              <a:rPr lang="en-US" sz="2400" b="1" dirty="0" smtClean="0"/>
              <a:t>  9FPS</a:t>
            </a:r>
            <a:endParaRPr lang="cs-CZ" sz="2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549" y="76200"/>
            <a:ext cx="7169921" cy="685800"/>
          </a:xfrm>
        </p:spPr>
        <p:txBody>
          <a:bodyPr/>
          <a:lstStyle/>
          <a:p>
            <a:r>
              <a:rPr lang="en-US" dirty="0" smtClean="0"/>
              <a:t>Motivation – Speed Up Shadow Mapping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2</a:t>
            </a:fld>
            <a:r>
              <a:rPr lang="cs-CZ" smtClean="0"/>
              <a:t>)</a:t>
            </a:r>
            <a:endParaRPr lang="cs-CZ"/>
          </a:p>
        </p:txBody>
      </p:sp>
      <p:pic>
        <p:nvPicPr>
          <p:cNvPr id="1029" name="Picture 5" descr="D:\documents\papers\ProgressiveGlobalVisibility\images\vienna_overview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6514" y="863547"/>
            <a:ext cx="1988041" cy="1491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7272" y="2598246"/>
            <a:ext cx="3826899" cy="287017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075" y="2598246"/>
            <a:ext cx="3685019" cy="2888134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5001554" y="5572780"/>
            <a:ext cx="41144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View frustum culling  </a:t>
            </a:r>
            <a:r>
              <a:rPr lang="en-US" sz="2400" b="1" dirty="0" smtClean="0"/>
              <a:t>10 FPS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10936" y="2061989"/>
            <a:ext cx="1983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Camera view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4075" y="2061988"/>
            <a:ext cx="15552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Light view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73480" y="6186845"/>
            <a:ext cx="18353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Total </a:t>
            </a:r>
            <a:r>
              <a:rPr lang="en-US" sz="2400" b="1" dirty="0" smtClean="0"/>
              <a:t>5 FPS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80158" y="6186844"/>
            <a:ext cx="18353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Total </a:t>
            </a:r>
            <a:r>
              <a:rPr lang="en-US" sz="2400" b="1" dirty="0" smtClean="0"/>
              <a:t>9 FPS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880158" y="6182439"/>
            <a:ext cx="1774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Total </a:t>
            </a:r>
            <a:r>
              <a:rPr lang="en-US" sz="2400" b="1" dirty="0" smtClean="0"/>
              <a:t>8 FPS</a:t>
            </a:r>
            <a:endParaRPr lang="cs-CZ" sz="2400" b="1" dirty="0"/>
          </a:p>
        </p:txBody>
      </p:sp>
      <p:grpSp>
        <p:nvGrpSpPr>
          <p:cNvPr id="27" name="Skupina 26"/>
          <p:cNvGrpSpPr/>
          <p:nvPr/>
        </p:nvGrpSpPr>
        <p:grpSpPr>
          <a:xfrm>
            <a:off x="3117743" y="5486380"/>
            <a:ext cx="1170774" cy="607866"/>
            <a:chOff x="7716399" y="5426579"/>
            <a:chExt cx="1170774" cy="760595"/>
          </a:xfrm>
          <a:effectLst/>
        </p:grpSpPr>
        <p:sp>
          <p:nvSpPr>
            <p:cNvPr id="17" name="Volný tvar 16"/>
            <p:cNvSpPr/>
            <p:nvPr/>
          </p:nvSpPr>
          <p:spPr>
            <a:xfrm>
              <a:off x="7716399" y="5501404"/>
              <a:ext cx="1170774" cy="604416"/>
            </a:xfrm>
            <a:custGeom>
              <a:avLst/>
              <a:gdLst>
                <a:gd name="connsiteX0" fmla="*/ 0 w 1170774"/>
                <a:gd name="connsiteY0" fmla="*/ 794759 h 794759"/>
                <a:gd name="connsiteX1" fmla="*/ 42729 w 1170774"/>
                <a:gd name="connsiteY1" fmla="*/ 777667 h 794759"/>
                <a:gd name="connsiteX2" fmla="*/ 76912 w 1170774"/>
                <a:gd name="connsiteY2" fmla="*/ 726392 h 794759"/>
                <a:gd name="connsiteX3" fmla="*/ 162370 w 1170774"/>
                <a:gd name="connsiteY3" fmla="*/ 640934 h 794759"/>
                <a:gd name="connsiteX4" fmla="*/ 606752 w 1170774"/>
                <a:gd name="connsiteY4" fmla="*/ 358923 h 794759"/>
                <a:gd name="connsiteX5" fmla="*/ 752030 w 1170774"/>
                <a:gd name="connsiteY5" fmla="*/ 230736 h 794759"/>
                <a:gd name="connsiteX6" fmla="*/ 1051133 w 1170774"/>
                <a:gd name="connsiteY6" fmla="*/ 76912 h 794759"/>
                <a:gd name="connsiteX7" fmla="*/ 1102408 w 1170774"/>
                <a:gd name="connsiteY7" fmla="*/ 42729 h 794759"/>
                <a:gd name="connsiteX8" fmla="*/ 1170774 w 1170774"/>
                <a:gd name="connsiteY8" fmla="*/ 0 h 794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0774" h="794759">
                  <a:moveTo>
                    <a:pt x="0" y="794759"/>
                  </a:moveTo>
                  <a:cubicBezTo>
                    <a:pt x="14243" y="789062"/>
                    <a:pt x="31264" y="787859"/>
                    <a:pt x="42729" y="777667"/>
                  </a:cubicBezTo>
                  <a:cubicBezTo>
                    <a:pt x="58082" y="764020"/>
                    <a:pt x="63385" y="741851"/>
                    <a:pt x="76912" y="726392"/>
                  </a:cubicBezTo>
                  <a:cubicBezTo>
                    <a:pt x="103440" y="696074"/>
                    <a:pt x="130259" y="665260"/>
                    <a:pt x="162370" y="640934"/>
                  </a:cubicBezTo>
                  <a:cubicBezTo>
                    <a:pt x="491192" y="391828"/>
                    <a:pt x="335691" y="473055"/>
                    <a:pt x="606752" y="358923"/>
                  </a:cubicBezTo>
                  <a:cubicBezTo>
                    <a:pt x="655178" y="316194"/>
                    <a:pt x="697501" y="265341"/>
                    <a:pt x="752030" y="230736"/>
                  </a:cubicBezTo>
                  <a:cubicBezTo>
                    <a:pt x="846691" y="170663"/>
                    <a:pt x="957849" y="139101"/>
                    <a:pt x="1051133" y="76912"/>
                  </a:cubicBezTo>
                  <a:cubicBezTo>
                    <a:pt x="1068225" y="65518"/>
                    <a:pt x="1084665" y="53079"/>
                    <a:pt x="1102408" y="42729"/>
                  </a:cubicBezTo>
                  <a:cubicBezTo>
                    <a:pt x="1172584" y="1794"/>
                    <a:pt x="1135240" y="35536"/>
                    <a:pt x="1170774" y="0"/>
                  </a:cubicBezTo>
                </a:path>
              </a:pathLst>
            </a:custGeom>
            <a:ln w="76200">
              <a:solidFill>
                <a:srgbClr val="C00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26" name="Volný tvar 25"/>
            <p:cNvSpPr/>
            <p:nvPr/>
          </p:nvSpPr>
          <p:spPr>
            <a:xfrm>
              <a:off x="7776673" y="5426579"/>
              <a:ext cx="1059678" cy="760595"/>
            </a:xfrm>
            <a:custGeom>
              <a:avLst/>
              <a:gdLst>
                <a:gd name="connsiteX0" fmla="*/ 0 w 1059678"/>
                <a:gd name="connsiteY0" fmla="*/ 0 h 760595"/>
                <a:gd name="connsiteX1" fmla="*/ 68366 w 1059678"/>
                <a:gd name="connsiteY1" fmla="*/ 51275 h 760595"/>
                <a:gd name="connsiteX2" fmla="*/ 239282 w 1059678"/>
                <a:gd name="connsiteY2" fmla="*/ 128187 h 760595"/>
                <a:gd name="connsiteX3" fmla="*/ 376015 w 1059678"/>
                <a:gd name="connsiteY3" fmla="*/ 196554 h 760595"/>
                <a:gd name="connsiteX4" fmla="*/ 504202 w 1059678"/>
                <a:gd name="connsiteY4" fmla="*/ 273466 h 760595"/>
                <a:gd name="connsiteX5" fmla="*/ 555477 w 1059678"/>
                <a:gd name="connsiteY5" fmla="*/ 307649 h 760595"/>
                <a:gd name="connsiteX6" fmla="*/ 700755 w 1059678"/>
                <a:gd name="connsiteY6" fmla="*/ 376015 h 760595"/>
                <a:gd name="connsiteX7" fmla="*/ 726392 w 1059678"/>
                <a:gd name="connsiteY7" fmla="*/ 401653 h 760595"/>
                <a:gd name="connsiteX8" fmla="*/ 760576 w 1059678"/>
                <a:gd name="connsiteY8" fmla="*/ 427290 h 760595"/>
                <a:gd name="connsiteX9" fmla="*/ 863125 w 1059678"/>
                <a:gd name="connsiteY9" fmla="*/ 538385 h 760595"/>
                <a:gd name="connsiteX10" fmla="*/ 914400 w 1059678"/>
                <a:gd name="connsiteY10" fmla="*/ 606752 h 760595"/>
                <a:gd name="connsiteX11" fmla="*/ 957129 w 1059678"/>
                <a:gd name="connsiteY11" fmla="*/ 640935 h 760595"/>
                <a:gd name="connsiteX12" fmla="*/ 982766 w 1059678"/>
                <a:gd name="connsiteY12" fmla="*/ 658027 h 760595"/>
                <a:gd name="connsiteX13" fmla="*/ 1034041 w 1059678"/>
                <a:gd name="connsiteY13" fmla="*/ 675118 h 760595"/>
                <a:gd name="connsiteX14" fmla="*/ 1042587 w 1059678"/>
                <a:gd name="connsiteY14" fmla="*/ 700756 h 760595"/>
                <a:gd name="connsiteX15" fmla="*/ 1059678 w 1059678"/>
                <a:gd name="connsiteY15" fmla="*/ 760576 h 760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9678" h="760595">
                  <a:moveTo>
                    <a:pt x="0" y="0"/>
                  </a:moveTo>
                  <a:cubicBezTo>
                    <a:pt x="22789" y="17092"/>
                    <a:pt x="44404" y="35871"/>
                    <a:pt x="68366" y="51275"/>
                  </a:cubicBezTo>
                  <a:cubicBezTo>
                    <a:pt x="98480" y="70634"/>
                    <a:pt x="238239" y="127700"/>
                    <a:pt x="239282" y="128187"/>
                  </a:cubicBezTo>
                  <a:cubicBezTo>
                    <a:pt x="285459" y="149736"/>
                    <a:pt x="331335" y="172052"/>
                    <a:pt x="376015" y="196554"/>
                  </a:cubicBezTo>
                  <a:cubicBezTo>
                    <a:pt x="419707" y="220514"/>
                    <a:pt x="461833" y="247238"/>
                    <a:pt x="504202" y="273466"/>
                  </a:cubicBezTo>
                  <a:cubicBezTo>
                    <a:pt x="521668" y="284278"/>
                    <a:pt x="537104" y="298462"/>
                    <a:pt x="555477" y="307649"/>
                  </a:cubicBezTo>
                  <a:cubicBezTo>
                    <a:pt x="671747" y="365784"/>
                    <a:pt x="622541" y="344731"/>
                    <a:pt x="700755" y="376015"/>
                  </a:cubicBezTo>
                  <a:cubicBezTo>
                    <a:pt x="709301" y="384561"/>
                    <a:pt x="717216" y="393788"/>
                    <a:pt x="726392" y="401653"/>
                  </a:cubicBezTo>
                  <a:cubicBezTo>
                    <a:pt x="737206" y="410922"/>
                    <a:pt x="750884" y="416853"/>
                    <a:pt x="760576" y="427290"/>
                  </a:cubicBezTo>
                  <a:cubicBezTo>
                    <a:pt x="873537" y="548940"/>
                    <a:pt x="796306" y="493840"/>
                    <a:pt x="863125" y="538385"/>
                  </a:cubicBezTo>
                  <a:cubicBezTo>
                    <a:pt x="878903" y="562053"/>
                    <a:pt x="894101" y="586453"/>
                    <a:pt x="914400" y="606752"/>
                  </a:cubicBezTo>
                  <a:cubicBezTo>
                    <a:pt x="927298" y="619650"/>
                    <a:pt x="942537" y="629991"/>
                    <a:pt x="957129" y="640935"/>
                  </a:cubicBezTo>
                  <a:cubicBezTo>
                    <a:pt x="965346" y="647097"/>
                    <a:pt x="973380" y="653856"/>
                    <a:pt x="982766" y="658027"/>
                  </a:cubicBezTo>
                  <a:cubicBezTo>
                    <a:pt x="999229" y="665344"/>
                    <a:pt x="1034041" y="675118"/>
                    <a:pt x="1034041" y="675118"/>
                  </a:cubicBezTo>
                  <a:cubicBezTo>
                    <a:pt x="1036890" y="683664"/>
                    <a:pt x="1040820" y="691923"/>
                    <a:pt x="1042587" y="700756"/>
                  </a:cubicBezTo>
                  <a:cubicBezTo>
                    <a:pt x="1055115" y="763396"/>
                    <a:pt x="1030484" y="760576"/>
                    <a:pt x="1059678" y="760576"/>
                  </a:cubicBezTo>
                </a:path>
              </a:pathLst>
            </a:custGeom>
            <a:ln w="76200">
              <a:solidFill>
                <a:srgbClr val="C00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4471887" y="6113744"/>
            <a:ext cx="1170774" cy="607866"/>
            <a:chOff x="7716399" y="5426579"/>
            <a:chExt cx="1170774" cy="760595"/>
          </a:xfrm>
          <a:effectLst/>
        </p:grpSpPr>
        <p:sp>
          <p:nvSpPr>
            <p:cNvPr id="34" name="Volný tvar 33"/>
            <p:cNvSpPr/>
            <p:nvPr/>
          </p:nvSpPr>
          <p:spPr>
            <a:xfrm>
              <a:off x="7716399" y="5501404"/>
              <a:ext cx="1170774" cy="604416"/>
            </a:xfrm>
            <a:custGeom>
              <a:avLst/>
              <a:gdLst>
                <a:gd name="connsiteX0" fmla="*/ 0 w 1170774"/>
                <a:gd name="connsiteY0" fmla="*/ 794759 h 794759"/>
                <a:gd name="connsiteX1" fmla="*/ 42729 w 1170774"/>
                <a:gd name="connsiteY1" fmla="*/ 777667 h 794759"/>
                <a:gd name="connsiteX2" fmla="*/ 76912 w 1170774"/>
                <a:gd name="connsiteY2" fmla="*/ 726392 h 794759"/>
                <a:gd name="connsiteX3" fmla="*/ 162370 w 1170774"/>
                <a:gd name="connsiteY3" fmla="*/ 640934 h 794759"/>
                <a:gd name="connsiteX4" fmla="*/ 606752 w 1170774"/>
                <a:gd name="connsiteY4" fmla="*/ 358923 h 794759"/>
                <a:gd name="connsiteX5" fmla="*/ 752030 w 1170774"/>
                <a:gd name="connsiteY5" fmla="*/ 230736 h 794759"/>
                <a:gd name="connsiteX6" fmla="*/ 1051133 w 1170774"/>
                <a:gd name="connsiteY6" fmla="*/ 76912 h 794759"/>
                <a:gd name="connsiteX7" fmla="*/ 1102408 w 1170774"/>
                <a:gd name="connsiteY7" fmla="*/ 42729 h 794759"/>
                <a:gd name="connsiteX8" fmla="*/ 1170774 w 1170774"/>
                <a:gd name="connsiteY8" fmla="*/ 0 h 794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70774" h="794759">
                  <a:moveTo>
                    <a:pt x="0" y="794759"/>
                  </a:moveTo>
                  <a:cubicBezTo>
                    <a:pt x="14243" y="789062"/>
                    <a:pt x="31264" y="787859"/>
                    <a:pt x="42729" y="777667"/>
                  </a:cubicBezTo>
                  <a:cubicBezTo>
                    <a:pt x="58082" y="764020"/>
                    <a:pt x="63385" y="741851"/>
                    <a:pt x="76912" y="726392"/>
                  </a:cubicBezTo>
                  <a:cubicBezTo>
                    <a:pt x="103440" y="696074"/>
                    <a:pt x="130259" y="665260"/>
                    <a:pt x="162370" y="640934"/>
                  </a:cubicBezTo>
                  <a:cubicBezTo>
                    <a:pt x="491192" y="391828"/>
                    <a:pt x="335691" y="473055"/>
                    <a:pt x="606752" y="358923"/>
                  </a:cubicBezTo>
                  <a:cubicBezTo>
                    <a:pt x="655178" y="316194"/>
                    <a:pt x="697501" y="265341"/>
                    <a:pt x="752030" y="230736"/>
                  </a:cubicBezTo>
                  <a:cubicBezTo>
                    <a:pt x="846691" y="170663"/>
                    <a:pt x="957849" y="139101"/>
                    <a:pt x="1051133" y="76912"/>
                  </a:cubicBezTo>
                  <a:cubicBezTo>
                    <a:pt x="1068225" y="65518"/>
                    <a:pt x="1084665" y="53079"/>
                    <a:pt x="1102408" y="42729"/>
                  </a:cubicBezTo>
                  <a:cubicBezTo>
                    <a:pt x="1172584" y="1794"/>
                    <a:pt x="1135240" y="35536"/>
                    <a:pt x="1170774" y="0"/>
                  </a:cubicBezTo>
                </a:path>
              </a:pathLst>
            </a:custGeom>
            <a:ln w="76200">
              <a:solidFill>
                <a:srgbClr val="C00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35" name="Volný tvar 34"/>
            <p:cNvSpPr/>
            <p:nvPr/>
          </p:nvSpPr>
          <p:spPr>
            <a:xfrm>
              <a:off x="7776673" y="5426579"/>
              <a:ext cx="1059678" cy="760595"/>
            </a:xfrm>
            <a:custGeom>
              <a:avLst/>
              <a:gdLst>
                <a:gd name="connsiteX0" fmla="*/ 0 w 1059678"/>
                <a:gd name="connsiteY0" fmla="*/ 0 h 760595"/>
                <a:gd name="connsiteX1" fmla="*/ 68366 w 1059678"/>
                <a:gd name="connsiteY1" fmla="*/ 51275 h 760595"/>
                <a:gd name="connsiteX2" fmla="*/ 239282 w 1059678"/>
                <a:gd name="connsiteY2" fmla="*/ 128187 h 760595"/>
                <a:gd name="connsiteX3" fmla="*/ 376015 w 1059678"/>
                <a:gd name="connsiteY3" fmla="*/ 196554 h 760595"/>
                <a:gd name="connsiteX4" fmla="*/ 504202 w 1059678"/>
                <a:gd name="connsiteY4" fmla="*/ 273466 h 760595"/>
                <a:gd name="connsiteX5" fmla="*/ 555477 w 1059678"/>
                <a:gd name="connsiteY5" fmla="*/ 307649 h 760595"/>
                <a:gd name="connsiteX6" fmla="*/ 700755 w 1059678"/>
                <a:gd name="connsiteY6" fmla="*/ 376015 h 760595"/>
                <a:gd name="connsiteX7" fmla="*/ 726392 w 1059678"/>
                <a:gd name="connsiteY7" fmla="*/ 401653 h 760595"/>
                <a:gd name="connsiteX8" fmla="*/ 760576 w 1059678"/>
                <a:gd name="connsiteY8" fmla="*/ 427290 h 760595"/>
                <a:gd name="connsiteX9" fmla="*/ 863125 w 1059678"/>
                <a:gd name="connsiteY9" fmla="*/ 538385 h 760595"/>
                <a:gd name="connsiteX10" fmla="*/ 914400 w 1059678"/>
                <a:gd name="connsiteY10" fmla="*/ 606752 h 760595"/>
                <a:gd name="connsiteX11" fmla="*/ 957129 w 1059678"/>
                <a:gd name="connsiteY11" fmla="*/ 640935 h 760595"/>
                <a:gd name="connsiteX12" fmla="*/ 982766 w 1059678"/>
                <a:gd name="connsiteY12" fmla="*/ 658027 h 760595"/>
                <a:gd name="connsiteX13" fmla="*/ 1034041 w 1059678"/>
                <a:gd name="connsiteY13" fmla="*/ 675118 h 760595"/>
                <a:gd name="connsiteX14" fmla="*/ 1042587 w 1059678"/>
                <a:gd name="connsiteY14" fmla="*/ 700756 h 760595"/>
                <a:gd name="connsiteX15" fmla="*/ 1059678 w 1059678"/>
                <a:gd name="connsiteY15" fmla="*/ 760576 h 760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9678" h="760595">
                  <a:moveTo>
                    <a:pt x="0" y="0"/>
                  </a:moveTo>
                  <a:cubicBezTo>
                    <a:pt x="22789" y="17092"/>
                    <a:pt x="44404" y="35871"/>
                    <a:pt x="68366" y="51275"/>
                  </a:cubicBezTo>
                  <a:cubicBezTo>
                    <a:pt x="98480" y="70634"/>
                    <a:pt x="238239" y="127700"/>
                    <a:pt x="239282" y="128187"/>
                  </a:cubicBezTo>
                  <a:cubicBezTo>
                    <a:pt x="285459" y="149736"/>
                    <a:pt x="331335" y="172052"/>
                    <a:pt x="376015" y="196554"/>
                  </a:cubicBezTo>
                  <a:cubicBezTo>
                    <a:pt x="419707" y="220514"/>
                    <a:pt x="461833" y="247238"/>
                    <a:pt x="504202" y="273466"/>
                  </a:cubicBezTo>
                  <a:cubicBezTo>
                    <a:pt x="521668" y="284278"/>
                    <a:pt x="537104" y="298462"/>
                    <a:pt x="555477" y="307649"/>
                  </a:cubicBezTo>
                  <a:cubicBezTo>
                    <a:pt x="671747" y="365784"/>
                    <a:pt x="622541" y="344731"/>
                    <a:pt x="700755" y="376015"/>
                  </a:cubicBezTo>
                  <a:cubicBezTo>
                    <a:pt x="709301" y="384561"/>
                    <a:pt x="717216" y="393788"/>
                    <a:pt x="726392" y="401653"/>
                  </a:cubicBezTo>
                  <a:cubicBezTo>
                    <a:pt x="737206" y="410922"/>
                    <a:pt x="750884" y="416853"/>
                    <a:pt x="760576" y="427290"/>
                  </a:cubicBezTo>
                  <a:cubicBezTo>
                    <a:pt x="873537" y="548940"/>
                    <a:pt x="796306" y="493840"/>
                    <a:pt x="863125" y="538385"/>
                  </a:cubicBezTo>
                  <a:cubicBezTo>
                    <a:pt x="878903" y="562053"/>
                    <a:pt x="894101" y="586453"/>
                    <a:pt x="914400" y="606752"/>
                  </a:cubicBezTo>
                  <a:cubicBezTo>
                    <a:pt x="927298" y="619650"/>
                    <a:pt x="942537" y="629991"/>
                    <a:pt x="957129" y="640935"/>
                  </a:cubicBezTo>
                  <a:cubicBezTo>
                    <a:pt x="965346" y="647097"/>
                    <a:pt x="973380" y="653856"/>
                    <a:pt x="982766" y="658027"/>
                  </a:cubicBezTo>
                  <a:cubicBezTo>
                    <a:pt x="999229" y="665344"/>
                    <a:pt x="1034041" y="675118"/>
                    <a:pt x="1034041" y="675118"/>
                  </a:cubicBezTo>
                  <a:cubicBezTo>
                    <a:pt x="1036890" y="683664"/>
                    <a:pt x="1040820" y="691923"/>
                    <a:pt x="1042587" y="700756"/>
                  </a:cubicBezTo>
                  <a:cubicBezTo>
                    <a:pt x="1055115" y="763396"/>
                    <a:pt x="1030484" y="760576"/>
                    <a:pt x="1059678" y="760576"/>
                  </a:cubicBezTo>
                </a:path>
              </a:pathLst>
            </a:custGeom>
            <a:ln w="76200">
              <a:solidFill>
                <a:srgbClr val="C00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2262534" y="6020027"/>
            <a:ext cx="13821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C00000"/>
                </a:solidFill>
              </a:rPr>
              <a:t>100 FPS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692279" y="6177374"/>
            <a:ext cx="1210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</a:rPr>
              <a:t>5</a:t>
            </a:r>
            <a:r>
              <a:rPr lang="en-US" sz="2400" b="1" dirty="0" smtClean="0">
                <a:solidFill>
                  <a:srgbClr val="C00000"/>
                </a:solidFill>
              </a:rPr>
              <a:t>0 FPS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371263" y="2590800"/>
            <a:ext cx="3695911" cy="2900363"/>
          </a:xfrm>
          <a:custGeom>
            <a:avLst/>
            <a:gdLst>
              <a:gd name="connsiteX0" fmla="*/ 4763 w 3676650"/>
              <a:gd name="connsiteY0" fmla="*/ 2895600 h 2900363"/>
              <a:gd name="connsiteX1" fmla="*/ 1695450 w 3676650"/>
              <a:gd name="connsiteY1" fmla="*/ 2895600 h 2900363"/>
              <a:gd name="connsiteX2" fmla="*/ 1547813 w 3676650"/>
              <a:gd name="connsiteY2" fmla="*/ 2838450 h 2900363"/>
              <a:gd name="connsiteX3" fmla="*/ 1376363 w 3676650"/>
              <a:gd name="connsiteY3" fmla="*/ 2447925 h 2900363"/>
              <a:gd name="connsiteX4" fmla="*/ 1362075 w 3676650"/>
              <a:gd name="connsiteY4" fmla="*/ 2395538 h 2900363"/>
              <a:gd name="connsiteX5" fmla="*/ 1147763 w 3676650"/>
              <a:gd name="connsiteY5" fmla="*/ 2428875 h 2900363"/>
              <a:gd name="connsiteX6" fmla="*/ 1090613 w 3676650"/>
              <a:gd name="connsiteY6" fmla="*/ 2019300 h 2900363"/>
              <a:gd name="connsiteX7" fmla="*/ 1452563 w 3676650"/>
              <a:gd name="connsiteY7" fmla="*/ 1885950 h 2900363"/>
              <a:gd name="connsiteX8" fmla="*/ 1276350 w 3676650"/>
              <a:gd name="connsiteY8" fmla="*/ 1485900 h 2900363"/>
              <a:gd name="connsiteX9" fmla="*/ 1447800 w 3676650"/>
              <a:gd name="connsiteY9" fmla="*/ 1443038 h 2900363"/>
              <a:gd name="connsiteX10" fmla="*/ 1657350 w 3676650"/>
              <a:gd name="connsiteY10" fmla="*/ 1828800 h 2900363"/>
              <a:gd name="connsiteX11" fmla="*/ 1766888 w 3676650"/>
              <a:gd name="connsiteY11" fmla="*/ 2157413 h 2900363"/>
              <a:gd name="connsiteX12" fmla="*/ 1728788 w 3676650"/>
              <a:gd name="connsiteY12" fmla="*/ 2381250 h 2900363"/>
              <a:gd name="connsiteX13" fmla="*/ 1866900 w 3676650"/>
              <a:gd name="connsiteY13" fmla="*/ 2619375 h 2900363"/>
              <a:gd name="connsiteX14" fmla="*/ 1881188 w 3676650"/>
              <a:gd name="connsiteY14" fmla="*/ 2824163 h 2900363"/>
              <a:gd name="connsiteX15" fmla="*/ 1819275 w 3676650"/>
              <a:gd name="connsiteY15" fmla="*/ 2895600 h 2900363"/>
              <a:gd name="connsiteX16" fmla="*/ 3676650 w 3676650"/>
              <a:gd name="connsiteY16" fmla="*/ 2900363 h 2900363"/>
              <a:gd name="connsiteX17" fmla="*/ 3671888 w 3676650"/>
              <a:gd name="connsiteY17" fmla="*/ 9525 h 2900363"/>
              <a:gd name="connsiteX18" fmla="*/ 0 w 3676650"/>
              <a:gd name="connsiteY18" fmla="*/ 0 h 2900363"/>
              <a:gd name="connsiteX19" fmla="*/ 4763 w 3676650"/>
              <a:gd name="connsiteY19" fmla="*/ 2895600 h 2900363"/>
              <a:gd name="connsiteX0" fmla="*/ 4763 w 3676650"/>
              <a:gd name="connsiteY0" fmla="*/ 2895600 h 2900363"/>
              <a:gd name="connsiteX1" fmla="*/ 1695450 w 3676650"/>
              <a:gd name="connsiteY1" fmla="*/ 2895600 h 2900363"/>
              <a:gd name="connsiteX2" fmla="*/ 1547813 w 3676650"/>
              <a:gd name="connsiteY2" fmla="*/ 2838450 h 2900363"/>
              <a:gd name="connsiteX3" fmla="*/ 1376363 w 3676650"/>
              <a:gd name="connsiteY3" fmla="*/ 2447925 h 2900363"/>
              <a:gd name="connsiteX4" fmla="*/ 1362075 w 3676650"/>
              <a:gd name="connsiteY4" fmla="*/ 2395538 h 2900363"/>
              <a:gd name="connsiteX5" fmla="*/ 1147763 w 3676650"/>
              <a:gd name="connsiteY5" fmla="*/ 2428875 h 2900363"/>
              <a:gd name="connsiteX6" fmla="*/ 1090613 w 3676650"/>
              <a:gd name="connsiteY6" fmla="*/ 2019300 h 2900363"/>
              <a:gd name="connsiteX7" fmla="*/ 1400176 w 3676650"/>
              <a:gd name="connsiteY7" fmla="*/ 1876425 h 2900363"/>
              <a:gd name="connsiteX8" fmla="*/ 1276350 w 3676650"/>
              <a:gd name="connsiteY8" fmla="*/ 1485900 h 2900363"/>
              <a:gd name="connsiteX9" fmla="*/ 1447800 w 3676650"/>
              <a:gd name="connsiteY9" fmla="*/ 1443038 h 2900363"/>
              <a:gd name="connsiteX10" fmla="*/ 1657350 w 3676650"/>
              <a:gd name="connsiteY10" fmla="*/ 1828800 h 2900363"/>
              <a:gd name="connsiteX11" fmla="*/ 1766888 w 3676650"/>
              <a:gd name="connsiteY11" fmla="*/ 2157413 h 2900363"/>
              <a:gd name="connsiteX12" fmla="*/ 1728788 w 3676650"/>
              <a:gd name="connsiteY12" fmla="*/ 2381250 h 2900363"/>
              <a:gd name="connsiteX13" fmla="*/ 1866900 w 3676650"/>
              <a:gd name="connsiteY13" fmla="*/ 2619375 h 2900363"/>
              <a:gd name="connsiteX14" fmla="*/ 1881188 w 3676650"/>
              <a:gd name="connsiteY14" fmla="*/ 2824163 h 2900363"/>
              <a:gd name="connsiteX15" fmla="*/ 1819275 w 3676650"/>
              <a:gd name="connsiteY15" fmla="*/ 2895600 h 2900363"/>
              <a:gd name="connsiteX16" fmla="*/ 3676650 w 3676650"/>
              <a:gd name="connsiteY16" fmla="*/ 2900363 h 2900363"/>
              <a:gd name="connsiteX17" fmla="*/ 3671888 w 3676650"/>
              <a:gd name="connsiteY17" fmla="*/ 9525 h 2900363"/>
              <a:gd name="connsiteX18" fmla="*/ 0 w 3676650"/>
              <a:gd name="connsiteY18" fmla="*/ 0 h 2900363"/>
              <a:gd name="connsiteX19" fmla="*/ 4763 w 3676650"/>
              <a:gd name="connsiteY19" fmla="*/ 2895600 h 2900363"/>
              <a:gd name="connsiteX0" fmla="*/ 4763 w 3676650"/>
              <a:gd name="connsiteY0" fmla="*/ 2895600 h 2900363"/>
              <a:gd name="connsiteX1" fmla="*/ 1695450 w 3676650"/>
              <a:gd name="connsiteY1" fmla="*/ 2895600 h 2900363"/>
              <a:gd name="connsiteX2" fmla="*/ 1547813 w 3676650"/>
              <a:gd name="connsiteY2" fmla="*/ 2838450 h 2900363"/>
              <a:gd name="connsiteX3" fmla="*/ 1376363 w 3676650"/>
              <a:gd name="connsiteY3" fmla="*/ 2447925 h 2900363"/>
              <a:gd name="connsiteX4" fmla="*/ 1362075 w 3676650"/>
              <a:gd name="connsiteY4" fmla="*/ 2395538 h 2900363"/>
              <a:gd name="connsiteX5" fmla="*/ 1147763 w 3676650"/>
              <a:gd name="connsiteY5" fmla="*/ 2428875 h 2900363"/>
              <a:gd name="connsiteX6" fmla="*/ 1090613 w 3676650"/>
              <a:gd name="connsiteY6" fmla="*/ 2019300 h 2900363"/>
              <a:gd name="connsiteX7" fmla="*/ 1400176 w 3676650"/>
              <a:gd name="connsiteY7" fmla="*/ 1909762 h 2900363"/>
              <a:gd name="connsiteX8" fmla="*/ 1276350 w 3676650"/>
              <a:gd name="connsiteY8" fmla="*/ 1485900 h 2900363"/>
              <a:gd name="connsiteX9" fmla="*/ 1447800 w 3676650"/>
              <a:gd name="connsiteY9" fmla="*/ 1443038 h 2900363"/>
              <a:gd name="connsiteX10" fmla="*/ 1657350 w 3676650"/>
              <a:gd name="connsiteY10" fmla="*/ 1828800 h 2900363"/>
              <a:gd name="connsiteX11" fmla="*/ 1766888 w 3676650"/>
              <a:gd name="connsiteY11" fmla="*/ 2157413 h 2900363"/>
              <a:gd name="connsiteX12" fmla="*/ 1728788 w 3676650"/>
              <a:gd name="connsiteY12" fmla="*/ 2381250 h 2900363"/>
              <a:gd name="connsiteX13" fmla="*/ 1866900 w 3676650"/>
              <a:gd name="connsiteY13" fmla="*/ 2619375 h 2900363"/>
              <a:gd name="connsiteX14" fmla="*/ 1881188 w 3676650"/>
              <a:gd name="connsiteY14" fmla="*/ 2824163 h 2900363"/>
              <a:gd name="connsiteX15" fmla="*/ 1819275 w 3676650"/>
              <a:gd name="connsiteY15" fmla="*/ 2895600 h 2900363"/>
              <a:gd name="connsiteX16" fmla="*/ 3676650 w 3676650"/>
              <a:gd name="connsiteY16" fmla="*/ 2900363 h 2900363"/>
              <a:gd name="connsiteX17" fmla="*/ 3671888 w 3676650"/>
              <a:gd name="connsiteY17" fmla="*/ 9525 h 2900363"/>
              <a:gd name="connsiteX18" fmla="*/ 0 w 3676650"/>
              <a:gd name="connsiteY18" fmla="*/ 0 h 2900363"/>
              <a:gd name="connsiteX19" fmla="*/ 4763 w 3676650"/>
              <a:gd name="connsiteY19" fmla="*/ 2895600 h 2900363"/>
              <a:gd name="connsiteX0" fmla="*/ 4763 w 3676650"/>
              <a:gd name="connsiteY0" fmla="*/ 2895600 h 2900363"/>
              <a:gd name="connsiteX1" fmla="*/ 1695450 w 3676650"/>
              <a:gd name="connsiteY1" fmla="*/ 2895600 h 2900363"/>
              <a:gd name="connsiteX2" fmla="*/ 1547813 w 3676650"/>
              <a:gd name="connsiteY2" fmla="*/ 2838450 h 2900363"/>
              <a:gd name="connsiteX3" fmla="*/ 1376363 w 3676650"/>
              <a:gd name="connsiteY3" fmla="*/ 2447925 h 2900363"/>
              <a:gd name="connsiteX4" fmla="*/ 1362075 w 3676650"/>
              <a:gd name="connsiteY4" fmla="*/ 2395538 h 2900363"/>
              <a:gd name="connsiteX5" fmla="*/ 1147763 w 3676650"/>
              <a:gd name="connsiteY5" fmla="*/ 2428875 h 2900363"/>
              <a:gd name="connsiteX6" fmla="*/ 1090613 w 3676650"/>
              <a:gd name="connsiteY6" fmla="*/ 2019300 h 2900363"/>
              <a:gd name="connsiteX7" fmla="*/ 1400176 w 3676650"/>
              <a:gd name="connsiteY7" fmla="*/ 1909762 h 2900363"/>
              <a:gd name="connsiteX8" fmla="*/ 1219200 w 3676650"/>
              <a:gd name="connsiteY8" fmla="*/ 1485900 h 2900363"/>
              <a:gd name="connsiteX9" fmla="*/ 1447800 w 3676650"/>
              <a:gd name="connsiteY9" fmla="*/ 1443038 h 2900363"/>
              <a:gd name="connsiteX10" fmla="*/ 1657350 w 3676650"/>
              <a:gd name="connsiteY10" fmla="*/ 1828800 h 2900363"/>
              <a:gd name="connsiteX11" fmla="*/ 1766888 w 3676650"/>
              <a:gd name="connsiteY11" fmla="*/ 2157413 h 2900363"/>
              <a:gd name="connsiteX12" fmla="*/ 1728788 w 3676650"/>
              <a:gd name="connsiteY12" fmla="*/ 2381250 h 2900363"/>
              <a:gd name="connsiteX13" fmla="*/ 1866900 w 3676650"/>
              <a:gd name="connsiteY13" fmla="*/ 2619375 h 2900363"/>
              <a:gd name="connsiteX14" fmla="*/ 1881188 w 3676650"/>
              <a:gd name="connsiteY14" fmla="*/ 2824163 h 2900363"/>
              <a:gd name="connsiteX15" fmla="*/ 1819275 w 3676650"/>
              <a:gd name="connsiteY15" fmla="*/ 2895600 h 2900363"/>
              <a:gd name="connsiteX16" fmla="*/ 3676650 w 3676650"/>
              <a:gd name="connsiteY16" fmla="*/ 2900363 h 2900363"/>
              <a:gd name="connsiteX17" fmla="*/ 3671888 w 3676650"/>
              <a:gd name="connsiteY17" fmla="*/ 9525 h 2900363"/>
              <a:gd name="connsiteX18" fmla="*/ 0 w 3676650"/>
              <a:gd name="connsiteY18" fmla="*/ 0 h 2900363"/>
              <a:gd name="connsiteX19" fmla="*/ 4763 w 3676650"/>
              <a:gd name="connsiteY19" fmla="*/ 2895600 h 2900363"/>
              <a:gd name="connsiteX0" fmla="*/ 4763 w 3676650"/>
              <a:gd name="connsiteY0" fmla="*/ 2895600 h 2900363"/>
              <a:gd name="connsiteX1" fmla="*/ 1695450 w 3676650"/>
              <a:gd name="connsiteY1" fmla="*/ 2895600 h 2900363"/>
              <a:gd name="connsiteX2" fmla="*/ 1547813 w 3676650"/>
              <a:gd name="connsiteY2" fmla="*/ 2838450 h 2900363"/>
              <a:gd name="connsiteX3" fmla="*/ 1376363 w 3676650"/>
              <a:gd name="connsiteY3" fmla="*/ 2447925 h 2900363"/>
              <a:gd name="connsiteX4" fmla="*/ 1362075 w 3676650"/>
              <a:gd name="connsiteY4" fmla="*/ 2395538 h 2900363"/>
              <a:gd name="connsiteX5" fmla="*/ 1147763 w 3676650"/>
              <a:gd name="connsiteY5" fmla="*/ 2428875 h 2900363"/>
              <a:gd name="connsiteX6" fmla="*/ 1090613 w 3676650"/>
              <a:gd name="connsiteY6" fmla="*/ 2019300 h 2900363"/>
              <a:gd name="connsiteX7" fmla="*/ 1400176 w 3676650"/>
              <a:gd name="connsiteY7" fmla="*/ 1909762 h 2900363"/>
              <a:gd name="connsiteX8" fmla="*/ 1219200 w 3676650"/>
              <a:gd name="connsiteY8" fmla="*/ 1485900 h 2900363"/>
              <a:gd name="connsiteX9" fmla="*/ 1443037 w 3676650"/>
              <a:gd name="connsiteY9" fmla="*/ 1409701 h 2900363"/>
              <a:gd name="connsiteX10" fmla="*/ 1657350 w 3676650"/>
              <a:gd name="connsiteY10" fmla="*/ 1828800 h 2900363"/>
              <a:gd name="connsiteX11" fmla="*/ 1766888 w 3676650"/>
              <a:gd name="connsiteY11" fmla="*/ 2157413 h 2900363"/>
              <a:gd name="connsiteX12" fmla="*/ 1728788 w 3676650"/>
              <a:gd name="connsiteY12" fmla="*/ 2381250 h 2900363"/>
              <a:gd name="connsiteX13" fmla="*/ 1866900 w 3676650"/>
              <a:gd name="connsiteY13" fmla="*/ 2619375 h 2900363"/>
              <a:gd name="connsiteX14" fmla="*/ 1881188 w 3676650"/>
              <a:gd name="connsiteY14" fmla="*/ 2824163 h 2900363"/>
              <a:gd name="connsiteX15" fmla="*/ 1819275 w 3676650"/>
              <a:gd name="connsiteY15" fmla="*/ 2895600 h 2900363"/>
              <a:gd name="connsiteX16" fmla="*/ 3676650 w 3676650"/>
              <a:gd name="connsiteY16" fmla="*/ 2900363 h 2900363"/>
              <a:gd name="connsiteX17" fmla="*/ 3671888 w 3676650"/>
              <a:gd name="connsiteY17" fmla="*/ 9525 h 2900363"/>
              <a:gd name="connsiteX18" fmla="*/ 0 w 3676650"/>
              <a:gd name="connsiteY18" fmla="*/ 0 h 2900363"/>
              <a:gd name="connsiteX19" fmla="*/ 4763 w 3676650"/>
              <a:gd name="connsiteY19" fmla="*/ 2895600 h 2900363"/>
              <a:gd name="connsiteX0" fmla="*/ 4763 w 3676650"/>
              <a:gd name="connsiteY0" fmla="*/ 2895600 h 2900363"/>
              <a:gd name="connsiteX1" fmla="*/ 1695450 w 3676650"/>
              <a:gd name="connsiteY1" fmla="*/ 2895600 h 2900363"/>
              <a:gd name="connsiteX2" fmla="*/ 1547813 w 3676650"/>
              <a:gd name="connsiteY2" fmla="*/ 2838450 h 2900363"/>
              <a:gd name="connsiteX3" fmla="*/ 1376363 w 3676650"/>
              <a:gd name="connsiteY3" fmla="*/ 2447925 h 2900363"/>
              <a:gd name="connsiteX4" fmla="*/ 1362075 w 3676650"/>
              <a:gd name="connsiteY4" fmla="*/ 2395538 h 2900363"/>
              <a:gd name="connsiteX5" fmla="*/ 1147763 w 3676650"/>
              <a:gd name="connsiteY5" fmla="*/ 2428875 h 2900363"/>
              <a:gd name="connsiteX6" fmla="*/ 1090613 w 3676650"/>
              <a:gd name="connsiteY6" fmla="*/ 2019300 h 2900363"/>
              <a:gd name="connsiteX7" fmla="*/ 1400176 w 3676650"/>
              <a:gd name="connsiteY7" fmla="*/ 1909762 h 2900363"/>
              <a:gd name="connsiteX8" fmla="*/ 1233487 w 3676650"/>
              <a:gd name="connsiteY8" fmla="*/ 1466850 h 2900363"/>
              <a:gd name="connsiteX9" fmla="*/ 1443037 w 3676650"/>
              <a:gd name="connsiteY9" fmla="*/ 1409701 h 2900363"/>
              <a:gd name="connsiteX10" fmla="*/ 1657350 w 3676650"/>
              <a:gd name="connsiteY10" fmla="*/ 1828800 h 2900363"/>
              <a:gd name="connsiteX11" fmla="*/ 1766888 w 3676650"/>
              <a:gd name="connsiteY11" fmla="*/ 2157413 h 2900363"/>
              <a:gd name="connsiteX12" fmla="*/ 1728788 w 3676650"/>
              <a:gd name="connsiteY12" fmla="*/ 2381250 h 2900363"/>
              <a:gd name="connsiteX13" fmla="*/ 1866900 w 3676650"/>
              <a:gd name="connsiteY13" fmla="*/ 2619375 h 2900363"/>
              <a:gd name="connsiteX14" fmla="*/ 1881188 w 3676650"/>
              <a:gd name="connsiteY14" fmla="*/ 2824163 h 2900363"/>
              <a:gd name="connsiteX15" fmla="*/ 1819275 w 3676650"/>
              <a:gd name="connsiteY15" fmla="*/ 2895600 h 2900363"/>
              <a:gd name="connsiteX16" fmla="*/ 3676650 w 3676650"/>
              <a:gd name="connsiteY16" fmla="*/ 2900363 h 2900363"/>
              <a:gd name="connsiteX17" fmla="*/ 3671888 w 3676650"/>
              <a:gd name="connsiteY17" fmla="*/ 9525 h 2900363"/>
              <a:gd name="connsiteX18" fmla="*/ 0 w 3676650"/>
              <a:gd name="connsiteY18" fmla="*/ 0 h 2900363"/>
              <a:gd name="connsiteX19" fmla="*/ 4763 w 3676650"/>
              <a:gd name="connsiteY19" fmla="*/ 2895600 h 2900363"/>
              <a:gd name="connsiteX0" fmla="*/ 4763 w 3676650"/>
              <a:gd name="connsiteY0" fmla="*/ 2895600 h 2900363"/>
              <a:gd name="connsiteX1" fmla="*/ 1695450 w 3676650"/>
              <a:gd name="connsiteY1" fmla="*/ 2895600 h 2900363"/>
              <a:gd name="connsiteX2" fmla="*/ 1547813 w 3676650"/>
              <a:gd name="connsiteY2" fmla="*/ 2838450 h 2900363"/>
              <a:gd name="connsiteX3" fmla="*/ 1376363 w 3676650"/>
              <a:gd name="connsiteY3" fmla="*/ 2447925 h 2900363"/>
              <a:gd name="connsiteX4" fmla="*/ 1333500 w 3676650"/>
              <a:gd name="connsiteY4" fmla="*/ 2414588 h 2900363"/>
              <a:gd name="connsiteX5" fmla="*/ 1147763 w 3676650"/>
              <a:gd name="connsiteY5" fmla="*/ 2428875 h 2900363"/>
              <a:gd name="connsiteX6" fmla="*/ 1090613 w 3676650"/>
              <a:gd name="connsiteY6" fmla="*/ 2019300 h 2900363"/>
              <a:gd name="connsiteX7" fmla="*/ 1400176 w 3676650"/>
              <a:gd name="connsiteY7" fmla="*/ 1909762 h 2900363"/>
              <a:gd name="connsiteX8" fmla="*/ 1233487 w 3676650"/>
              <a:gd name="connsiteY8" fmla="*/ 1466850 h 2900363"/>
              <a:gd name="connsiteX9" fmla="*/ 1443037 w 3676650"/>
              <a:gd name="connsiteY9" fmla="*/ 1409701 h 2900363"/>
              <a:gd name="connsiteX10" fmla="*/ 1657350 w 3676650"/>
              <a:gd name="connsiteY10" fmla="*/ 1828800 h 2900363"/>
              <a:gd name="connsiteX11" fmla="*/ 1766888 w 3676650"/>
              <a:gd name="connsiteY11" fmla="*/ 2157413 h 2900363"/>
              <a:gd name="connsiteX12" fmla="*/ 1728788 w 3676650"/>
              <a:gd name="connsiteY12" fmla="*/ 2381250 h 2900363"/>
              <a:gd name="connsiteX13" fmla="*/ 1866900 w 3676650"/>
              <a:gd name="connsiteY13" fmla="*/ 2619375 h 2900363"/>
              <a:gd name="connsiteX14" fmla="*/ 1881188 w 3676650"/>
              <a:gd name="connsiteY14" fmla="*/ 2824163 h 2900363"/>
              <a:gd name="connsiteX15" fmla="*/ 1819275 w 3676650"/>
              <a:gd name="connsiteY15" fmla="*/ 2895600 h 2900363"/>
              <a:gd name="connsiteX16" fmla="*/ 3676650 w 3676650"/>
              <a:gd name="connsiteY16" fmla="*/ 2900363 h 2900363"/>
              <a:gd name="connsiteX17" fmla="*/ 3671888 w 3676650"/>
              <a:gd name="connsiteY17" fmla="*/ 9525 h 2900363"/>
              <a:gd name="connsiteX18" fmla="*/ 0 w 3676650"/>
              <a:gd name="connsiteY18" fmla="*/ 0 h 2900363"/>
              <a:gd name="connsiteX19" fmla="*/ 4763 w 3676650"/>
              <a:gd name="connsiteY19" fmla="*/ 2895600 h 2900363"/>
              <a:gd name="connsiteX0" fmla="*/ 4763 w 3676650"/>
              <a:gd name="connsiteY0" fmla="*/ 2895600 h 2900363"/>
              <a:gd name="connsiteX1" fmla="*/ 1695450 w 3676650"/>
              <a:gd name="connsiteY1" fmla="*/ 2895600 h 2900363"/>
              <a:gd name="connsiteX2" fmla="*/ 1547813 w 3676650"/>
              <a:gd name="connsiteY2" fmla="*/ 2838450 h 2900363"/>
              <a:gd name="connsiteX3" fmla="*/ 1376363 w 3676650"/>
              <a:gd name="connsiteY3" fmla="*/ 2447925 h 2900363"/>
              <a:gd name="connsiteX4" fmla="*/ 1333500 w 3676650"/>
              <a:gd name="connsiteY4" fmla="*/ 2414588 h 2900363"/>
              <a:gd name="connsiteX5" fmla="*/ 1147763 w 3676650"/>
              <a:gd name="connsiteY5" fmla="*/ 2428875 h 2900363"/>
              <a:gd name="connsiteX6" fmla="*/ 1090613 w 3676650"/>
              <a:gd name="connsiteY6" fmla="*/ 2019300 h 2900363"/>
              <a:gd name="connsiteX7" fmla="*/ 1400176 w 3676650"/>
              <a:gd name="connsiteY7" fmla="*/ 1909762 h 2900363"/>
              <a:gd name="connsiteX8" fmla="*/ 1233487 w 3676650"/>
              <a:gd name="connsiteY8" fmla="*/ 1466850 h 2900363"/>
              <a:gd name="connsiteX9" fmla="*/ 1443037 w 3676650"/>
              <a:gd name="connsiteY9" fmla="*/ 1409701 h 2900363"/>
              <a:gd name="connsiteX10" fmla="*/ 1657350 w 3676650"/>
              <a:gd name="connsiteY10" fmla="*/ 1828800 h 2900363"/>
              <a:gd name="connsiteX11" fmla="*/ 1766888 w 3676650"/>
              <a:gd name="connsiteY11" fmla="*/ 2157413 h 2900363"/>
              <a:gd name="connsiteX12" fmla="*/ 1714500 w 3676650"/>
              <a:gd name="connsiteY12" fmla="*/ 2405063 h 2900363"/>
              <a:gd name="connsiteX13" fmla="*/ 1866900 w 3676650"/>
              <a:gd name="connsiteY13" fmla="*/ 2619375 h 2900363"/>
              <a:gd name="connsiteX14" fmla="*/ 1881188 w 3676650"/>
              <a:gd name="connsiteY14" fmla="*/ 2824163 h 2900363"/>
              <a:gd name="connsiteX15" fmla="*/ 1819275 w 3676650"/>
              <a:gd name="connsiteY15" fmla="*/ 2895600 h 2900363"/>
              <a:gd name="connsiteX16" fmla="*/ 3676650 w 3676650"/>
              <a:gd name="connsiteY16" fmla="*/ 2900363 h 2900363"/>
              <a:gd name="connsiteX17" fmla="*/ 3671888 w 3676650"/>
              <a:gd name="connsiteY17" fmla="*/ 9525 h 2900363"/>
              <a:gd name="connsiteX18" fmla="*/ 0 w 3676650"/>
              <a:gd name="connsiteY18" fmla="*/ 0 h 2900363"/>
              <a:gd name="connsiteX19" fmla="*/ 4763 w 3676650"/>
              <a:gd name="connsiteY19" fmla="*/ 2895600 h 2900363"/>
              <a:gd name="connsiteX0" fmla="*/ 4763 w 3676650"/>
              <a:gd name="connsiteY0" fmla="*/ 2895600 h 2900363"/>
              <a:gd name="connsiteX1" fmla="*/ 1695450 w 3676650"/>
              <a:gd name="connsiteY1" fmla="*/ 2895600 h 2900363"/>
              <a:gd name="connsiteX2" fmla="*/ 1547813 w 3676650"/>
              <a:gd name="connsiteY2" fmla="*/ 2838450 h 2900363"/>
              <a:gd name="connsiteX3" fmla="*/ 1376363 w 3676650"/>
              <a:gd name="connsiteY3" fmla="*/ 2447925 h 2900363"/>
              <a:gd name="connsiteX4" fmla="*/ 1333500 w 3676650"/>
              <a:gd name="connsiteY4" fmla="*/ 2414588 h 2900363"/>
              <a:gd name="connsiteX5" fmla="*/ 1147763 w 3676650"/>
              <a:gd name="connsiteY5" fmla="*/ 2428875 h 2900363"/>
              <a:gd name="connsiteX6" fmla="*/ 1090613 w 3676650"/>
              <a:gd name="connsiteY6" fmla="*/ 2019300 h 2900363"/>
              <a:gd name="connsiteX7" fmla="*/ 1400176 w 3676650"/>
              <a:gd name="connsiteY7" fmla="*/ 1909762 h 2900363"/>
              <a:gd name="connsiteX8" fmla="*/ 1233487 w 3676650"/>
              <a:gd name="connsiteY8" fmla="*/ 1466850 h 2900363"/>
              <a:gd name="connsiteX9" fmla="*/ 1443037 w 3676650"/>
              <a:gd name="connsiteY9" fmla="*/ 1409701 h 2900363"/>
              <a:gd name="connsiteX10" fmla="*/ 1657350 w 3676650"/>
              <a:gd name="connsiteY10" fmla="*/ 1828800 h 2900363"/>
              <a:gd name="connsiteX11" fmla="*/ 1766888 w 3676650"/>
              <a:gd name="connsiteY11" fmla="*/ 2157413 h 2900363"/>
              <a:gd name="connsiteX12" fmla="*/ 1714500 w 3676650"/>
              <a:gd name="connsiteY12" fmla="*/ 2405063 h 2900363"/>
              <a:gd name="connsiteX13" fmla="*/ 1828800 w 3676650"/>
              <a:gd name="connsiteY13" fmla="*/ 2633663 h 2900363"/>
              <a:gd name="connsiteX14" fmla="*/ 1866900 w 3676650"/>
              <a:gd name="connsiteY14" fmla="*/ 2619375 h 2900363"/>
              <a:gd name="connsiteX15" fmla="*/ 1881188 w 3676650"/>
              <a:gd name="connsiteY15" fmla="*/ 2824163 h 2900363"/>
              <a:gd name="connsiteX16" fmla="*/ 1819275 w 3676650"/>
              <a:gd name="connsiteY16" fmla="*/ 2895600 h 2900363"/>
              <a:gd name="connsiteX17" fmla="*/ 3676650 w 3676650"/>
              <a:gd name="connsiteY17" fmla="*/ 2900363 h 2900363"/>
              <a:gd name="connsiteX18" fmla="*/ 3671888 w 3676650"/>
              <a:gd name="connsiteY18" fmla="*/ 9525 h 2900363"/>
              <a:gd name="connsiteX19" fmla="*/ 0 w 3676650"/>
              <a:gd name="connsiteY19" fmla="*/ 0 h 2900363"/>
              <a:gd name="connsiteX20" fmla="*/ 4763 w 3676650"/>
              <a:gd name="connsiteY20" fmla="*/ 2895600 h 2900363"/>
              <a:gd name="connsiteX0" fmla="*/ 4763 w 3676650"/>
              <a:gd name="connsiteY0" fmla="*/ 2895600 h 2900363"/>
              <a:gd name="connsiteX1" fmla="*/ 1695450 w 3676650"/>
              <a:gd name="connsiteY1" fmla="*/ 2895600 h 2900363"/>
              <a:gd name="connsiteX2" fmla="*/ 1547813 w 3676650"/>
              <a:gd name="connsiteY2" fmla="*/ 2838450 h 2900363"/>
              <a:gd name="connsiteX3" fmla="*/ 1376363 w 3676650"/>
              <a:gd name="connsiteY3" fmla="*/ 2447925 h 2900363"/>
              <a:gd name="connsiteX4" fmla="*/ 1333500 w 3676650"/>
              <a:gd name="connsiteY4" fmla="*/ 2414588 h 2900363"/>
              <a:gd name="connsiteX5" fmla="*/ 1147763 w 3676650"/>
              <a:gd name="connsiteY5" fmla="*/ 2428875 h 2900363"/>
              <a:gd name="connsiteX6" fmla="*/ 1090613 w 3676650"/>
              <a:gd name="connsiteY6" fmla="*/ 2019300 h 2900363"/>
              <a:gd name="connsiteX7" fmla="*/ 1400176 w 3676650"/>
              <a:gd name="connsiteY7" fmla="*/ 1909762 h 2900363"/>
              <a:gd name="connsiteX8" fmla="*/ 1233487 w 3676650"/>
              <a:gd name="connsiteY8" fmla="*/ 1466850 h 2900363"/>
              <a:gd name="connsiteX9" fmla="*/ 1443037 w 3676650"/>
              <a:gd name="connsiteY9" fmla="*/ 1409701 h 2900363"/>
              <a:gd name="connsiteX10" fmla="*/ 1657350 w 3676650"/>
              <a:gd name="connsiteY10" fmla="*/ 1828800 h 2900363"/>
              <a:gd name="connsiteX11" fmla="*/ 1766888 w 3676650"/>
              <a:gd name="connsiteY11" fmla="*/ 2157413 h 2900363"/>
              <a:gd name="connsiteX12" fmla="*/ 1714500 w 3676650"/>
              <a:gd name="connsiteY12" fmla="*/ 2405063 h 2900363"/>
              <a:gd name="connsiteX13" fmla="*/ 1828800 w 3676650"/>
              <a:gd name="connsiteY13" fmla="*/ 2633663 h 2900363"/>
              <a:gd name="connsiteX14" fmla="*/ 1871663 w 3676650"/>
              <a:gd name="connsiteY14" fmla="*/ 2709863 h 2900363"/>
              <a:gd name="connsiteX15" fmla="*/ 1881188 w 3676650"/>
              <a:gd name="connsiteY15" fmla="*/ 2824163 h 2900363"/>
              <a:gd name="connsiteX16" fmla="*/ 1819275 w 3676650"/>
              <a:gd name="connsiteY16" fmla="*/ 2895600 h 2900363"/>
              <a:gd name="connsiteX17" fmla="*/ 3676650 w 3676650"/>
              <a:gd name="connsiteY17" fmla="*/ 2900363 h 2900363"/>
              <a:gd name="connsiteX18" fmla="*/ 3671888 w 3676650"/>
              <a:gd name="connsiteY18" fmla="*/ 9525 h 2900363"/>
              <a:gd name="connsiteX19" fmla="*/ 0 w 3676650"/>
              <a:gd name="connsiteY19" fmla="*/ 0 h 2900363"/>
              <a:gd name="connsiteX20" fmla="*/ 4763 w 3676650"/>
              <a:gd name="connsiteY20" fmla="*/ 2895600 h 2900363"/>
              <a:gd name="connsiteX0" fmla="*/ 4763 w 3676650"/>
              <a:gd name="connsiteY0" fmla="*/ 2895600 h 2900363"/>
              <a:gd name="connsiteX1" fmla="*/ 1695450 w 3676650"/>
              <a:gd name="connsiteY1" fmla="*/ 2895600 h 2900363"/>
              <a:gd name="connsiteX2" fmla="*/ 1547813 w 3676650"/>
              <a:gd name="connsiteY2" fmla="*/ 2838450 h 2900363"/>
              <a:gd name="connsiteX3" fmla="*/ 1376363 w 3676650"/>
              <a:gd name="connsiteY3" fmla="*/ 2447925 h 2900363"/>
              <a:gd name="connsiteX4" fmla="*/ 1333500 w 3676650"/>
              <a:gd name="connsiteY4" fmla="*/ 2414588 h 2900363"/>
              <a:gd name="connsiteX5" fmla="*/ 1147763 w 3676650"/>
              <a:gd name="connsiteY5" fmla="*/ 2428875 h 2900363"/>
              <a:gd name="connsiteX6" fmla="*/ 1090613 w 3676650"/>
              <a:gd name="connsiteY6" fmla="*/ 2019300 h 2900363"/>
              <a:gd name="connsiteX7" fmla="*/ 1400176 w 3676650"/>
              <a:gd name="connsiteY7" fmla="*/ 1909762 h 2900363"/>
              <a:gd name="connsiteX8" fmla="*/ 1233487 w 3676650"/>
              <a:gd name="connsiteY8" fmla="*/ 1466850 h 2900363"/>
              <a:gd name="connsiteX9" fmla="*/ 1443037 w 3676650"/>
              <a:gd name="connsiteY9" fmla="*/ 1409701 h 2900363"/>
              <a:gd name="connsiteX10" fmla="*/ 1657350 w 3676650"/>
              <a:gd name="connsiteY10" fmla="*/ 1828800 h 2900363"/>
              <a:gd name="connsiteX11" fmla="*/ 1766888 w 3676650"/>
              <a:gd name="connsiteY11" fmla="*/ 2157413 h 2900363"/>
              <a:gd name="connsiteX12" fmla="*/ 1714500 w 3676650"/>
              <a:gd name="connsiteY12" fmla="*/ 2405063 h 2900363"/>
              <a:gd name="connsiteX13" fmla="*/ 1819275 w 3676650"/>
              <a:gd name="connsiteY13" fmla="*/ 2600326 h 2900363"/>
              <a:gd name="connsiteX14" fmla="*/ 1871663 w 3676650"/>
              <a:gd name="connsiteY14" fmla="*/ 2709863 h 2900363"/>
              <a:gd name="connsiteX15" fmla="*/ 1881188 w 3676650"/>
              <a:gd name="connsiteY15" fmla="*/ 2824163 h 2900363"/>
              <a:gd name="connsiteX16" fmla="*/ 1819275 w 3676650"/>
              <a:gd name="connsiteY16" fmla="*/ 2895600 h 2900363"/>
              <a:gd name="connsiteX17" fmla="*/ 3676650 w 3676650"/>
              <a:gd name="connsiteY17" fmla="*/ 2900363 h 2900363"/>
              <a:gd name="connsiteX18" fmla="*/ 3671888 w 3676650"/>
              <a:gd name="connsiteY18" fmla="*/ 9525 h 2900363"/>
              <a:gd name="connsiteX19" fmla="*/ 0 w 3676650"/>
              <a:gd name="connsiteY19" fmla="*/ 0 h 2900363"/>
              <a:gd name="connsiteX20" fmla="*/ 4763 w 3676650"/>
              <a:gd name="connsiteY20" fmla="*/ 2895600 h 2900363"/>
              <a:gd name="connsiteX0" fmla="*/ 4763 w 3676650"/>
              <a:gd name="connsiteY0" fmla="*/ 2895600 h 2900363"/>
              <a:gd name="connsiteX1" fmla="*/ 1695450 w 3676650"/>
              <a:gd name="connsiteY1" fmla="*/ 2895600 h 2900363"/>
              <a:gd name="connsiteX2" fmla="*/ 1547813 w 3676650"/>
              <a:gd name="connsiteY2" fmla="*/ 2838450 h 2900363"/>
              <a:gd name="connsiteX3" fmla="*/ 1376363 w 3676650"/>
              <a:gd name="connsiteY3" fmla="*/ 2447925 h 2900363"/>
              <a:gd name="connsiteX4" fmla="*/ 1333500 w 3676650"/>
              <a:gd name="connsiteY4" fmla="*/ 2414588 h 2900363"/>
              <a:gd name="connsiteX5" fmla="*/ 1204913 w 3676650"/>
              <a:gd name="connsiteY5" fmla="*/ 2400300 h 2900363"/>
              <a:gd name="connsiteX6" fmla="*/ 1090613 w 3676650"/>
              <a:gd name="connsiteY6" fmla="*/ 2019300 h 2900363"/>
              <a:gd name="connsiteX7" fmla="*/ 1400176 w 3676650"/>
              <a:gd name="connsiteY7" fmla="*/ 1909762 h 2900363"/>
              <a:gd name="connsiteX8" fmla="*/ 1233487 w 3676650"/>
              <a:gd name="connsiteY8" fmla="*/ 1466850 h 2900363"/>
              <a:gd name="connsiteX9" fmla="*/ 1443037 w 3676650"/>
              <a:gd name="connsiteY9" fmla="*/ 1409701 h 2900363"/>
              <a:gd name="connsiteX10" fmla="*/ 1657350 w 3676650"/>
              <a:gd name="connsiteY10" fmla="*/ 1828800 h 2900363"/>
              <a:gd name="connsiteX11" fmla="*/ 1766888 w 3676650"/>
              <a:gd name="connsiteY11" fmla="*/ 2157413 h 2900363"/>
              <a:gd name="connsiteX12" fmla="*/ 1714500 w 3676650"/>
              <a:gd name="connsiteY12" fmla="*/ 2405063 h 2900363"/>
              <a:gd name="connsiteX13" fmla="*/ 1819275 w 3676650"/>
              <a:gd name="connsiteY13" fmla="*/ 2600326 h 2900363"/>
              <a:gd name="connsiteX14" fmla="*/ 1871663 w 3676650"/>
              <a:gd name="connsiteY14" fmla="*/ 2709863 h 2900363"/>
              <a:gd name="connsiteX15" fmla="*/ 1881188 w 3676650"/>
              <a:gd name="connsiteY15" fmla="*/ 2824163 h 2900363"/>
              <a:gd name="connsiteX16" fmla="*/ 1819275 w 3676650"/>
              <a:gd name="connsiteY16" fmla="*/ 2895600 h 2900363"/>
              <a:gd name="connsiteX17" fmla="*/ 3676650 w 3676650"/>
              <a:gd name="connsiteY17" fmla="*/ 2900363 h 2900363"/>
              <a:gd name="connsiteX18" fmla="*/ 3671888 w 3676650"/>
              <a:gd name="connsiteY18" fmla="*/ 9525 h 2900363"/>
              <a:gd name="connsiteX19" fmla="*/ 0 w 3676650"/>
              <a:gd name="connsiteY19" fmla="*/ 0 h 2900363"/>
              <a:gd name="connsiteX20" fmla="*/ 4763 w 3676650"/>
              <a:gd name="connsiteY20" fmla="*/ 2895600 h 2900363"/>
              <a:gd name="connsiteX0" fmla="*/ 4763 w 3676650"/>
              <a:gd name="connsiteY0" fmla="*/ 2895600 h 2900363"/>
              <a:gd name="connsiteX1" fmla="*/ 1695450 w 3676650"/>
              <a:gd name="connsiteY1" fmla="*/ 2895600 h 2900363"/>
              <a:gd name="connsiteX2" fmla="*/ 1547813 w 3676650"/>
              <a:gd name="connsiteY2" fmla="*/ 2838450 h 2900363"/>
              <a:gd name="connsiteX3" fmla="*/ 1376363 w 3676650"/>
              <a:gd name="connsiteY3" fmla="*/ 2447925 h 2900363"/>
              <a:gd name="connsiteX4" fmla="*/ 1333500 w 3676650"/>
              <a:gd name="connsiteY4" fmla="*/ 2414588 h 2900363"/>
              <a:gd name="connsiteX5" fmla="*/ 1204913 w 3676650"/>
              <a:gd name="connsiteY5" fmla="*/ 2400300 h 2900363"/>
              <a:gd name="connsiteX6" fmla="*/ 1119188 w 3676650"/>
              <a:gd name="connsiteY6" fmla="*/ 2019300 h 2900363"/>
              <a:gd name="connsiteX7" fmla="*/ 1400176 w 3676650"/>
              <a:gd name="connsiteY7" fmla="*/ 1909762 h 2900363"/>
              <a:gd name="connsiteX8" fmla="*/ 1233487 w 3676650"/>
              <a:gd name="connsiteY8" fmla="*/ 1466850 h 2900363"/>
              <a:gd name="connsiteX9" fmla="*/ 1443037 w 3676650"/>
              <a:gd name="connsiteY9" fmla="*/ 1409701 h 2900363"/>
              <a:gd name="connsiteX10" fmla="*/ 1657350 w 3676650"/>
              <a:gd name="connsiteY10" fmla="*/ 1828800 h 2900363"/>
              <a:gd name="connsiteX11" fmla="*/ 1766888 w 3676650"/>
              <a:gd name="connsiteY11" fmla="*/ 2157413 h 2900363"/>
              <a:gd name="connsiteX12" fmla="*/ 1714500 w 3676650"/>
              <a:gd name="connsiteY12" fmla="*/ 2405063 h 2900363"/>
              <a:gd name="connsiteX13" fmla="*/ 1819275 w 3676650"/>
              <a:gd name="connsiteY13" fmla="*/ 2600326 h 2900363"/>
              <a:gd name="connsiteX14" fmla="*/ 1871663 w 3676650"/>
              <a:gd name="connsiteY14" fmla="*/ 2709863 h 2900363"/>
              <a:gd name="connsiteX15" fmla="*/ 1881188 w 3676650"/>
              <a:gd name="connsiteY15" fmla="*/ 2824163 h 2900363"/>
              <a:gd name="connsiteX16" fmla="*/ 1819275 w 3676650"/>
              <a:gd name="connsiteY16" fmla="*/ 2895600 h 2900363"/>
              <a:gd name="connsiteX17" fmla="*/ 3676650 w 3676650"/>
              <a:gd name="connsiteY17" fmla="*/ 2900363 h 2900363"/>
              <a:gd name="connsiteX18" fmla="*/ 3671888 w 3676650"/>
              <a:gd name="connsiteY18" fmla="*/ 9525 h 2900363"/>
              <a:gd name="connsiteX19" fmla="*/ 0 w 3676650"/>
              <a:gd name="connsiteY19" fmla="*/ 0 h 2900363"/>
              <a:gd name="connsiteX20" fmla="*/ 4763 w 3676650"/>
              <a:gd name="connsiteY20" fmla="*/ 2895600 h 2900363"/>
              <a:gd name="connsiteX0" fmla="*/ 4763 w 3676650"/>
              <a:gd name="connsiteY0" fmla="*/ 2895600 h 2900363"/>
              <a:gd name="connsiteX1" fmla="*/ 1695450 w 3676650"/>
              <a:gd name="connsiteY1" fmla="*/ 2895600 h 2900363"/>
              <a:gd name="connsiteX2" fmla="*/ 1547813 w 3676650"/>
              <a:gd name="connsiteY2" fmla="*/ 2838450 h 2900363"/>
              <a:gd name="connsiteX3" fmla="*/ 1376363 w 3676650"/>
              <a:gd name="connsiteY3" fmla="*/ 2447925 h 2900363"/>
              <a:gd name="connsiteX4" fmla="*/ 1333500 w 3676650"/>
              <a:gd name="connsiteY4" fmla="*/ 2414588 h 2900363"/>
              <a:gd name="connsiteX5" fmla="*/ 1204913 w 3676650"/>
              <a:gd name="connsiteY5" fmla="*/ 2400300 h 2900363"/>
              <a:gd name="connsiteX6" fmla="*/ 1119188 w 3676650"/>
              <a:gd name="connsiteY6" fmla="*/ 2019300 h 2900363"/>
              <a:gd name="connsiteX7" fmla="*/ 1400176 w 3676650"/>
              <a:gd name="connsiteY7" fmla="*/ 1909762 h 2900363"/>
              <a:gd name="connsiteX8" fmla="*/ 1233487 w 3676650"/>
              <a:gd name="connsiteY8" fmla="*/ 1466850 h 2900363"/>
              <a:gd name="connsiteX9" fmla="*/ 1443037 w 3676650"/>
              <a:gd name="connsiteY9" fmla="*/ 1371601 h 2900363"/>
              <a:gd name="connsiteX10" fmla="*/ 1657350 w 3676650"/>
              <a:gd name="connsiteY10" fmla="*/ 1828800 h 2900363"/>
              <a:gd name="connsiteX11" fmla="*/ 1766888 w 3676650"/>
              <a:gd name="connsiteY11" fmla="*/ 2157413 h 2900363"/>
              <a:gd name="connsiteX12" fmla="*/ 1714500 w 3676650"/>
              <a:gd name="connsiteY12" fmla="*/ 2405063 h 2900363"/>
              <a:gd name="connsiteX13" fmla="*/ 1819275 w 3676650"/>
              <a:gd name="connsiteY13" fmla="*/ 2600326 h 2900363"/>
              <a:gd name="connsiteX14" fmla="*/ 1871663 w 3676650"/>
              <a:gd name="connsiteY14" fmla="*/ 2709863 h 2900363"/>
              <a:gd name="connsiteX15" fmla="*/ 1881188 w 3676650"/>
              <a:gd name="connsiteY15" fmla="*/ 2824163 h 2900363"/>
              <a:gd name="connsiteX16" fmla="*/ 1819275 w 3676650"/>
              <a:gd name="connsiteY16" fmla="*/ 2895600 h 2900363"/>
              <a:gd name="connsiteX17" fmla="*/ 3676650 w 3676650"/>
              <a:gd name="connsiteY17" fmla="*/ 2900363 h 2900363"/>
              <a:gd name="connsiteX18" fmla="*/ 3671888 w 3676650"/>
              <a:gd name="connsiteY18" fmla="*/ 9525 h 2900363"/>
              <a:gd name="connsiteX19" fmla="*/ 0 w 3676650"/>
              <a:gd name="connsiteY19" fmla="*/ 0 h 2900363"/>
              <a:gd name="connsiteX20" fmla="*/ 4763 w 3676650"/>
              <a:gd name="connsiteY20" fmla="*/ 2895600 h 2900363"/>
              <a:gd name="connsiteX0" fmla="*/ 4763 w 3676650"/>
              <a:gd name="connsiteY0" fmla="*/ 2895600 h 2900363"/>
              <a:gd name="connsiteX1" fmla="*/ 1695450 w 3676650"/>
              <a:gd name="connsiteY1" fmla="*/ 2895600 h 2900363"/>
              <a:gd name="connsiteX2" fmla="*/ 1547813 w 3676650"/>
              <a:gd name="connsiteY2" fmla="*/ 2838450 h 2900363"/>
              <a:gd name="connsiteX3" fmla="*/ 1376363 w 3676650"/>
              <a:gd name="connsiteY3" fmla="*/ 2447925 h 2900363"/>
              <a:gd name="connsiteX4" fmla="*/ 1333500 w 3676650"/>
              <a:gd name="connsiteY4" fmla="*/ 2414588 h 2900363"/>
              <a:gd name="connsiteX5" fmla="*/ 1204913 w 3676650"/>
              <a:gd name="connsiteY5" fmla="*/ 2400300 h 2900363"/>
              <a:gd name="connsiteX6" fmla="*/ 1119188 w 3676650"/>
              <a:gd name="connsiteY6" fmla="*/ 2019300 h 2900363"/>
              <a:gd name="connsiteX7" fmla="*/ 1400176 w 3676650"/>
              <a:gd name="connsiteY7" fmla="*/ 1909762 h 2900363"/>
              <a:gd name="connsiteX8" fmla="*/ 1214437 w 3676650"/>
              <a:gd name="connsiteY8" fmla="*/ 1428750 h 2900363"/>
              <a:gd name="connsiteX9" fmla="*/ 1443037 w 3676650"/>
              <a:gd name="connsiteY9" fmla="*/ 1371601 h 2900363"/>
              <a:gd name="connsiteX10" fmla="*/ 1657350 w 3676650"/>
              <a:gd name="connsiteY10" fmla="*/ 1828800 h 2900363"/>
              <a:gd name="connsiteX11" fmla="*/ 1766888 w 3676650"/>
              <a:gd name="connsiteY11" fmla="*/ 2157413 h 2900363"/>
              <a:gd name="connsiteX12" fmla="*/ 1714500 w 3676650"/>
              <a:gd name="connsiteY12" fmla="*/ 2405063 h 2900363"/>
              <a:gd name="connsiteX13" fmla="*/ 1819275 w 3676650"/>
              <a:gd name="connsiteY13" fmla="*/ 2600326 h 2900363"/>
              <a:gd name="connsiteX14" fmla="*/ 1871663 w 3676650"/>
              <a:gd name="connsiteY14" fmla="*/ 2709863 h 2900363"/>
              <a:gd name="connsiteX15" fmla="*/ 1881188 w 3676650"/>
              <a:gd name="connsiteY15" fmla="*/ 2824163 h 2900363"/>
              <a:gd name="connsiteX16" fmla="*/ 1819275 w 3676650"/>
              <a:gd name="connsiteY16" fmla="*/ 2895600 h 2900363"/>
              <a:gd name="connsiteX17" fmla="*/ 3676650 w 3676650"/>
              <a:gd name="connsiteY17" fmla="*/ 2900363 h 2900363"/>
              <a:gd name="connsiteX18" fmla="*/ 3671888 w 3676650"/>
              <a:gd name="connsiteY18" fmla="*/ 9525 h 2900363"/>
              <a:gd name="connsiteX19" fmla="*/ 0 w 3676650"/>
              <a:gd name="connsiteY19" fmla="*/ 0 h 2900363"/>
              <a:gd name="connsiteX20" fmla="*/ 4763 w 3676650"/>
              <a:gd name="connsiteY20" fmla="*/ 2895600 h 2900363"/>
              <a:gd name="connsiteX0" fmla="*/ 4763 w 3676650"/>
              <a:gd name="connsiteY0" fmla="*/ 2895600 h 2900363"/>
              <a:gd name="connsiteX1" fmla="*/ 1695450 w 3676650"/>
              <a:gd name="connsiteY1" fmla="*/ 2895600 h 2900363"/>
              <a:gd name="connsiteX2" fmla="*/ 1547813 w 3676650"/>
              <a:gd name="connsiteY2" fmla="*/ 2838450 h 2900363"/>
              <a:gd name="connsiteX3" fmla="*/ 1376363 w 3676650"/>
              <a:gd name="connsiteY3" fmla="*/ 2447925 h 2900363"/>
              <a:gd name="connsiteX4" fmla="*/ 1333500 w 3676650"/>
              <a:gd name="connsiteY4" fmla="*/ 2414588 h 2900363"/>
              <a:gd name="connsiteX5" fmla="*/ 1204913 w 3676650"/>
              <a:gd name="connsiteY5" fmla="*/ 2400300 h 2900363"/>
              <a:gd name="connsiteX6" fmla="*/ 1119188 w 3676650"/>
              <a:gd name="connsiteY6" fmla="*/ 2019300 h 2900363"/>
              <a:gd name="connsiteX7" fmla="*/ 1400176 w 3676650"/>
              <a:gd name="connsiteY7" fmla="*/ 1909762 h 2900363"/>
              <a:gd name="connsiteX8" fmla="*/ 1214437 w 3676650"/>
              <a:gd name="connsiteY8" fmla="*/ 1428750 h 2900363"/>
              <a:gd name="connsiteX9" fmla="*/ 1447799 w 3676650"/>
              <a:gd name="connsiteY9" fmla="*/ 1404939 h 2900363"/>
              <a:gd name="connsiteX10" fmla="*/ 1657350 w 3676650"/>
              <a:gd name="connsiteY10" fmla="*/ 1828800 h 2900363"/>
              <a:gd name="connsiteX11" fmla="*/ 1766888 w 3676650"/>
              <a:gd name="connsiteY11" fmla="*/ 2157413 h 2900363"/>
              <a:gd name="connsiteX12" fmla="*/ 1714500 w 3676650"/>
              <a:gd name="connsiteY12" fmla="*/ 2405063 h 2900363"/>
              <a:gd name="connsiteX13" fmla="*/ 1819275 w 3676650"/>
              <a:gd name="connsiteY13" fmla="*/ 2600326 h 2900363"/>
              <a:gd name="connsiteX14" fmla="*/ 1871663 w 3676650"/>
              <a:gd name="connsiteY14" fmla="*/ 2709863 h 2900363"/>
              <a:gd name="connsiteX15" fmla="*/ 1881188 w 3676650"/>
              <a:gd name="connsiteY15" fmla="*/ 2824163 h 2900363"/>
              <a:gd name="connsiteX16" fmla="*/ 1819275 w 3676650"/>
              <a:gd name="connsiteY16" fmla="*/ 2895600 h 2900363"/>
              <a:gd name="connsiteX17" fmla="*/ 3676650 w 3676650"/>
              <a:gd name="connsiteY17" fmla="*/ 2900363 h 2900363"/>
              <a:gd name="connsiteX18" fmla="*/ 3671888 w 3676650"/>
              <a:gd name="connsiteY18" fmla="*/ 9525 h 2900363"/>
              <a:gd name="connsiteX19" fmla="*/ 0 w 3676650"/>
              <a:gd name="connsiteY19" fmla="*/ 0 h 2900363"/>
              <a:gd name="connsiteX20" fmla="*/ 4763 w 3676650"/>
              <a:gd name="connsiteY20" fmla="*/ 2895600 h 2900363"/>
              <a:gd name="connsiteX0" fmla="*/ 4763 w 3676650"/>
              <a:gd name="connsiteY0" fmla="*/ 2895600 h 2900363"/>
              <a:gd name="connsiteX1" fmla="*/ 1695450 w 3676650"/>
              <a:gd name="connsiteY1" fmla="*/ 2895600 h 2900363"/>
              <a:gd name="connsiteX2" fmla="*/ 1547813 w 3676650"/>
              <a:gd name="connsiteY2" fmla="*/ 2838450 h 2900363"/>
              <a:gd name="connsiteX3" fmla="*/ 1376363 w 3676650"/>
              <a:gd name="connsiteY3" fmla="*/ 2447925 h 2900363"/>
              <a:gd name="connsiteX4" fmla="*/ 1333500 w 3676650"/>
              <a:gd name="connsiteY4" fmla="*/ 2414588 h 2900363"/>
              <a:gd name="connsiteX5" fmla="*/ 1204913 w 3676650"/>
              <a:gd name="connsiteY5" fmla="*/ 2400300 h 2900363"/>
              <a:gd name="connsiteX6" fmla="*/ 1119188 w 3676650"/>
              <a:gd name="connsiteY6" fmla="*/ 2019300 h 2900363"/>
              <a:gd name="connsiteX7" fmla="*/ 1400176 w 3676650"/>
              <a:gd name="connsiteY7" fmla="*/ 1909762 h 2900363"/>
              <a:gd name="connsiteX8" fmla="*/ 1247775 w 3676650"/>
              <a:gd name="connsiteY8" fmla="*/ 1471612 h 2900363"/>
              <a:gd name="connsiteX9" fmla="*/ 1447799 w 3676650"/>
              <a:gd name="connsiteY9" fmla="*/ 1404939 h 2900363"/>
              <a:gd name="connsiteX10" fmla="*/ 1657350 w 3676650"/>
              <a:gd name="connsiteY10" fmla="*/ 1828800 h 2900363"/>
              <a:gd name="connsiteX11" fmla="*/ 1766888 w 3676650"/>
              <a:gd name="connsiteY11" fmla="*/ 2157413 h 2900363"/>
              <a:gd name="connsiteX12" fmla="*/ 1714500 w 3676650"/>
              <a:gd name="connsiteY12" fmla="*/ 2405063 h 2900363"/>
              <a:gd name="connsiteX13" fmla="*/ 1819275 w 3676650"/>
              <a:gd name="connsiteY13" fmla="*/ 2600326 h 2900363"/>
              <a:gd name="connsiteX14" fmla="*/ 1871663 w 3676650"/>
              <a:gd name="connsiteY14" fmla="*/ 2709863 h 2900363"/>
              <a:gd name="connsiteX15" fmla="*/ 1881188 w 3676650"/>
              <a:gd name="connsiteY15" fmla="*/ 2824163 h 2900363"/>
              <a:gd name="connsiteX16" fmla="*/ 1819275 w 3676650"/>
              <a:gd name="connsiteY16" fmla="*/ 2895600 h 2900363"/>
              <a:gd name="connsiteX17" fmla="*/ 3676650 w 3676650"/>
              <a:gd name="connsiteY17" fmla="*/ 2900363 h 2900363"/>
              <a:gd name="connsiteX18" fmla="*/ 3671888 w 3676650"/>
              <a:gd name="connsiteY18" fmla="*/ 9525 h 2900363"/>
              <a:gd name="connsiteX19" fmla="*/ 0 w 3676650"/>
              <a:gd name="connsiteY19" fmla="*/ 0 h 2900363"/>
              <a:gd name="connsiteX20" fmla="*/ 4763 w 3676650"/>
              <a:gd name="connsiteY20" fmla="*/ 2895600 h 2900363"/>
              <a:gd name="connsiteX0" fmla="*/ 4763 w 3676650"/>
              <a:gd name="connsiteY0" fmla="*/ 2895600 h 2900363"/>
              <a:gd name="connsiteX1" fmla="*/ 1695450 w 3676650"/>
              <a:gd name="connsiteY1" fmla="*/ 2895600 h 2900363"/>
              <a:gd name="connsiteX2" fmla="*/ 1547813 w 3676650"/>
              <a:gd name="connsiteY2" fmla="*/ 2838450 h 2900363"/>
              <a:gd name="connsiteX3" fmla="*/ 1376363 w 3676650"/>
              <a:gd name="connsiteY3" fmla="*/ 2447925 h 2900363"/>
              <a:gd name="connsiteX4" fmla="*/ 1333500 w 3676650"/>
              <a:gd name="connsiteY4" fmla="*/ 2414588 h 2900363"/>
              <a:gd name="connsiteX5" fmla="*/ 1204913 w 3676650"/>
              <a:gd name="connsiteY5" fmla="*/ 2400300 h 2900363"/>
              <a:gd name="connsiteX6" fmla="*/ 1119188 w 3676650"/>
              <a:gd name="connsiteY6" fmla="*/ 2019300 h 2900363"/>
              <a:gd name="connsiteX7" fmla="*/ 1400176 w 3676650"/>
              <a:gd name="connsiteY7" fmla="*/ 1909762 h 2900363"/>
              <a:gd name="connsiteX8" fmla="*/ 1228725 w 3676650"/>
              <a:gd name="connsiteY8" fmla="*/ 1452562 h 2900363"/>
              <a:gd name="connsiteX9" fmla="*/ 1447799 w 3676650"/>
              <a:gd name="connsiteY9" fmla="*/ 1404939 h 2900363"/>
              <a:gd name="connsiteX10" fmla="*/ 1657350 w 3676650"/>
              <a:gd name="connsiteY10" fmla="*/ 1828800 h 2900363"/>
              <a:gd name="connsiteX11" fmla="*/ 1766888 w 3676650"/>
              <a:gd name="connsiteY11" fmla="*/ 2157413 h 2900363"/>
              <a:gd name="connsiteX12" fmla="*/ 1714500 w 3676650"/>
              <a:gd name="connsiteY12" fmla="*/ 2405063 h 2900363"/>
              <a:gd name="connsiteX13" fmla="*/ 1819275 w 3676650"/>
              <a:gd name="connsiteY13" fmla="*/ 2600326 h 2900363"/>
              <a:gd name="connsiteX14" fmla="*/ 1871663 w 3676650"/>
              <a:gd name="connsiteY14" fmla="*/ 2709863 h 2900363"/>
              <a:gd name="connsiteX15" fmla="*/ 1881188 w 3676650"/>
              <a:gd name="connsiteY15" fmla="*/ 2824163 h 2900363"/>
              <a:gd name="connsiteX16" fmla="*/ 1819275 w 3676650"/>
              <a:gd name="connsiteY16" fmla="*/ 2895600 h 2900363"/>
              <a:gd name="connsiteX17" fmla="*/ 3676650 w 3676650"/>
              <a:gd name="connsiteY17" fmla="*/ 2900363 h 2900363"/>
              <a:gd name="connsiteX18" fmla="*/ 3671888 w 3676650"/>
              <a:gd name="connsiteY18" fmla="*/ 9525 h 2900363"/>
              <a:gd name="connsiteX19" fmla="*/ 0 w 3676650"/>
              <a:gd name="connsiteY19" fmla="*/ 0 h 2900363"/>
              <a:gd name="connsiteX20" fmla="*/ 4763 w 3676650"/>
              <a:gd name="connsiteY20" fmla="*/ 2895600 h 2900363"/>
              <a:gd name="connsiteX0" fmla="*/ 19051 w 3690938"/>
              <a:gd name="connsiteY0" fmla="*/ 2895600 h 2900363"/>
              <a:gd name="connsiteX1" fmla="*/ 1709738 w 3690938"/>
              <a:gd name="connsiteY1" fmla="*/ 2895600 h 2900363"/>
              <a:gd name="connsiteX2" fmla="*/ 1562101 w 3690938"/>
              <a:gd name="connsiteY2" fmla="*/ 2838450 h 2900363"/>
              <a:gd name="connsiteX3" fmla="*/ 1390651 w 3690938"/>
              <a:gd name="connsiteY3" fmla="*/ 2447925 h 2900363"/>
              <a:gd name="connsiteX4" fmla="*/ 1347788 w 3690938"/>
              <a:gd name="connsiteY4" fmla="*/ 2414588 h 2900363"/>
              <a:gd name="connsiteX5" fmla="*/ 1219201 w 3690938"/>
              <a:gd name="connsiteY5" fmla="*/ 2400300 h 2900363"/>
              <a:gd name="connsiteX6" fmla="*/ 1133476 w 3690938"/>
              <a:gd name="connsiteY6" fmla="*/ 2019300 h 2900363"/>
              <a:gd name="connsiteX7" fmla="*/ 1414464 w 3690938"/>
              <a:gd name="connsiteY7" fmla="*/ 1909762 h 2900363"/>
              <a:gd name="connsiteX8" fmla="*/ 1243013 w 3690938"/>
              <a:gd name="connsiteY8" fmla="*/ 1452562 h 2900363"/>
              <a:gd name="connsiteX9" fmla="*/ 1462087 w 3690938"/>
              <a:gd name="connsiteY9" fmla="*/ 1404939 h 2900363"/>
              <a:gd name="connsiteX10" fmla="*/ 1671638 w 3690938"/>
              <a:gd name="connsiteY10" fmla="*/ 1828800 h 2900363"/>
              <a:gd name="connsiteX11" fmla="*/ 1781176 w 3690938"/>
              <a:gd name="connsiteY11" fmla="*/ 2157413 h 2900363"/>
              <a:gd name="connsiteX12" fmla="*/ 1728788 w 3690938"/>
              <a:gd name="connsiteY12" fmla="*/ 2405063 h 2900363"/>
              <a:gd name="connsiteX13" fmla="*/ 1833563 w 3690938"/>
              <a:gd name="connsiteY13" fmla="*/ 2600326 h 2900363"/>
              <a:gd name="connsiteX14" fmla="*/ 1885951 w 3690938"/>
              <a:gd name="connsiteY14" fmla="*/ 2709863 h 2900363"/>
              <a:gd name="connsiteX15" fmla="*/ 1895476 w 3690938"/>
              <a:gd name="connsiteY15" fmla="*/ 2824163 h 2900363"/>
              <a:gd name="connsiteX16" fmla="*/ 1833563 w 3690938"/>
              <a:gd name="connsiteY16" fmla="*/ 2895600 h 2900363"/>
              <a:gd name="connsiteX17" fmla="*/ 3690938 w 3690938"/>
              <a:gd name="connsiteY17" fmla="*/ 2900363 h 2900363"/>
              <a:gd name="connsiteX18" fmla="*/ 3686176 w 3690938"/>
              <a:gd name="connsiteY18" fmla="*/ 9525 h 2900363"/>
              <a:gd name="connsiteX19" fmla="*/ 0 w 3690938"/>
              <a:gd name="connsiteY19" fmla="*/ 0 h 2900363"/>
              <a:gd name="connsiteX20" fmla="*/ 19051 w 3690938"/>
              <a:gd name="connsiteY20" fmla="*/ 2895600 h 2900363"/>
              <a:gd name="connsiteX0" fmla="*/ 211 w 3695911"/>
              <a:gd name="connsiteY0" fmla="*/ 2890838 h 2900363"/>
              <a:gd name="connsiteX1" fmla="*/ 1714711 w 3695911"/>
              <a:gd name="connsiteY1" fmla="*/ 2895600 h 2900363"/>
              <a:gd name="connsiteX2" fmla="*/ 1567074 w 3695911"/>
              <a:gd name="connsiteY2" fmla="*/ 2838450 h 2900363"/>
              <a:gd name="connsiteX3" fmla="*/ 1395624 w 3695911"/>
              <a:gd name="connsiteY3" fmla="*/ 2447925 h 2900363"/>
              <a:gd name="connsiteX4" fmla="*/ 1352761 w 3695911"/>
              <a:gd name="connsiteY4" fmla="*/ 2414588 h 2900363"/>
              <a:gd name="connsiteX5" fmla="*/ 1224174 w 3695911"/>
              <a:gd name="connsiteY5" fmla="*/ 2400300 h 2900363"/>
              <a:gd name="connsiteX6" fmla="*/ 1138449 w 3695911"/>
              <a:gd name="connsiteY6" fmla="*/ 2019300 h 2900363"/>
              <a:gd name="connsiteX7" fmla="*/ 1419437 w 3695911"/>
              <a:gd name="connsiteY7" fmla="*/ 1909762 h 2900363"/>
              <a:gd name="connsiteX8" fmla="*/ 1247986 w 3695911"/>
              <a:gd name="connsiteY8" fmla="*/ 1452562 h 2900363"/>
              <a:gd name="connsiteX9" fmla="*/ 1467060 w 3695911"/>
              <a:gd name="connsiteY9" fmla="*/ 1404939 h 2900363"/>
              <a:gd name="connsiteX10" fmla="*/ 1676611 w 3695911"/>
              <a:gd name="connsiteY10" fmla="*/ 1828800 h 2900363"/>
              <a:gd name="connsiteX11" fmla="*/ 1786149 w 3695911"/>
              <a:gd name="connsiteY11" fmla="*/ 2157413 h 2900363"/>
              <a:gd name="connsiteX12" fmla="*/ 1733761 w 3695911"/>
              <a:gd name="connsiteY12" fmla="*/ 2405063 h 2900363"/>
              <a:gd name="connsiteX13" fmla="*/ 1838536 w 3695911"/>
              <a:gd name="connsiteY13" fmla="*/ 2600326 h 2900363"/>
              <a:gd name="connsiteX14" fmla="*/ 1890924 w 3695911"/>
              <a:gd name="connsiteY14" fmla="*/ 2709863 h 2900363"/>
              <a:gd name="connsiteX15" fmla="*/ 1900449 w 3695911"/>
              <a:gd name="connsiteY15" fmla="*/ 2824163 h 2900363"/>
              <a:gd name="connsiteX16" fmla="*/ 1838536 w 3695911"/>
              <a:gd name="connsiteY16" fmla="*/ 2895600 h 2900363"/>
              <a:gd name="connsiteX17" fmla="*/ 3695911 w 3695911"/>
              <a:gd name="connsiteY17" fmla="*/ 2900363 h 2900363"/>
              <a:gd name="connsiteX18" fmla="*/ 3691149 w 3695911"/>
              <a:gd name="connsiteY18" fmla="*/ 9525 h 2900363"/>
              <a:gd name="connsiteX19" fmla="*/ 4973 w 3695911"/>
              <a:gd name="connsiteY19" fmla="*/ 0 h 2900363"/>
              <a:gd name="connsiteX20" fmla="*/ 211 w 3695911"/>
              <a:gd name="connsiteY20" fmla="*/ 2890838 h 2900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695911" h="2900363">
                <a:moveTo>
                  <a:pt x="211" y="2890838"/>
                </a:moveTo>
                <a:lnTo>
                  <a:pt x="1714711" y="2895600"/>
                </a:lnTo>
                <a:lnTo>
                  <a:pt x="1567074" y="2838450"/>
                </a:lnTo>
                <a:lnTo>
                  <a:pt x="1395624" y="2447925"/>
                </a:lnTo>
                <a:lnTo>
                  <a:pt x="1352761" y="2414588"/>
                </a:lnTo>
                <a:lnTo>
                  <a:pt x="1224174" y="2400300"/>
                </a:lnTo>
                <a:lnTo>
                  <a:pt x="1138449" y="2019300"/>
                </a:lnTo>
                <a:lnTo>
                  <a:pt x="1419437" y="1909762"/>
                </a:lnTo>
                <a:lnTo>
                  <a:pt x="1247986" y="1452562"/>
                </a:lnTo>
                <a:lnTo>
                  <a:pt x="1467060" y="1404939"/>
                </a:lnTo>
                <a:lnTo>
                  <a:pt x="1676611" y="1828800"/>
                </a:lnTo>
                <a:lnTo>
                  <a:pt x="1786149" y="2157413"/>
                </a:lnTo>
                <a:lnTo>
                  <a:pt x="1733761" y="2405063"/>
                </a:lnTo>
                <a:cubicBezTo>
                  <a:pt x="1776624" y="2471738"/>
                  <a:pt x="1795673" y="2533651"/>
                  <a:pt x="1838536" y="2600326"/>
                </a:cubicBezTo>
                <a:lnTo>
                  <a:pt x="1890924" y="2709863"/>
                </a:lnTo>
                <a:lnTo>
                  <a:pt x="1900449" y="2824163"/>
                </a:lnTo>
                <a:lnTo>
                  <a:pt x="1838536" y="2895600"/>
                </a:lnTo>
                <a:lnTo>
                  <a:pt x="3695911" y="2900363"/>
                </a:lnTo>
                <a:cubicBezTo>
                  <a:pt x="3694324" y="1936750"/>
                  <a:pt x="3692736" y="973138"/>
                  <a:pt x="3691149" y="9525"/>
                </a:cubicBezTo>
                <a:lnTo>
                  <a:pt x="4973" y="0"/>
                </a:lnTo>
                <a:cubicBezTo>
                  <a:pt x="6561" y="965200"/>
                  <a:pt x="-1377" y="1925638"/>
                  <a:pt x="211" y="2890838"/>
                </a:cubicBezTo>
                <a:close/>
              </a:path>
            </a:pathLst>
          </a:custGeom>
          <a:solidFill>
            <a:schemeClr val="accent1">
              <a:lumMod val="75000"/>
              <a:alpha val="94000"/>
            </a:schemeClr>
          </a:solidFill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6179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6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500"/>
                            </p:stCondLst>
                            <p:childTnLst>
                              <p:par>
                                <p:cTn id="57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0" grpId="1"/>
      <p:bldP spid="22" grpId="0"/>
      <p:bldP spid="22" grpId="1"/>
      <p:bldP spid="23" grpId="0"/>
      <p:bldP spid="23" grpId="1"/>
      <p:bldP spid="12" grpId="0"/>
      <p:bldP spid="12" grpId="1"/>
      <p:bldP spid="21" grpId="0"/>
      <p:bldP spid="21" grpId="1"/>
      <p:bldP spid="24" grpId="0"/>
      <p:bldP spid="24" grpId="1"/>
      <p:bldP spid="24" grpId="2"/>
      <p:bldP spid="25" grpId="0"/>
      <p:bldP spid="25" grpId="1"/>
      <p:bldP spid="28" grpId="0"/>
      <p:bldP spid="37" grpId="0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641" y="1065688"/>
            <a:ext cx="1201125" cy="1213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Previous Work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Culling shadow casters for shadow volumes</a:t>
            </a:r>
          </a:p>
          <a:p>
            <a:pPr lvl="1"/>
            <a:r>
              <a:rPr lang="en-US" dirty="0" smtClean="0"/>
              <a:t>Shadow caster culling [</a:t>
            </a:r>
            <a:r>
              <a:rPr lang="cs-CZ" dirty="0" err="1"/>
              <a:t>Govindaraju</a:t>
            </a:r>
            <a:r>
              <a:rPr lang="cs-CZ" dirty="0"/>
              <a:t> et al. </a:t>
            </a:r>
            <a:r>
              <a:rPr lang="cs-CZ" dirty="0" smtClean="0"/>
              <a:t>2003</a:t>
            </a:r>
            <a:r>
              <a:rPr lang="cs-CZ" dirty="0"/>
              <a:t>]</a:t>
            </a:r>
            <a:endParaRPr lang="en-US" dirty="0" smtClean="0"/>
          </a:p>
          <a:p>
            <a:pPr lvl="1"/>
            <a:r>
              <a:rPr lang="en-US" dirty="0" smtClean="0"/>
              <a:t>CC </a:t>
            </a:r>
            <a:r>
              <a:rPr lang="en-US" dirty="0"/>
              <a:t>Shadow </a:t>
            </a:r>
            <a:r>
              <a:rPr lang="en-US" dirty="0" smtClean="0"/>
              <a:t>Volumes [</a:t>
            </a:r>
            <a:r>
              <a:rPr lang="cs-CZ" dirty="0" err="1"/>
              <a:t>Lloyd</a:t>
            </a:r>
            <a:r>
              <a:rPr lang="cs-CZ" dirty="0"/>
              <a:t> et al. </a:t>
            </a:r>
            <a:r>
              <a:rPr lang="cs-CZ" dirty="0" smtClean="0"/>
              <a:t>2004</a:t>
            </a:r>
            <a:r>
              <a:rPr lang="cs-CZ" dirty="0"/>
              <a:t>]</a:t>
            </a:r>
            <a:endParaRPr lang="en-US" dirty="0"/>
          </a:p>
          <a:p>
            <a:pPr lvl="1"/>
            <a:r>
              <a:rPr lang="en-US" dirty="0" smtClean="0"/>
              <a:t>N-Buffers [</a:t>
            </a:r>
            <a:r>
              <a:rPr lang="cs-CZ" dirty="0" err="1" smtClean="0"/>
              <a:t>Decoret</a:t>
            </a:r>
            <a:r>
              <a:rPr lang="en-US" dirty="0" smtClean="0"/>
              <a:t>2005]</a:t>
            </a:r>
          </a:p>
          <a:p>
            <a:pPr lvl="1"/>
            <a:r>
              <a:rPr lang="en-US" dirty="0" smtClean="0"/>
              <a:t>And others… [Eisenmann&amp;Decoret2006], </a:t>
            </a:r>
            <a:br>
              <a:rPr lang="en-US" dirty="0" smtClean="0"/>
            </a:br>
            <a:r>
              <a:rPr lang="en-US" dirty="0" smtClean="0"/>
              <a:t>[Engelhardt&amp;Dachsbacher2009]</a:t>
            </a:r>
          </a:p>
          <a:p>
            <a:r>
              <a:rPr lang="en-US" dirty="0" smtClean="0"/>
              <a:t>Common to these methods</a:t>
            </a:r>
          </a:p>
          <a:p>
            <a:pPr lvl="1"/>
            <a:r>
              <a:rPr lang="en-US" dirty="0"/>
              <a:t>S</a:t>
            </a:r>
            <a:r>
              <a:rPr lang="en-US" dirty="0" smtClean="0"/>
              <a:t>hadow map as a proxy</a:t>
            </a:r>
          </a:p>
          <a:p>
            <a:pPr lvl="1"/>
            <a:r>
              <a:rPr lang="en-US" dirty="0"/>
              <a:t>Analyze the </a:t>
            </a:r>
            <a:r>
              <a:rPr lang="en-US" dirty="0" smtClean="0"/>
              <a:t>map, cull </a:t>
            </a:r>
            <a:r>
              <a:rPr lang="en-US" dirty="0"/>
              <a:t>shadow </a:t>
            </a:r>
            <a:r>
              <a:rPr lang="en-US" dirty="0" smtClean="0"/>
              <a:t>casters</a:t>
            </a:r>
            <a:r>
              <a:rPr lang="en-US" dirty="0"/>
              <a:t>,</a:t>
            </a:r>
            <a:r>
              <a:rPr lang="en-US" dirty="0" smtClean="0"/>
              <a:t> </a:t>
            </a:r>
            <a:r>
              <a:rPr lang="en-US" dirty="0"/>
              <a:t>render shadow </a:t>
            </a:r>
            <a:r>
              <a:rPr lang="en-US" dirty="0" smtClean="0"/>
              <a:t>volumes</a:t>
            </a:r>
          </a:p>
          <a:p>
            <a:pPr lvl="1"/>
            <a:r>
              <a:rPr lang="en-US" dirty="0" smtClean="0"/>
              <a:t>Shadow </a:t>
            </a:r>
            <a:r>
              <a:rPr lang="en-US" dirty="0"/>
              <a:t>map </a:t>
            </a:r>
            <a:r>
              <a:rPr lang="en-US" dirty="0" smtClean="0"/>
              <a:t>not </a:t>
            </a:r>
            <a:r>
              <a:rPr lang="en-US" dirty="0"/>
              <a:t>a bottleneck </a:t>
            </a:r>
            <a:r>
              <a:rPr lang="en-US" dirty="0" smtClean="0"/>
              <a:t>- </a:t>
            </a:r>
            <a:r>
              <a:rPr lang="en-US" dirty="0"/>
              <a:t>s</a:t>
            </a:r>
            <a:r>
              <a:rPr lang="en-US" dirty="0" smtClean="0"/>
              <a:t>imple culling</a:t>
            </a:r>
          </a:p>
          <a:p>
            <a:r>
              <a:rPr lang="en-US" dirty="0" smtClean="0"/>
              <a:t>Shadow mapping</a:t>
            </a:r>
          </a:p>
          <a:p>
            <a:pPr lvl="1"/>
            <a:r>
              <a:rPr lang="en-US" dirty="0" smtClean="0"/>
              <a:t>Higher rendering efficiency than shadow volumes</a:t>
            </a:r>
          </a:p>
          <a:p>
            <a:pPr lvl="1"/>
            <a:r>
              <a:rPr lang="en-US" b="1" dirty="0"/>
              <a:t>B</a:t>
            </a:r>
            <a:r>
              <a:rPr lang="en-US" b="1" dirty="0" smtClean="0"/>
              <a:t>ottleneck moves to shadow map rendering</a:t>
            </a:r>
          </a:p>
          <a:p>
            <a:pPr lvl="1"/>
            <a:endParaRPr lang="en-US" dirty="0" smtClean="0"/>
          </a:p>
          <a:p>
            <a:pPr lvl="1"/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dirty="0" smtClean="0"/>
              <a:t>I3D 2011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3</a:t>
            </a:fld>
            <a:r>
              <a:rPr lang="cs-CZ" smtClean="0"/>
              <a:t>)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4206" y="1856305"/>
            <a:ext cx="1168639" cy="1295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8248" y="2922920"/>
            <a:ext cx="1412750" cy="1059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2247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/>
          <p:cNvSpPr txBox="1">
            <a:spLocks/>
          </p:cNvSpPr>
          <p:nvPr/>
        </p:nvSpPr>
        <p:spPr bwMode="auto">
          <a:xfrm>
            <a:off x="386104" y="1009650"/>
            <a:ext cx="8229600" cy="48577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7" tIns="44450" rIns="90487" bIns="44450" numCol="1" anchor="t" anchorCtr="0" compatLnSpc="1">
            <a:prstTxWarp prst="textNoShape">
              <a:avLst/>
            </a:prstTxWarp>
          </a:bodyPr>
          <a:lstStyle>
            <a:lvl1pPr marL="342900" indent="-342900" algn="l" defTabSz="762000" rtl="0" eaLnBrk="0" fontAlgn="base" hangingPunct="0">
              <a:spcBef>
                <a:spcPct val="25000"/>
              </a:spcBef>
              <a:spcAft>
                <a:spcPct val="0"/>
              </a:spcAft>
              <a:buClr>
                <a:srgbClr val="0060AE"/>
              </a:buClr>
              <a:buSzPct val="80000"/>
              <a:buFont typeface="Wingdings" pitchFamily="2" charset="2"/>
              <a:buChar char="§"/>
              <a:defRPr sz="2800">
                <a:solidFill>
                  <a:schemeClr val="tx1"/>
                </a:solidFill>
                <a:effectLst/>
                <a:latin typeface="Calibri" pitchFamily="34" charset="0"/>
                <a:ea typeface="+mn-ea"/>
                <a:cs typeface="Calibri" pitchFamily="34" charset="0"/>
              </a:defRPr>
            </a:lvl1pPr>
            <a:lvl2pPr marL="742950" indent="-285750" algn="l" defTabSz="762000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BAE8"/>
              </a:buClr>
              <a:buSzPct val="90000"/>
              <a:buFont typeface="Calibri" pitchFamily="34" charset="0"/>
              <a:buChar char="–"/>
              <a:defRPr sz="200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defRPr>
            </a:lvl2pPr>
            <a:lvl3pPr marL="1143000" indent="-228600" algn="l" defTabSz="762000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5791"/>
              </a:buClr>
              <a:buSzPct val="90000"/>
              <a:buFont typeface="Calibri" pitchFamily="34" charset="0"/>
              <a:buChar char="–"/>
              <a:defRPr sz="1800" baseline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defRPr>
            </a:lvl3pPr>
            <a:lvl4pPr marL="1600200" indent="-228600" algn="l" defTabSz="762000" rtl="0" eaLnBrk="0" fontAlgn="base" hangingPunct="0">
              <a:spcBef>
                <a:spcPct val="20000"/>
              </a:spcBef>
              <a:spcAft>
                <a:spcPct val="0"/>
              </a:spcAft>
              <a:defRPr sz="1400">
                <a:solidFill>
                  <a:srgbClr val="0060AF"/>
                </a:solidFill>
                <a:effectLst/>
                <a:latin typeface="+mn-lt"/>
              </a:defRPr>
            </a:lvl4pPr>
            <a:lvl5pPr marL="2057400" indent="-228600" algn="l" defTabSz="762000" rtl="0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effectLst/>
                <a:latin typeface="Times" charset="0"/>
              </a:defRPr>
            </a:lvl5pPr>
            <a:lvl6pPr marL="2514600" indent="-228600" algn="l" defTabSz="762000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</a:defRPr>
            </a:lvl6pPr>
            <a:lvl7pPr marL="2971800" indent="-228600" algn="l" defTabSz="762000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</a:defRPr>
            </a:lvl7pPr>
            <a:lvl8pPr marL="3429000" indent="-228600" algn="l" defTabSz="762000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</a:defRPr>
            </a:lvl8pPr>
            <a:lvl9pPr marL="3886200" indent="-228600" algn="l" defTabSz="762000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</a:defRPr>
            </a:lvl9pPr>
          </a:lstStyle>
          <a:p>
            <a:r>
              <a:rPr lang="en-US" dirty="0" smtClean="0"/>
              <a:t>Shadow map stores nearest depth values from light</a:t>
            </a:r>
          </a:p>
          <a:p>
            <a:r>
              <a:rPr lang="en-US" dirty="0" smtClean="0"/>
              <a:t>Everything behind is in shadow</a:t>
            </a:r>
          </a:p>
        </p:txBody>
      </p:sp>
      <p:grpSp>
        <p:nvGrpSpPr>
          <p:cNvPr id="125" name="Skupina 124"/>
          <p:cNvGrpSpPr/>
          <p:nvPr/>
        </p:nvGrpSpPr>
        <p:grpSpPr>
          <a:xfrm>
            <a:off x="3497715" y="3946525"/>
            <a:ext cx="2913062" cy="2230437"/>
            <a:chOff x="3263900" y="3694113"/>
            <a:chExt cx="2913062" cy="2230437"/>
          </a:xfrm>
        </p:grpSpPr>
        <p:sp>
          <p:nvSpPr>
            <p:cNvPr id="111" name="Line 6"/>
            <p:cNvSpPr>
              <a:spLocks noChangeShapeType="1"/>
            </p:cNvSpPr>
            <p:nvPr/>
          </p:nvSpPr>
          <p:spPr bwMode="auto">
            <a:xfrm flipV="1">
              <a:off x="5829299" y="4529137"/>
              <a:ext cx="347663" cy="393366"/>
            </a:xfrm>
            <a:prstGeom prst="line">
              <a:avLst/>
            </a:prstGeom>
            <a:noFill/>
            <a:ln w="57150">
              <a:solidFill>
                <a:srgbClr val="00CC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endParaRPr lang="cs-CZ"/>
            </a:p>
          </p:txBody>
        </p:sp>
        <p:sp>
          <p:nvSpPr>
            <p:cNvPr id="104" name="Line 7"/>
            <p:cNvSpPr>
              <a:spLocks noChangeShapeType="1"/>
            </p:cNvSpPr>
            <p:nvPr/>
          </p:nvSpPr>
          <p:spPr bwMode="auto">
            <a:xfrm>
              <a:off x="5049778" y="3822700"/>
              <a:ext cx="687447" cy="207963"/>
            </a:xfrm>
            <a:prstGeom prst="line">
              <a:avLst/>
            </a:prstGeom>
            <a:noFill/>
            <a:ln w="57150">
              <a:solidFill>
                <a:srgbClr val="00CC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endParaRPr lang="cs-CZ"/>
            </a:p>
          </p:txBody>
        </p:sp>
        <p:grpSp>
          <p:nvGrpSpPr>
            <p:cNvPr id="8" name="Group 5"/>
            <p:cNvGrpSpPr>
              <a:grpSpLocks/>
            </p:cNvGrpSpPr>
            <p:nvPr/>
          </p:nvGrpSpPr>
          <p:grpSpPr bwMode="auto">
            <a:xfrm>
              <a:off x="3263900" y="3694113"/>
              <a:ext cx="1785878" cy="2230437"/>
              <a:chOff x="2077" y="2249"/>
              <a:chExt cx="1090" cy="1373"/>
            </a:xfrm>
          </p:grpSpPr>
          <p:sp>
            <p:nvSpPr>
              <p:cNvPr id="9" name="Line 6"/>
              <p:cNvSpPr>
                <a:spLocks noChangeShapeType="1"/>
              </p:cNvSpPr>
              <p:nvPr/>
            </p:nvSpPr>
            <p:spPr bwMode="auto">
              <a:xfrm flipV="1">
                <a:off x="2077" y="2972"/>
                <a:ext cx="947" cy="650"/>
              </a:xfrm>
              <a:prstGeom prst="line">
                <a:avLst/>
              </a:prstGeom>
              <a:noFill/>
              <a:ln w="57150">
                <a:solidFill>
                  <a:srgbClr val="00CC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/>
              <a:p>
                <a:endParaRPr lang="cs-CZ"/>
              </a:p>
            </p:txBody>
          </p:sp>
          <p:sp>
            <p:nvSpPr>
              <p:cNvPr id="10" name="Line 7"/>
              <p:cNvSpPr>
                <a:spLocks noChangeShapeType="1"/>
              </p:cNvSpPr>
              <p:nvPr/>
            </p:nvSpPr>
            <p:spPr bwMode="auto">
              <a:xfrm flipV="1">
                <a:off x="2299" y="2249"/>
                <a:ext cx="868" cy="577"/>
              </a:xfrm>
              <a:prstGeom prst="line">
                <a:avLst/>
              </a:prstGeom>
              <a:noFill/>
              <a:ln w="57150">
                <a:solidFill>
                  <a:srgbClr val="00CC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endParaRPr lang="cs-CZ"/>
              </a:p>
            </p:txBody>
          </p:sp>
        </p:grpSp>
        <p:sp>
          <p:nvSpPr>
            <p:cNvPr id="122" name="Line 6"/>
            <p:cNvSpPr>
              <a:spLocks noChangeShapeType="1"/>
            </p:cNvSpPr>
            <p:nvPr/>
          </p:nvSpPr>
          <p:spPr bwMode="auto">
            <a:xfrm flipV="1">
              <a:off x="4941888" y="5092699"/>
              <a:ext cx="955675" cy="153313"/>
            </a:xfrm>
            <a:prstGeom prst="line">
              <a:avLst/>
            </a:prstGeom>
            <a:noFill/>
            <a:ln w="57150">
              <a:solidFill>
                <a:srgbClr val="00CC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endParaRPr lang="cs-CZ"/>
            </a:p>
          </p:txBody>
        </p:sp>
      </p:grpSp>
      <p:grpSp>
        <p:nvGrpSpPr>
          <p:cNvPr id="126" name="Skupina 125"/>
          <p:cNvGrpSpPr/>
          <p:nvPr/>
        </p:nvGrpSpPr>
        <p:grpSpPr>
          <a:xfrm>
            <a:off x="5983740" y="3382961"/>
            <a:ext cx="307976" cy="1685985"/>
            <a:chOff x="5749925" y="3130549"/>
            <a:chExt cx="307976" cy="1685985"/>
          </a:xfrm>
        </p:grpSpPr>
        <p:sp>
          <p:nvSpPr>
            <p:cNvPr id="124" name="Oval 24"/>
            <p:cNvSpPr>
              <a:spLocks noChangeArrowheads="1"/>
            </p:cNvSpPr>
            <p:nvPr/>
          </p:nvSpPr>
          <p:spPr bwMode="auto">
            <a:xfrm>
              <a:off x="5876005" y="4727634"/>
              <a:ext cx="88900" cy="88900"/>
            </a:xfrm>
            <a:prstGeom prst="ellipse">
              <a:avLst/>
            </a:prstGeom>
            <a:solidFill>
              <a:srgbClr val="CC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FF99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cs-CZ"/>
            </a:p>
          </p:txBody>
        </p:sp>
        <p:sp>
          <p:nvSpPr>
            <p:cNvPr id="123" name="Rectangle 16"/>
            <p:cNvSpPr>
              <a:spLocks noChangeArrowheads="1"/>
            </p:cNvSpPr>
            <p:nvPr/>
          </p:nvSpPr>
          <p:spPr bwMode="auto">
            <a:xfrm>
              <a:off x="5749925" y="3130549"/>
              <a:ext cx="307976" cy="1651925"/>
            </a:xfrm>
            <a:prstGeom prst="rect">
              <a:avLst/>
            </a:prstGeom>
            <a:solidFill>
              <a:srgbClr val="FF9900">
                <a:alpha val="50000"/>
              </a:srgbClr>
            </a:solidFill>
            <a:ln w="9525" algn="ctr">
              <a:solidFill>
                <a:srgbClr val="FF99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anchor="ctr">
              <a:spAutoFit/>
            </a:bodyPr>
            <a:lstStyle/>
            <a:p>
              <a:endParaRPr lang="cs-CZ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Shadow Mapping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4</a:t>
            </a:fld>
            <a:r>
              <a:rPr lang="cs-CZ" smtClean="0"/>
              <a:t>)</a:t>
            </a:r>
            <a:endParaRPr lang="cs-CZ"/>
          </a:p>
        </p:txBody>
      </p:sp>
      <p:sp>
        <p:nvSpPr>
          <p:cNvPr id="7" name="AutoShape 4"/>
          <p:cNvSpPr>
            <a:spLocks noChangeArrowheads="1"/>
          </p:cNvSpPr>
          <p:nvPr/>
        </p:nvSpPr>
        <p:spPr bwMode="auto">
          <a:xfrm>
            <a:off x="4483101" y="2535237"/>
            <a:ext cx="503237" cy="50482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/>
          </a:p>
        </p:txBody>
      </p:sp>
      <p:grpSp>
        <p:nvGrpSpPr>
          <p:cNvPr id="11" name="Group 8"/>
          <p:cNvGrpSpPr>
            <a:grpSpLocks/>
          </p:cNvGrpSpPr>
          <p:nvPr/>
        </p:nvGrpSpPr>
        <p:grpSpPr bwMode="auto">
          <a:xfrm>
            <a:off x="3321503" y="3382962"/>
            <a:ext cx="2649538" cy="2825750"/>
            <a:chOff x="309" y="1852"/>
            <a:chExt cx="1669" cy="1780"/>
          </a:xfrm>
        </p:grpSpPr>
        <p:sp>
          <p:nvSpPr>
            <p:cNvPr id="12" name="Rectangle 9"/>
            <p:cNvSpPr>
              <a:spLocks noChangeArrowheads="1"/>
            </p:cNvSpPr>
            <p:nvPr/>
          </p:nvSpPr>
          <p:spPr bwMode="auto">
            <a:xfrm>
              <a:off x="309" y="1867"/>
              <a:ext cx="212" cy="1741"/>
            </a:xfrm>
            <a:prstGeom prst="rect">
              <a:avLst/>
            </a:prstGeom>
            <a:solidFill>
              <a:srgbClr val="FF9900">
                <a:alpha val="50000"/>
              </a:srgbClr>
            </a:solidFill>
            <a:ln w="9525" algn="ctr">
              <a:solidFill>
                <a:srgbClr val="FF99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cs-CZ"/>
            </a:p>
          </p:txBody>
        </p:sp>
        <p:sp>
          <p:nvSpPr>
            <p:cNvPr id="13" name="Rectangle 10"/>
            <p:cNvSpPr>
              <a:spLocks noChangeArrowheads="1"/>
            </p:cNvSpPr>
            <p:nvPr/>
          </p:nvSpPr>
          <p:spPr bwMode="auto">
            <a:xfrm>
              <a:off x="522" y="1856"/>
              <a:ext cx="212" cy="1607"/>
            </a:xfrm>
            <a:prstGeom prst="rect">
              <a:avLst/>
            </a:prstGeom>
            <a:solidFill>
              <a:srgbClr val="FF9900">
                <a:alpha val="50000"/>
              </a:srgbClr>
            </a:solidFill>
            <a:ln w="9525" algn="ctr">
              <a:solidFill>
                <a:srgbClr val="FF99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cs-CZ"/>
            </a:p>
          </p:txBody>
        </p:sp>
        <p:sp>
          <p:nvSpPr>
            <p:cNvPr id="14" name="Rectangle 11"/>
            <p:cNvSpPr>
              <a:spLocks noChangeArrowheads="1"/>
            </p:cNvSpPr>
            <p:nvPr/>
          </p:nvSpPr>
          <p:spPr bwMode="auto">
            <a:xfrm>
              <a:off x="733" y="1859"/>
              <a:ext cx="212" cy="810"/>
            </a:xfrm>
            <a:prstGeom prst="rect">
              <a:avLst/>
            </a:prstGeom>
            <a:solidFill>
              <a:srgbClr val="FF9900">
                <a:alpha val="50000"/>
              </a:srgbClr>
            </a:solidFill>
            <a:ln w="9525" algn="ctr">
              <a:solidFill>
                <a:srgbClr val="FF99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cs-CZ"/>
            </a:p>
          </p:txBody>
        </p:sp>
        <p:sp>
          <p:nvSpPr>
            <p:cNvPr id="15" name="Rectangle 12"/>
            <p:cNvSpPr>
              <a:spLocks noChangeArrowheads="1"/>
            </p:cNvSpPr>
            <p:nvPr/>
          </p:nvSpPr>
          <p:spPr bwMode="auto">
            <a:xfrm>
              <a:off x="945" y="1852"/>
              <a:ext cx="212" cy="689"/>
            </a:xfrm>
            <a:prstGeom prst="rect">
              <a:avLst/>
            </a:prstGeom>
            <a:solidFill>
              <a:srgbClr val="FF9900">
                <a:alpha val="50000"/>
              </a:srgbClr>
            </a:solidFill>
            <a:ln w="9525" algn="ctr">
              <a:solidFill>
                <a:srgbClr val="FF99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cs-CZ"/>
            </a:p>
          </p:txBody>
        </p:sp>
        <p:sp>
          <p:nvSpPr>
            <p:cNvPr id="16" name="Rectangle 13"/>
            <p:cNvSpPr>
              <a:spLocks noChangeArrowheads="1"/>
            </p:cNvSpPr>
            <p:nvPr/>
          </p:nvSpPr>
          <p:spPr bwMode="auto">
            <a:xfrm>
              <a:off x="1158" y="1855"/>
              <a:ext cx="212" cy="540"/>
            </a:xfrm>
            <a:prstGeom prst="rect">
              <a:avLst/>
            </a:prstGeom>
            <a:solidFill>
              <a:srgbClr val="FF9900">
                <a:alpha val="50000"/>
              </a:srgbClr>
            </a:solidFill>
            <a:ln w="9525" algn="ctr">
              <a:solidFill>
                <a:srgbClr val="FF99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cs-CZ"/>
            </a:p>
          </p:txBody>
        </p:sp>
        <p:sp>
          <p:nvSpPr>
            <p:cNvPr id="17" name="Rectangle 14"/>
            <p:cNvSpPr>
              <a:spLocks noChangeArrowheads="1"/>
            </p:cNvSpPr>
            <p:nvPr/>
          </p:nvSpPr>
          <p:spPr bwMode="auto">
            <a:xfrm>
              <a:off x="1371" y="1858"/>
              <a:ext cx="212" cy="396"/>
            </a:xfrm>
            <a:prstGeom prst="rect">
              <a:avLst/>
            </a:prstGeom>
            <a:solidFill>
              <a:srgbClr val="FF9900">
                <a:alpha val="50000"/>
              </a:srgbClr>
            </a:solidFill>
            <a:ln w="9525" algn="ctr">
              <a:solidFill>
                <a:srgbClr val="FF99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cs-CZ"/>
            </a:p>
          </p:txBody>
        </p:sp>
        <p:sp>
          <p:nvSpPr>
            <p:cNvPr id="18" name="Rectangle 15"/>
            <p:cNvSpPr>
              <a:spLocks noChangeArrowheads="1"/>
            </p:cNvSpPr>
            <p:nvPr/>
          </p:nvSpPr>
          <p:spPr bwMode="auto">
            <a:xfrm>
              <a:off x="1587" y="1861"/>
              <a:ext cx="205" cy="460"/>
            </a:xfrm>
            <a:prstGeom prst="rect">
              <a:avLst/>
            </a:prstGeom>
            <a:solidFill>
              <a:srgbClr val="FF9900">
                <a:alpha val="50000"/>
              </a:srgbClr>
            </a:solidFill>
            <a:ln w="9525" algn="ctr">
              <a:solidFill>
                <a:srgbClr val="FF99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anchor="ctr">
              <a:spAutoFit/>
            </a:bodyPr>
            <a:lstStyle/>
            <a:p>
              <a:endParaRPr lang="cs-CZ"/>
            </a:p>
          </p:txBody>
        </p:sp>
        <p:sp>
          <p:nvSpPr>
            <p:cNvPr id="19" name="Rectangle 16"/>
            <p:cNvSpPr>
              <a:spLocks noChangeArrowheads="1"/>
            </p:cNvSpPr>
            <p:nvPr/>
          </p:nvSpPr>
          <p:spPr bwMode="auto">
            <a:xfrm>
              <a:off x="1792" y="1853"/>
              <a:ext cx="186" cy="537"/>
            </a:xfrm>
            <a:prstGeom prst="rect">
              <a:avLst/>
            </a:prstGeom>
            <a:solidFill>
              <a:srgbClr val="FF9900">
                <a:alpha val="50000"/>
              </a:srgbClr>
            </a:solidFill>
            <a:ln w="9525" algn="ctr">
              <a:solidFill>
                <a:srgbClr val="FF99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anchor="ctr">
              <a:spAutoFit/>
            </a:bodyPr>
            <a:lstStyle/>
            <a:p>
              <a:endParaRPr lang="cs-CZ"/>
            </a:p>
          </p:txBody>
        </p:sp>
        <p:sp>
          <p:nvSpPr>
            <p:cNvPr id="20" name="Oval 17"/>
            <p:cNvSpPr>
              <a:spLocks noChangeArrowheads="1"/>
            </p:cNvSpPr>
            <p:nvPr/>
          </p:nvSpPr>
          <p:spPr bwMode="auto">
            <a:xfrm>
              <a:off x="381" y="3576"/>
              <a:ext cx="56" cy="56"/>
            </a:xfrm>
            <a:prstGeom prst="ellipse">
              <a:avLst/>
            </a:prstGeom>
            <a:solidFill>
              <a:srgbClr val="CC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FF99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cs-CZ"/>
            </a:p>
          </p:txBody>
        </p:sp>
        <p:sp>
          <p:nvSpPr>
            <p:cNvPr id="21" name="Oval 18"/>
            <p:cNvSpPr>
              <a:spLocks noChangeArrowheads="1"/>
            </p:cNvSpPr>
            <p:nvPr/>
          </p:nvSpPr>
          <p:spPr bwMode="auto">
            <a:xfrm>
              <a:off x="601" y="3439"/>
              <a:ext cx="56" cy="56"/>
            </a:xfrm>
            <a:prstGeom prst="ellipse">
              <a:avLst/>
            </a:prstGeom>
            <a:solidFill>
              <a:srgbClr val="CC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FF99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cs-CZ"/>
            </a:p>
          </p:txBody>
        </p:sp>
        <p:sp>
          <p:nvSpPr>
            <p:cNvPr id="22" name="Oval 19"/>
            <p:cNvSpPr>
              <a:spLocks noChangeArrowheads="1"/>
            </p:cNvSpPr>
            <p:nvPr/>
          </p:nvSpPr>
          <p:spPr bwMode="auto">
            <a:xfrm>
              <a:off x="826" y="2645"/>
              <a:ext cx="56" cy="56"/>
            </a:xfrm>
            <a:prstGeom prst="ellipse">
              <a:avLst/>
            </a:prstGeom>
            <a:solidFill>
              <a:srgbClr val="CC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FF99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cs-CZ"/>
            </a:p>
          </p:txBody>
        </p:sp>
        <p:sp>
          <p:nvSpPr>
            <p:cNvPr id="23" name="Oval 20"/>
            <p:cNvSpPr>
              <a:spLocks noChangeArrowheads="1"/>
            </p:cNvSpPr>
            <p:nvPr/>
          </p:nvSpPr>
          <p:spPr bwMode="auto">
            <a:xfrm>
              <a:off x="1024" y="2506"/>
              <a:ext cx="56" cy="56"/>
            </a:xfrm>
            <a:prstGeom prst="ellipse">
              <a:avLst/>
            </a:prstGeom>
            <a:solidFill>
              <a:srgbClr val="CC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FF99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cs-CZ"/>
            </a:p>
          </p:txBody>
        </p:sp>
        <p:sp>
          <p:nvSpPr>
            <p:cNvPr id="24" name="Oval 21"/>
            <p:cNvSpPr>
              <a:spLocks noChangeArrowheads="1"/>
            </p:cNvSpPr>
            <p:nvPr/>
          </p:nvSpPr>
          <p:spPr bwMode="auto">
            <a:xfrm>
              <a:off x="1235" y="2366"/>
              <a:ext cx="56" cy="56"/>
            </a:xfrm>
            <a:prstGeom prst="ellipse">
              <a:avLst/>
            </a:prstGeom>
            <a:solidFill>
              <a:srgbClr val="CC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FF99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cs-CZ"/>
            </a:p>
          </p:txBody>
        </p:sp>
        <p:sp>
          <p:nvSpPr>
            <p:cNvPr id="25" name="Oval 22"/>
            <p:cNvSpPr>
              <a:spLocks noChangeArrowheads="1"/>
            </p:cNvSpPr>
            <p:nvPr/>
          </p:nvSpPr>
          <p:spPr bwMode="auto">
            <a:xfrm>
              <a:off x="1449" y="2232"/>
              <a:ext cx="56" cy="56"/>
            </a:xfrm>
            <a:prstGeom prst="ellipse">
              <a:avLst/>
            </a:prstGeom>
            <a:solidFill>
              <a:srgbClr val="CC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FF99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cs-CZ"/>
            </a:p>
          </p:txBody>
        </p:sp>
        <p:sp>
          <p:nvSpPr>
            <p:cNvPr id="27" name="Oval 24"/>
            <p:cNvSpPr>
              <a:spLocks noChangeArrowheads="1"/>
            </p:cNvSpPr>
            <p:nvPr/>
          </p:nvSpPr>
          <p:spPr bwMode="auto">
            <a:xfrm>
              <a:off x="1852" y="2363"/>
              <a:ext cx="56" cy="56"/>
            </a:xfrm>
            <a:prstGeom prst="ellipse">
              <a:avLst/>
            </a:prstGeom>
            <a:solidFill>
              <a:srgbClr val="CC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FF99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cs-CZ"/>
            </a:p>
          </p:txBody>
        </p:sp>
        <p:sp>
          <p:nvSpPr>
            <p:cNvPr id="26" name="Oval 23"/>
            <p:cNvSpPr>
              <a:spLocks noChangeArrowheads="1"/>
            </p:cNvSpPr>
            <p:nvPr/>
          </p:nvSpPr>
          <p:spPr bwMode="auto">
            <a:xfrm>
              <a:off x="1660" y="2310"/>
              <a:ext cx="56" cy="56"/>
            </a:xfrm>
            <a:prstGeom prst="ellipse">
              <a:avLst/>
            </a:prstGeom>
            <a:solidFill>
              <a:srgbClr val="CC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FF99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cs-CZ"/>
            </a:p>
          </p:txBody>
        </p:sp>
      </p:grpSp>
      <p:grpSp>
        <p:nvGrpSpPr>
          <p:cNvPr id="28" name="Group 25"/>
          <p:cNvGrpSpPr>
            <a:grpSpLocks/>
          </p:cNvGrpSpPr>
          <p:nvPr/>
        </p:nvGrpSpPr>
        <p:grpSpPr bwMode="auto">
          <a:xfrm>
            <a:off x="3307215" y="3321050"/>
            <a:ext cx="2984501" cy="171450"/>
            <a:chOff x="884" y="3793"/>
            <a:chExt cx="1880" cy="108"/>
          </a:xfrm>
        </p:grpSpPr>
        <p:sp>
          <p:nvSpPr>
            <p:cNvPr id="29" name="Line 26"/>
            <p:cNvSpPr>
              <a:spLocks noChangeShapeType="1"/>
            </p:cNvSpPr>
            <p:nvPr/>
          </p:nvSpPr>
          <p:spPr bwMode="auto">
            <a:xfrm>
              <a:off x="884" y="3838"/>
              <a:ext cx="1880" cy="3"/>
            </a:xfrm>
            <a:prstGeom prst="line">
              <a:avLst/>
            </a:prstGeom>
            <a:noFill/>
            <a:ln w="38100">
              <a:solidFill>
                <a:srgbClr val="E79439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endParaRPr lang="cs-CZ"/>
            </a:p>
          </p:txBody>
        </p:sp>
        <p:sp>
          <p:nvSpPr>
            <p:cNvPr id="30" name="Line 27"/>
            <p:cNvSpPr>
              <a:spLocks noChangeShapeType="1"/>
            </p:cNvSpPr>
            <p:nvPr/>
          </p:nvSpPr>
          <p:spPr bwMode="auto">
            <a:xfrm>
              <a:off x="884" y="3793"/>
              <a:ext cx="0" cy="108"/>
            </a:xfrm>
            <a:prstGeom prst="line">
              <a:avLst/>
            </a:prstGeom>
            <a:noFill/>
            <a:ln w="38100">
              <a:solidFill>
                <a:srgbClr val="E79439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cs-CZ"/>
            </a:p>
          </p:txBody>
        </p:sp>
        <p:sp>
          <p:nvSpPr>
            <p:cNvPr id="31" name="Line 28"/>
            <p:cNvSpPr>
              <a:spLocks noChangeShapeType="1"/>
            </p:cNvSpPr>
            <p:nvPr/>
          </p:nvSpPr>
          <p:spPr bwMode="auto">
            <a:xfrm>
              <a:off x="1110" y="3793"/>
              <a:ext cx="0" cy="108"/>
            </a:xfrm>
            <a:prstGeom prst="line">
              <a:avLst/>
            </a:prstGeom>
            <a:noFill/>
            <a:ln w="38100">
              <a:solidFill>
                <a:srgbClr val="E79439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cs-CZ"/>
            </a:p>
          </p:txBody>
        </p:sp>
        <p:sp>
          <p:nvSpPr>
            <p:cNvPr id="32" name="Line 29"/>
            <p:cNvSpPr>
              <a:spLocks noChangeShapeType="1"/>
            </p:cNvSpPr>
            <p:nvPr/>
          </p:nvSpPr>
          <p:spPr bwMode="auto">
            <a:xfrm>
              <a:off x="1321" y="3793"/>
              <a:ext cx="0" cy="108"/>
            </a:xfrm>
            <a:prstGeom prst="line">
              <a:avLst/>
            </a:prstGeom>
            <a:noFill/>
            <a:ln w="38100">
              <a:solidFill>
                <a:srgbClr val="E79439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cs-CZ"/>
            </a:p>
          </p:txBody>
        </p:sp>
        <p:sp>
          <p:nvSpPr>
            <p:cNvPr id="33" name="Line 30"/>
            <p:cNvSpPr>
              <a:spLocks noChangeShapeType="1"/>
            </p:cNvSpPr>
            <p:nvPr/>
          </p:nvSpPr>
          <p:spPr bwMode="auto">
            <a:xfrm>
              <a:off x="1532" y="3793"/>
              <a:ext cx="0" cy="108"/>
            </a:xfrm>
            <a:prstGeom prst="line">
              <a:avLst/>
            </a:prstGeom>
            <a:noFill/>
            <a:ln w="38100">
              <a:solidFill>
                <a:srgbClr val="E79439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cs-CZ"/>
            </a:p>
          </p:txBody>
        </p:sp>
        <p:sp>
          <p:nvSpPr>
            <p:cNvPr id="34" name="Line 31"/>
            <p:cNvSpPr>
              <a:spLocks noChangeShapeType="1"/>
            </p:cNvSpPr>
            <p:nvPr/>
          </p:nvSpPr>
          <p:spPr bwMode="auto">
            <a:xfrm>
              <a:off x="1743" y="3793"/>
              <a:ext cx="0" cy="108"/>
            </a:xfrm>
            <a:prstGeom prst="line">
              <a:avLst/>
            </a:prstGeom>
            <a:noFill/>
            <a:ln w="38100">
              <a:solidFill>
                <a:srgbClr val="E79439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cs-CZ"/>
            </a:p>
          </p:txBody>
        </p:sp>
        <p:sp>
          <p:nvSpPr>
            <p:cNvPr id="35" name="Line 32"/>
            <p:cNvSpPr>
              <a:spLocks noChangeShapeType="1"/>
            </p:cNvSpPr>
            <p:nvPr/>
          </p:nvSpPr>
          <p:spPr bwMode="auto">
            <a:xfrm>
              <a:off x="1954" y="3793"/>
              <a:ext cx="0" cy="108"/>
            </a:xfrm>
            <a:prstGeom prst="line">
              <a:avLst/>
            </a:prstGeom>
            <a:noFill/>
            <a:ln w="38100">
              <a:solidFill>
                <a:srgbClr val="E79439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cs-CZ"/>
            </a:p>
          </p:txBody>
        </p:sp>
        <p:sp>
          <p:nvSpPr>
            <p:cNvPr id="36" name="Line 33"/>
            <p:cNvSpPr>
              <a:spLocks noChangeShapeType="1"/>
            </p:cNvSpPr>
            <p:nvPr/>
          </p:nvSpPr>
          <p:spPr bwMode="auto">
            <a:xfrm>
              <a:off x="2165" y="3793"/>
              <a:ext cx="0" cy="108"/>
            </a:xfrm>
            <a:prstGeom prst="line">
              <a:avLst/>
            </a:prstGeom>
            <a:noFill/>
            <a:ln w="38100">
              <a:solidFill>
                <a:srgbClr val="E79439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cs-CZ"/>
            </a:p>
          </p:txBody>
        </p:sp>
        <p:sp>
          <p:nvSpPr>
            <p:cNvPr id="37" name="Line 34"/>
            <p:cNvSpPr>
              <a:spLocks noChangeShapeType="1"/>
            </p:cNvSpPr>
            <p:nvPr/>
          </p:nvSpPr>
          <p:spPr bwMode="auto">
            <a:xfrm>
              <a:off x="2376" y="3793"/>
              <a:ext cx="0" cy="108"/>
            </a:xfrm>
            <a:prstGeom prst="line">
              <a:avLst/>
            </a:prstGeom>
            <a:noFill/>
            <a:ln w="38100">
              <a:solidFill>
                <a:srgbClr val="E79439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cs-CZ"/>
            </a:p>
          </p:txBody>
        </p:sp>
        <p:sp>
          <p:nvSpPr>
            <p:cNvPr id="38" name="Line 35"/>
            <p:cNvSpPr>
              <a:spLocks noChangeShapeType="1"/>
            </p:cNvSpPr>
            <p:nvPr/>
          </p:nvSpPr>
          <p:spPr bwMode="auto">
            <a:xfrm>
              <a:off x="2562" y="3793"/>
              <a:ext cx="0" cy="108"/>
            </a:xfrm>
            <a:prstGeom prst="line">
              <a:avLst/>
            </a:prstGeom>
            <a:noFill/>
            <a:ln w="38100">
              <a:solidFill>
                <a:srgbClr val="E79439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cs-CZ"/>
            </a:p>
          </p:txBody>
        </p:sp>
      </p:grpSp>
      <p:grpSp>
        <p:nvGrpSpPr>
          <p:cNvPr id="48" name="Group 45"/>
          <p:cNvGrpSpPr>
            <a:grpSpLocks/>
          </p:cNvGrpSpPr>
          <p:nvPr/>
        </p:nvGrpSpPr>
        <p:grpSpPr bwMode="auto">
          <a:xfrm>
            <a:off x="583065" y="4456113"/>
            <a:ext cx="1582738" cy="1970088"/>
            <a:chOff x="0" y="1895"/>
            <a:chExt cx="997" cy="1241"/>
          </a:xfrm>
        </p:grpSpPr>
        <p:grpSp>
          <p:nvGrpSpPr>
            <p:cNvPr id="49" name="Group 46"/>
            <p:cNvGrpSpPr>
              <a:grpSpLocks/>
            </p:cNvGrpSpPr>
            <p:nvPr/>
          </p:nvGrpSpPr>
          <p:grpSpPr bwMode="auto">
            <a:xfrm rot="320848" flipH="1">
              <a:off x="0" y="2024"/>
              <a:ext cx="761" cy="772"/>
              <a:chOff x="2070" y="1684"/>
              <a:chExt cx="1797" cy="2121"/>
            </a:xfrm>
          </p:grpSpPr>
          <p:sp>
            <p:nvSpPr>
              <p:cNvPr id="61" name="Freeform 47"/>
              <p:cNvSpPr>
                <a:spLocks/>
              </p:cNvSpPr>
              <p:nvPr/>
            </p:nvSpPr>
            <p:spPr bwMode="auto">
              <a:xfrm>
                <a:off x="2114" y="1739"/>
                <a:ext cx="1304" cy="2036"/>
              </a:xfrm>
              <a:custGeom>
                <a:avLst/>
                <a:gdLst>
                  <a:gd name="T0" fmla="*/ 1004 w 2610"/>
                  <a:gd name="T1" fmla="*/ 29 h 4074"/>
                  <a:gd name="T2" fmla="*/ 743 w 2610"/>
                  <a:gd name="T3" fmla="*/ 120 h 4074"/>
                  <a:gd name="T4" fmla="*/ 574 w 2610"/>
                  <a:gd name="T5" fmla="*/ 268 h 4074"/>
                  <a:gd name="T6" fmla="*/ 491 w 2610"/>
                  <a:gd name="T7" fmla="*/ 555 h 4074"/>
                  <a:gd name="T8" fmla="*/ 527 w 2610"/>
                  <a:gd name="T9" fmla="*/ 873 h 4074"/>
                  <a:gd name="T10" fmla="*/ 884 w 2610"/>
                  <a:gd name="T11" fmla="*/ 1243 h 4074"/>
                  <a:gd name="T12" fmla="*/ 806 w 2610"/>
                  <a:gd name="T13" fmla="*/ 1483 h 4074"/>
                  <a:gd name="T14" fmla="*/ 548 w 2610"/>
                  <a:gd name="T15" fmla="*/ 1483 h 4074"/>
                  <a:gd name="T16" fmla="*/ 532 w 2610"/>
                  <a:gd name="T17" fmla="*/ 1603 h 4074"/>
                  <a:gd name="T18" fmla="*/ 280 w 2610"/>
                  <a:gd name="T19" fmla="*/ 1582 h 4074"/>
                  <a:gd name="T20" fmla="*/ 259 w 2610"/>
                  <a:gd name="T21" fmla="*/ 1392 h 4074"/>
                  <a:gd name="T22" fmla="*/ 0 w 2610"/>
                  <a:gd name="T23" fmla="*/ 1139 h 4074"/>
                  <a:gd name="T24" fmla="*/ 8 w 2610"/>
                  <a:gd name="T25" fmla="*/ 2395 h 4074"/>
                  <a:gd name="T26" fmla="*/ 483 w 2610"/>
                  <a:gd name="T27" fmla="*/ 2255 h 4074"/>
                  <a:gd name="T28" fmla="*/ 504 w 2610"/>
                  <a:gd name="T29" fmla="*/ 2411 h 4074"/>
                  <a:gd name="T30" fmla="*/ 827 w 2610"/>
                  <a:gd name="T31" fmla="*/ 2403 h 4074"/>
                  <a:gd name="T32" fmla="*/ 722 w 2610"/>
                  <a:gd name="T33" fmla="*/ 2768 h 4074"/>
                  <a:gd name="T34" fmla="*/ 1192 w 2610"/>
                  <a:gd name="T35" fmla="*/ 2838 h 4074"/>
                  <a:gd name="T36" fmla="*/ 1158 w 2610"/>
                  <a:gd name="T37" fmla="*/ 3196 h 4074"/>
                  <a:gd name="T38" fmla="*/ 1502 w 2610"/>
                  <a:gd name="T39" fmla="*/ 3260 h 4074"/>
                  <a:gd name="T40" fmla="*/ 918 w 2610"/>
                  <a:gd name="T41" fmla="*/ 3836 h 4074"/>
                  <a:gd name="T42" fmla="*/ 1255 w 2610"/>
                  <a:gd name="T43" fmla="*/ 3941 h 4074"/>
                  <a:gd name="T44" fmla="*/ 1633 w 2610"/>
                  <a:gd name="T45" fmla="*/ 3393 h 4074"/>
                  <a:gd name="T46" fmla="*/ 1619 w 2610"/>
                  <a:gd name="T47" fmla="*/ 4074 h 4074"/>
                  <a:gd name="T48" fmla="*/ 1963 w 2610"/>
                  <a:gd name="T49" fmla="*/ 4011 h 4074"/>
                  <a:gd name="T50" fmla="*/ 1956 w 2610"/>
                  <a:gd name="T51" fmla="*/ 3456 h 4074"/>
                  <a:gd name="T52" fmla="*/ 2420 w 2610"/>
                  <a:gd name="T53" fmla="*/ 4045 h 4074"/>
                  <a:gd name="T54" fmla="*/ 2610 w 2610"/>
                  <a:gd name="T55" fmla="*/ 3905 h 4074"/>
                  <a:gd name="T56" fmla="*/ 2138 w 2610"/>
                  <a:gd name="T57" fmla="*/ 3294 h 4074"/>
                  <a:gd name="T58" fmla="*/ 2300 w 2610"/>
                  <a:gd name="T59" fmla="*/ 3287 h 4074"/>
                  <a:gd name="T60" fmla="*/ 2287 w 2610"/>
                  <a:gd name="T61" fmla="*/ 2929 h 4074"/>
                  <a:gd name="T62" fmla="*/ 2524 w 2610"/>
                  <a:gd name="T63" fmla="*/ 2943 h 4074"/>
                  <a:gd name="T64" fmla="*/ 2610 w 2610"/>
                  <a:gd name="T65" fmla="*/ 1616 h 4074"/>
                  <a:gd name="T66" fmla="*/ 1298 w 2610"/>
                  <a:gd name="T67" fmla="*/ 1222 h 4074"/>
                  <a:gd name="T68" fmla="*/ 1773 w 2610"/>
                  <a:gd name="T69" fmla="*/ 998 h 4074"/>
                  <a:gd name="T70" fmla="*/ 1963 w 2610"/>
                  <a:gd name="T71" fmla="*/ 605 h 4074"/>
                  <a:gd name="T72" fmla="*/ 1466 w 2610"/>
                  <a:gd name="T73" fmla="*/ 0 h 4074"/>
                  <a:gd name="T74" fmla="*/ 1004 w 2610"/>
                  <a:gd name="T75" fmla="*/ 29 h 4074"/>
                  <a:gd name="T76" fmla="*/ 1004 w 2610"/>
                  <a:gd name="T77" fmla="*/ 29 h 40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610" h="4074">
                    <a:moveTo>
                      <a:pt x="1004" y="29"/>
                    </a:moveTo>
                    <a:lnTo>
                      <a:pt x="743" y="120"/>
                    </a:lnTo>
                    <a:lnTo>
                      <a:pt x="574" y="268"/>
                    </a:lnTo>
                    <a:lnTo>
                      <a:pt x="491" y="555"/>
                    </a:lnTo>
                    <a:lnTo>
                      <a:pt x="527" y="873"/>
                    </a:lnTo>
                    <a:lnTo>
                      <a:pt x="884" y="1243"/>
                    </a:lnTo>
                    <a:lnTo>
                      <a:pt x="806" y="1483"/>
                    </a:lnTo>
                    <a:lnTo>
                      <a:pt x="548" y="1483"/>
                    </a:lnTo>
                    <a:lnTo>
                      <a:pt x="532" y="1603"/>
                    </a:lnTo>
                    <a:lnTo>
                      <a:pt x="280" y="1582"/>
                    </a:lnTo>
                    <a:lnTo>
                      <a:pt x="259" y="1392"/>
                    </a:lnTo>
                    <a:lnTo>
                      <a:pt x="0" y="1139"/>
                    </a:lnTo>
                    <a:lnTo>
                      <a:pt x="8" y="2395"/>
                    </a:lnTo>
                    <a:lnTo>
                      <a:pt x="483" y="2255"/>
                    </a:lnTo>
                    <a:lnTo>
                      <a:pt x="504" y="2411"/>
                    </a:lnTo>
                    <a:lnTo>
                      <a:pt x="827" y="2403"/>
                    </a:lnTo>
                    <a:lnTo>
                      <a:pt x="722" y="2768"/>
                    </a:lnTo>
                    <a:lnTo>
                      <a:pt x="1192" y="2838"/>
                    </a:lnTo>
                    <a:lnTo>
                      <a:pt x="1158" y="3196"/>
                    </a:lnTo>
                    <a:lnTo>
                      <a:pt x="1502" y="3260"/>
                    </a:lnTo>
                    <a:lnTo>
                      <a:pt x="918" y="3836"/>
                    </a:lnTo>
                    <a:lnTo>
                      <a:pt x="1255" y="3941"/>
                    </a:lnTo>
                    <a:lnTo>
                      <a:pt x="1633" y="3393"/>
                    </a:lnTo>
                    <a:lnTo>
                      <a:pt x="1619" y="4074"/>
                    </a:lnTo>
                    <a:lnTo>
                      <a:pt x="1963" y="4011"/>
                    </a:lnTo>
                    <a:lnTo>
                      <a:pt x="1956" y="3456"/>
                    </a:lnTo>
                    <a:lnTo>
                      <a:pt x="2420" y="4045"/>
                    </a:lnTo>
                    <a:lnTo>
                      <a:pt x="2610" y="3905"/>
                    </a:lnTo>
                    <a:lnTo>
                      <a:pt x="2138" y="3294"/>
                    </a:lnTo>
                    <a:lnTo>
                      <a:pt x="2300" y="3287"/>
                    </a:lnTo>
                    <a:lnTo>
                      <a:pt x="2287" y="2929"/>
                    </a:lnTo>
                    <a:lnTo>
                      <a:pt x="2524" y="2943"/>
                    </a:lnTo>
                    <a:lnTo>
                      <a:pt x="2610" y="1616"/>
                    </a:lnTo>
                    <a:lnTo>
                      <a:pt x="1298" y="1222"/>
                    </a:lnTo>
                    <a:lnTo>
                      <a:pt x="1773" y="998"/>
                    </a:lnTo>
                    <a:lnTo>
                      <a:pt x="1963" y="605"/>
                    </a:lnTo>
                    <a:lnTo>
                      <a:pt x="1466" y="0"/>
                    </a:lnTo>
                    <a:lnTo>
                      <a:pt x="1004" y="29"/>
                    </a:lnTo>
                    <a:lnTo>
                      <a:pt x="1004" y="29"/>
                    </a:lnTo>
                    <a:close/>
                  </a:path>
                </a:pathLst>
              </a:custGeom>
              <a:solidFill>
                <a:srgbClr val="FFFF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" name="Freeform 48"/>
              <p:cNvSpPr>
                <a:spLocks/>
              </p:cNvSpPr>
              <p:nvPr/>
            </p:nvSpPr>
            <p:spPr bwMode="auto">
              <a:xfrm>
                <a:off x="2797" y="3365"/>
                <a:ext cx="547" cy="396"/>
              </a:xfrm>
              <a:custGeom>
                <a:avLst/>
                <a:gdLst>
                  <a:gd name="T0" fmla="*/ 64 w 1094"/>
                  <a:gd name="T1" fmla="*/ 0 h 792"/>
                  <a:gd name="T2" fmla="*/ 0 w 1094"/>
                  <a:gd name="T3" fmla="*/ 154 h 792"/>
                  <a:gd name="T4" fmla="*/ 43 w 1094"/>
                  <a:gd name="T5" fmla="*/ 484 h 792"/>
                  <a:gd name="T6" fmla="*/ 266 w 1094"/>
                  <a:gd name="T7" fmla="*/ 140 h 792"/>
                  <a:gd name="T8" fmla="*/ 435 w 1094"/>
                  <a:gd name="T9" fmla="*/ 167 h 792"/>
                  <a:gd name="T10" fmla="*/ 471 w 1094"/>
                  <a:gd name="T11" fmla="*/ 792 h 792"/>
                  <a:gd name="T12" fmla="*/ 596 w 1094"/>
                  <a:gd name="T13" fmla="*/ 758 h 792"/>
                  <a:gd name="T14" fmla="*/ 555 w 1094"/>
                  <a:gd name="T15" fmla="*/ 216 h 792"/>
                  <a:gd name="T16" fmla="*/ 766 w 1094"/>
                  <a:gd name="T17" fmla="*/ 442 h 792"/>
                  <a:gd name="T18" fmla="*/ 1094 w 1094"/>
                  <a:gd name="T19" fmla="*/ 469 h 792"/>
                  <a:gd name="T20" fmla="*/ 787 w 1094"/>
                  <a:gd name="T21" fmla="*/ 70 h 792"/>
                  <a:gd name="T22" fmla="*/ 64 w 1094"/>
                  <a:gd name="T23" fmla="*/ 0 h 792"/>
                  <a:gd name="T24" fmla="*/ 64 w 1094"/>
                  <a:gd name="T25" fmla="*/ 0 h 7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094" h="792">
                    <a:moveTo>
                      <a:pt x="64" y="0"/>
                    </a:moveTo>
                    <a:lnTo>
                      <a:pt x="0" y="154"/>
                    </a:lnTo>
                    <a:lnTo>
                      <a:pt x="43" y="484"/>
                    </a:lnTo>
                    <a:lnTo>
                      <a:pt x="266" y="140"/>
                    </a:lnTo>
                    <a:lnTo>
                      <a:pt x="435" y="167"/>
                    </a:lnTo>
                    <a:lnTo>
                      <a:pt x="471" y="792"/>
                    </a:lnTo>
                    <a:lnTo>
                      <a:pt x="596" y="758"/>
                    </a:lnTo>
                    <a:lnTo>
                      <a:pt x="555" y="216"/>
                    </a:lnTo>
                    <a:lnTo>
                      <a:pt x="766" y="442"/>
                    </a:lnTo>
                    <a:lnTo>
                      <a:pt x="1094" y="469"/>
                    </a:lnTo>
                    <a:lnTo>
                      <a:pt x="787" y="70"/>
                    </a:lnTo>
                    <a:lnTo>
                      <a:pt x="64" y="0"/>
                    </a:lnTo>
                    <a:lnTo>
                      <a:pt x="64" y="0"/>
                    </a:lnTo>
                    <a:close/>
                  </a:path>
                </a:pathLst>
              </a:custGeom>
              <a:solidFill>
                <a:srgbClr val="A3A3D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3" name="Freeform 49"/>
              <p:cNvSpPr>
                <a:spLocks/>
              </p:cNvSpPr>
              <p:nvPr/>
            </p:nvSpPr>
            <p:spPr bwMode="auto">
              <a:xfrm>
                <a:off x="2411" y="2536"/>
                <a:ext cx="88" cy="400"/>
              </a:xfrm>
              <a:custGeom>
                <a:avLst/>
                <a:gdLst>
                  <a:gd name="T0" fmla="*/ 177 w 177"/>
                  <a:gd name="T1" fmla="*/ 0 h 800"/>
                  <a:gd name="T2" fmla="*/ 44 w 177"/>
                  <a:gd name="T3" fmla="*/ 70 h 800"/>
                  <a:gd name="T4" fmla="*/ 0 w 177"/>
                  <a:gd name="T5" fmla="*/ 800 h 800"/>
                  <a:gd name="T6" fmla="*/ 114 w 177"/>
                  <a:gd name="T7" fmla="*/ 795 h 800"/>
                  <a:gd name="T8" fmla="*/ 177 w 177"/>
                  <a:gd name="T9" fmla="*/ 0 h 800"/>
                  <a:gd name="T10" fmla="*/ 177 w 177"/>
                  <a:gd name="T11" fmla="*/ 0 h 8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77" h="800">
                    <a:moveTo>
                      <a:pt x="177" y="0"/>
                    </a:moveTo>
                    <a:lnTo>
                      <a:pt x="44" y="70"/>
                    </a:lnTo>
                    <a:lnTo>
                      <a:pt x="0" y="800"/>
                    </a:lnTo>
                    <a:lnTo>
                      <a:pt x="114" y="795"/>
                    </a:lnTo>
                    <a:lnTo>
                      <a:pt x="177" y="0"/>
                    </a:lnTo>
                    <a:lnTo>
                      <a:pt x="177" y="0"/>
                    </a:lnTo>
                    <a:close/>
                  </a:path>
                </a:pathLst>
              </a:custGeom>
              <a:solidFill>
                <a:srgbClr val="A3A3D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4" name="Freeform 50"/>
              <p:cNvSpPr>
                <a:spLocks/>
              </p:cNvSpPr>
              <p:nvPr/>
            </p:nvSpPr>
            <p:spPr bwMode="auto">
              <a:xfrm>
                <a:off x="2695" y="3168"/>
                <a:ext cx="575" cy="218"/>
              </a:xfrm>
              <a:custGeom>
                <a:avLst/>
                <a:gdLst>
                  <a:gd name="T0" fmla="*/ 0 w 1150"/>
                  <a:gd name="T1" fmla="*/ 0 h 435"/>
                  <a:gd name="T2" fmla="*/ 29 w 1150"/>
                  <a:gd name="T3" fmla="*/ 126 h 435"/>
                  <a:gd name="T4" fmla="*/ 652 w 1150"/>
                  <a:gd name="T5" fmla="*/ 295 h 435"/>
                  <a:gd name="T6" fmla="*/ 821 w 1150"/>
                  <a:gd name="T7" fmla="*/ 316 h 435"/>
                  <a:gd name="T8" fmla="*/ 858 w 1150"/>
                  <a:gd name="T9" fmla="*/ 435 h 435"/>
                  <a:gd name="T10" fmla="*/ 1082 w 1150"/>
                  <a:gd name="T11" fmla="*/ 428 h 435"/>
                  <a:gd name="T12" fmla="*/ 1150 w 1150"/>
                  <a:gd name="T13" fmla="*/ 112 h 435"/>
                  <a:gd name="T14" fmla="*/ 0 w 1150"/>
                  <a:gd name="T15" fmla="*/ 0 h 435"/>
                  <a:gd name="T16" fmla="*/ 0 w 1150"/>
                  <a:gd name="T17" fmla="*/ 0 h 4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150" h="435">
                    <a:moveTo>
                      <a:pt x="0" y="0"/>
                    </a:moveTo>
                    <a:lnTo>
                      <a:pt x="29" y="126"/>
                    </a:lnTo>
                    <a:lnTo>
                      <a:pt x="652" y="295"/>
                    </a:lnTo>
                    <a:lnTo>
                      <a:pt x="821" y="316"/>
                    </a:lnTo>
                    <a:lnTo>
                      <a:pt x="858" y="435"/>
                    </a:lnTo>
                    <a:lnTo>
                      <a:pt x="1082" y="428"/>
                    </a:lnTo>
                    <a:lnTo>
                      <a:pt x="1150" y="11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3A3D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5" name="Freeform 51"/>
              <p:cNvSpPr>
                <a:spLocks/>
              </p:cNvSpPr>
              <p:nvPr/>
            </p:nvSpPr>
            <p:spPr bwMode="auto">
              <a:xfrm>
                <a:off x="2107" y="2374"/>
                <a:ext cx="273" cy="632"/>
              </a:xfrm>
              <a:custGeom>
                <a:avLst/>
                <a:gdLst>
                  <a:gd name="T0" fmla="*/ 279 w 545"/>
                  <a:gd name="T1" fmla="*/ 245 h 1264"/>
                  <a:gd name="T2" fmla="*/ 217 w 545"/>
                  <a:gd name="T3" fmla="*/ 175 h 1264"/>
                  <a:gd name="T4" fmla="*/ 154 w 545"/>
                  <a:gd name="T5" fmla="*/ 724 h 1264"/>
                  <a:gd name="T6" fmla="*/ 118 w 545"/>
                  <a:gd name="T7" fmla="*/ 104 h 1264"/>
                  <a:gd name="T8" fmla="*/ 26 w 545"/>
                  <a:gd name="T9" fmla="*/ 0 h 1264"/>
                  <a:gd name="T10" fmla="*/ 0 w 545"/>
                  <a:gd name="T11" fmla="*/ 1264 h 1264"/>
                  <a:gd name="T12" fmla="*/ 287 w 545"/>
                  <a:gd name="T13" fmla="*/ 1131 h 1264"/>
                  <a:gd name="T14" fmla="*/ 293 w 545"/>
                  <a:gd name="T15" fmla="*/ 1004 h 1264"/>
                  <a:gd name="T16" fmla="*/ 496 w 545"/>
                  <a:gd name="T17" fmla="*/ 1032 h 1264"/>
                  <a:gd name="T18" fmla="*/ 545 w 545"/>
                  <a:gd name="T19" fmla="*/ 331 h 1264"/>
                  <a:gd name="T20" fmla="*/ 293 w 545"/>
                  <a:gd name="T21" fmla="*/ 310 h 1264"/>
                  <a:gd name="T22" fmla="*/ 279 w 545"/>
                  <a:gd name="T23" fmla="*/ 245 h 1264"/>
                  <a:gd name="T24" fmla="*/ 279 w 545"/>
                  <a:gd name="T25" fmla="*/ 245 h 1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45" h="1264">
                    <a:moveTo>
                      <a:pt x="279" y="245"/>
                    </a:moveTo>
                    <a:lnTo>
                      <a:pt x="217" y="175"/>
                    </a:lnTo>
                    <a:lnTo>
                      <a:pt x="154" y="724"/>
                    </a:lnTo>
                    <a:lnTo>
                      <a:pt x="118" y="104"/>
                    </a:lnTo>
                    <a:lnTo>
                      <a:pt x="26" y="0"/>
                    </a:lnTo>
                    <a:lnTo>
                      <a:pt x="0" y="1264"/>
                    </a:lnTo>
                    <a:lnTo>
                      <a:pt x="287" y="1131"/>
                    </a:lnTo>
                    <a:lnTo>
                      <a:pt x="293" y="1004"/>
                    </a:lnTo>
                    <a:lnTo>
                      <a:pt x="496" y="1032"/>
                    </a:lnTo>
                    <a:lnTo>
                      <a:pt x="545" y="331"/>
                    </a:lnTo>
                    <a:lnTo>
                      <a:pt x="293" y="310"/>
                    </a:lnTo>
                    <a:lnTo>
                      <a:pt x="279" y="245"/>
                    </a:lnTo>
                    <a:lnTo>
                      <a:pt x="279" y="245"/>
                    </a:lnTo>
                    <a:close/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6" name="Freeform 52"/>
              <p:cNvSpPr>
                <a:spLocks/>
              </p:cNvSpPr>
              <p:nvPr/>
            </p:nvSpPr>
            <p:spPr bwMode="auto">
              <a:xfrm>
                <a:off x="2478" y="2381"/>
                <a:ext cx="964" cy="829"/>
              </a:xfrm>
              <a:custGeom>
                <a:avLst/>
                <a:gdLst>
                  <a:gd name="T0" fmla="*/ 217 w 1927"/>
                  <a:gd name="T1" fmla="*/ 91 h 1658"/>
                  <a:gd name="T2" fmla="*/ 0 w 1927"/>
                  <a:gd name="T3" fmla="*/ 1511 h 1658"/>
                  <a:gd name="T4" fmla="*/ 462 w 1927"/>
                  <a:gd name="T5" fmla="*/ 1553 h 1658"/>
                  <a:gd name="T6" fmla="*/ 1766 w 1927"/>
                  <a:gd name="T7" fmla="*/ 1658 h 1658"/>
                  <a:gd name="T8" fmla="*/ 1927 w 1927"/>
                  <a:gd name="T9" fmla="*/ 156 h 1658"/>
                  <a:gd name="T10" fmla="*/ 545 w 1927"/>
                  <a:gd name="T11" fmla="*/ 0 h 1658"/>
                  <a:gd name="T12" fmla="*/ 665 w 1927"/>
                  <a:gd name="T13" fmla="*/ 128 h 1658"/>
                  <a:gd name="T14" fmla="*/ 217 w 1927"/>
                  <a:gd name="T15" fmla="*/ 91 h 1658"/>
                  <a:gd name="T16" fmla="*/ 217 w 1927"/>
                  <a:gd name="T17" fmla="*/ 91 h 16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927" h="1658">
                    <a:moveTo>
                      <a:pt x="217" y="91"/>
                    </a:moveTo>
                    <a:lnTo>
                      <a:pt x="0" y="1511"/>
                    </a:lnTo>
                    <a:lnTo>
                      <a:pt x="462" y="1553"/>
                    </a:lnTo>
                    <a:lnTo>
                      <a:pt x="1766" y="1658"/>
                    </a:lnTo>
                    <a:lnTo>
                      <a:pt x="1927" y="156"/>
                    </a:lnTo>
                    <a:lnTo>
                      <a:pt x="545" y="0"/>
                    </a:lnTo>
                    <a:lnTo>
                      <a:pt x="665" y="128"/>
                    </a:lnTo>
                    <a:lnTo>
                      <a:pt x="217" y="91"/>
                    </a:lnTo>
                    <a:lnTo>
                      <a:pt x="217" y="91"/>
                    </a:lnTo>
                    <a:close/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7" name="Freeform 53"/>
              <p:cNvSpPr>
                <a:spLocks/>
              </p:cNvSpPr>
              <p:nvPr/>
            </p:nvSpPr>
            <p:spPr bwMode="auto">
              <a:xfrm>
                <a:off x="2460" y="1725"/>
                <a:ext cx="656" cy="653"/>
              </a:xfrm>
              <a:custGeom>
                <a:avLst/>
                <a:gdLst>
                  <a:gd name="T0" fmla="*/ 378 w 1311"/>
                  <a:gd name="T1" fmla="*/ 1235 h 1306"/>
                  <a:gd name="T2" fmla="*/ 182 w 1311"/>
                  <a:gd name="T3" fmla="*/ 1102 h 1306"/>
                  <a:gd name="T4" fmla="*/ 42 w 1311"/>
                  <a:gd name="T5" fmla="*/ 920 h 1306"/>
                  <a:gd name="T6" fmla="*/ 0 w 1311"/>
                  <a:gd name="T7" fmla="*/ 680 h 1306"/>
                  <a:gd name="T8" fmla="*/ 28 w 1311"/>
                  <a:gd name="T9" fmla="*/ 435 h 1306"/>
                  <a:gd name="T10" fmla="*/ 106 w 1311"/>
                  <a:gd name="T11" fmla="*/ 308 h 1306"/>
                  <a:gd name="T12" fmla="*/ 323 w 1311"/>
                  <a:gd name="T13" fmla="*/ 182 h 1306"/>
                  <a:gd name="T14" fmla="*/ 310 w 1311"/>
                  <a:gd name="T15" fmla="*/ 55 h 1306"/>
                  <a:gd name="T16" fmla="*/ 680 w 1311"/>
                  <a:gd name="T17" fmla="*/ 0 h 1306"/>
                  <a:gd name="T18" fmla="*/ 982 w 1311"/>
                  <a:gd name="T19" fmla="*/ 117 h 1306"/>
                  <a:gd name="T20" fmla="*/ 1241 w 1311"/>
                  <a:gd name="T21" fmla="*/ 344 h 1306"/>
                  <a:gd name="T22" fmla="*/ 1311 w 1311"/>
                  <a:gd name="T23" fmla="*/ 743 h 1306"/>
                  <a:gd name="T24" fmla="*/ 1079 w 1311"/>
                  <a:gd name="T25" fmla="*/ 1087 h 1306"/>
                  <a:gd name="T26" fmla="*/ 680 w 1311"/>
                  <a:gd name="T27" fmla="*/ 1241 h 1306"/>
                  <a:gd name="T28" fmla="*/ 485 w 1311"/>
                  <a:gd name="T29" fmla="*/ 1306 h 1306"/>
                  <a:gd name="T30" fmla="*/ 378 w 1311"/>
                  <a:gd name="T31" fmla="*/ 1235 h 1306"/>
                  <a:gd name="T32" fmla="*/ 378 w 1311"/>
                  <a:gd name="T33" fmla="*/ 1235 h 1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311" h="1306">
                    <a:moveTo>
                      <a:pt x="378" y="1235"/>
                    </a:moveTo>
                    <a:lnTo>
                      <a:pt x="182" y="1102"/>
                    </a:lnTo>
                    <a:lnTo>
                      <a:pt x="42" y="920"/>
                    </a:lnTo>
                    <a:lnTo>
                      <a:pt x="0" y="680"/>
                    </a:lnTo>
                    <a:lnTo>
                      <a:pt x="28" y="435"/>
                    </a:lnTo>
                    <a:lnTo>
                      <a:pt x="106" y="308"/>
                    </a:lnTo>
                    <a:lnTo>
                      <a:pt x="323" y="182"/>
                    </a:lnTo>
                    <a:lnTo>
                      <a:pt x="310" y="55"/>
                    </a:lnTo>
                    <a:lnTo>
                      <a:pt x="680" y="0"/>
                    </a:lnTo>
                    <a:lnTo>
                      <a:pt x="982" y="117"/>
                    </a:lnTo>
                    <a:lnTo>
                      <a:pt x="1241" y="344"/>
                    </a:lnTo>
                    <a:lnTo>
                      <a:pt x="1311" y="743"/>
                    </a:lnTo>
                    <a:lnTo>
                      <a:pt x="1079" y="1087"/>
                    </a:lnTo>
                    <a:lnTo>
                      <a:pt x="680" y="1241"/>
                    </a:lnTo>
                    <a:lnTo>
                      <a:pt x="485" y="1306"/>
                    </a:lnTo>
                    <a:lnTo>
                      <a:pt x="378" y="1235"/>
                    </a:lnTo>
                    <a:lnTo>
                      <a:pt x="378" y="1235"/>
                    </a:lnTo>
                    <a:close/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8" name="Freeform 54"/>
              <p:cNvSpPr>
                <a:spLocks/>
              </p:cNvSpPr>
              <p:nvPr/>
            </p:nvSpPr>
            <p:spPr bwMode="auto">
              <a:xfrm>
                <a:off x="3116" y="1848"/>
                <a:ext cx="712" cy="642"/>
              </a:xfrm>
              <a:custGeom>
                <a:avLst/>
                <a:gdLst>
                  <a:gd name="T0" fmla="*/ 331 w 1424"/>
                  <a:gd name="T1" fmla="*/ 1102 h 1285"/>
                  <a:gd name="T2" fmla="*/ 128 w 1424"/>
                  <a:gd name="T3" fmla="*/ 933 h 1285"/>
                  <a:gd name="T4" fmla="*/ 78 w 1424"/>
                  <a:gd name="T5" fmla="*/ 492 h 1285"/>
                  <a:gd name="T6" fmla="*/ 240 w 1424"/>
                  <a:gd name="T7" fmla="*/ 203 h 1285"/>
                  <a:gd name="T8" fmla="*/ 491 w 1424"/>
                  <a:gd name="T9" fmla="*/ 49 h 1285"/>
                  <a:gd name="T10" fmla="*/ 934 w 1424"/>
                  <a:gd name="T11" fmla="*/ 0 h 1285"/>
                  <a:gd name="T12" fmla="*/ 1257 w 1424"/>
                  <a:gd name="T13" fmla="*/ 196 h 1285"/>
                  <a:gd name="T14" fmla="*/ 1424 w 1424"/>
                  <a:gd name="T15" fmla="*/ 540 h 1285"/>
                  <a:gd name="T16" fmla="*/ 1361 w 1424"/>
                  <a:gd name="T17" fmla="*/ 884 h 1285"/>
                  <a:gd name="T18" fmla="*/ 1129 w 1424"/>
                  <a:gd name="T19" fmla="*/ 1152 h 1285"/>
                  <a:gd name="T20" fmla="*/ 709 w 1424"/>
                  <a:gd name="T21" fmla="*/ 1214 h 1285"/>
                  <a:gd name="T22" fmla="*/ 498 w 1424"/>
                  <a:gd name="T23" fmla="*/ 1285 h 1285"/>
                  <a:gd name="T24" fmla="*/ 0 w 1424"/>
                  <a:gd name="T25" fmla="*/ 1144 h 1285"/>
                  <a:gd name="T26" fmla="*/ 331 w 1424"/>
                  <a:gd name="T27" fmla="*/ 1102 h 1285"/>
                  <a:gd name="T28" fmla="*/ 331 w 1424"/>
                  <a:gd name="T29" fmla="*/ 1102 h 1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424" h="1285">
                    <a:moveTo>
                      <a:pt x="331" y="1102"/>
                    </a:moveTo>
                    <a:lnTo>
                      <a:pt x="128" y="933"/>
                    </a:lnTo>
                    <a:lnTo>
                      <a:pt x="78" y="492"/>
                    </a:lnTo>
                    <a:lnTo>
                      <a:pt x="240" y="203"/>
                    </a:lnTo>
                    <a:lnTo>
                      <a:pt x="491" y="49"/>
                    </a:lnTo>
                    <a:lnTo>
                      <a:pt x="934" y="0"/>
                    </a:lnTo>
                    <a:lnTo>
                      <a:pt x="1257" y="196"/>
                    </a:lnTo>
                    <a:lnTo>
                      <a:pt x="1424" y="540"/>
                    </a:lnTo>
                    <a:lnTo>
                      <a:pt x="1361" y="884"/>
                    </a:lnTo>
                    <a:lnTo>
                      <a:pt x="1129" y="1152"/>
                    </a:lnTo>
                    <a:lnTo>
                      <a:pt x="709" y="1214"/>
                    </a:lnTo>
                    <a:lnTo>
                      <a:pt x="498" y="1285"/>
                    </a:lnTo>
                    <a:lnTo>
                      <a:pt x="0" y="1144"/>
                    </a:lnTo>
                    <a:lnTo>
                      <a:pt x="331" y="1102"/>
                    </a:lnTo>
                    <a:lnTo>
                      <a:pt x="331" y="1102"/>
                    </a:lnTo>
                    <a:close/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9" name="Freeform 55"/>
              <p:cNvSpPr>
                <a:spLocks/>
              </p:cNvSpPr>
              <p:nvPr/>
            </p:nvSpPr>
            <p:spPr bwMode="auto">
              <a:xfrm>
                <a:off x="2342" y="1684"/>
                <a:ext cx="798" cy="692"/>
              </a:xfrm>
              <a:custGeom>
                <a:avLst/>
                <a:gdLst>
                  <a:gd name="T0" fmla="*/ 377 w 1597"/>
                  <a:gd name="T1" fmla="*/ 1330 h 1384"/>
                  <a:gd name="T2" fmla="*/ 207 w 1597"/>
                  <a:gd name="T3" fmla="*/ 1213 h 1384"/>
                  <a:gd name="T4" fmla="*/ 36 w 1597"/>
                  <a:gd name="T5" fmla="*/ 986 h 1384"/>
                  <a:gd name="T6" fmla="*/ 4 w 1597"/>
                  <a:gd name="T7" fmla="*/ 559 h 1384"/>
                  <a:gd name="T8" fmla="*/ 44 w 1597"/>
                  <a:gd name="T9" fmla="*/ 403 h 1384"/>
                  <a:gd name="T10" fmla="*/ 109 w 1597"/>
                  <a:gd name="T11" fmla="*/ 293 h 1384"/>
                  <a:gd name="T12" fmla="*/ 194 w 1597"/>
                  <a:gd name="T13" fmla="*/ 199 h 1384"/>
                  <a:gd name="T14" fmla="*/ 354 w 1597"/>
                  <a:gd name="T15" fmla="*/ 103 h 1384"/>
                  <a:gd name="T16" fmla="*/ 618 w 1597"/>
                  <a:gd name="T17" fmla="*/ 23 h 1384"/>
                  <a:gd name="T18" fmla="*/ 973 w 1597"/>
                  <a:gd name="T19" fmla="*/ 21 h 1384"/>
                  <a:gd name="T20" fmla="*/ 1249 w 1597"/>
                  <a:gd name="T21" fmla="*/ 137 h 1384"/>
                  <a:gd name="T22" fmla="*/ 1401 w 1597"/>
                  <a:gd name="T23" fmla="*/ 276 h 1384"/>
                  <a:gd name="T24" fmla="*/ 1551 w 1597"/>
                  <a:gd name="T25" fmla="*/ 526 h 1384"/>
                  <a:gd name="T26" fmla="*/ 1591 w 1597"/>
                  <a:gd name="T27" fmla="*/ 857 h 1384"/>
                  <a:gd name="T28" fmla="*/ 1521 w 1597"/>
                  <a:gd name="T29" fmla="*/ 1017 h 1384"/>
                  <a:gd name="T30" fmla="*/ 1420 w 1597"/>
                  <a:gd name="T31" fmla="*/ 1142 h 1384"/>
                  <a:gd name="T32" fmla="*/ 1304 w 1597"/>
                  <a:gd name="T33" fmla="*/ 1232 h 1384"/>
                  <a:gd name="T34" fmla="*/ 1129 w 1597"/>
                  <a:gd name="T35" fmla="*/ 1310 h 1384"/>
                  <a:gd name="T36" fmla="*/ 816 w 1597"/>
                  <a:gd name="T37" fmla="*/ 1361 h 1384"/>
                  <a:gd name="T38" fmla="*/ 787 w 1597"/>
                  <a:gd name="T39" fmla="*/ 1308 h 1384"/>
                  <a:gd name="T40" fmla="*/ 998 w 1597"/>
                  <a:gd name="T41" fmla="*/ 1264 h 1384"/>
                  <a:gd name="T42" fmla="*/ 1224 w 1597"/>
                  <a:gd name="T43" fmla="*/ 1148 h 1384"/>
                  <a:gd name="T44" fmla="*/ 1350 w 1597"/>
                  <a:gd name="T45" fmla="*/ 1021 h 1384"/>
                  <a:gd name="T46" fmla="*/ 1458 w 1597"/>
                  <a:gd name="T47" fmla="*/ 817 h 1384"/>
                  <a:gd name="T48" fmla="*/ 1458 w 1597"/>
                  <a:gd name="T49" fmla="*/ 692 h 1384"/>
                  <a:gd name="T50" fmla="*/ 1388 w 1597"/>
                  <a:gd name="T51" fmla="*/ 502 h 1384"/>
                  <a:gd name="T52" fmla="*/ 1297 w 1597"/>
                  <a:gd name="T53" fmla="*/ 367 h 1384"/>
                  <a:gd name="T54" fmla="*/ 1171 w 1597"/>
                  <a:gd name="T55" fmla="*/ 253 h 1384"/>
                  <a:gd name="T56" fmla="*/ 1025 w 1597"/>
                  <a:gd name="T57" fmla="*/ 180 h 1384"/>
                  <a:gd name="T58" fmla="*/ 761 w 1597"/>
                  <a:gd name="T59" fmla="*/ 142 h 1384"/>
                  <a:gd name="T60" fmla="*/ 323 w 1597"/>
                  <a:gd name="T61" fmla="*/ 272 h 1384"/>
                  <a:gd name="T62" fmla="*/ 130 w 1597"/>
                  <a:gd name="T63" fmla="*/ 593 h 1384"/>
                  <a:gd name="T64" fmla="*/ 130 w 1597"/>
                  <a:gd name="T65" fmla="*/ 787 h 1384"/>
                  <a:gd name="T66" fmla="*/ 188 w 1597"/>
                  <a:gd name="T67" fmla="*/ 1040 h 1384"/>
                  <a:gd name="T68" fmla="*/ 285 w 1597"/>
                  <a:gd name="T69" fmla="*/ 1171 h 1384"/>
                  <a:gd name="T70" fmla="*/ 422 w 1597"/>
                  <a:gd name="T71" fmla="*/ 1279 h 1384"/>
                  <a:gd name="T72" fmla="*/ 517 w 1597"/>
                  <a:gd name="T73" fmla="*/ 1369 h 1384"/>
                  <a:gd name="T74" fmla="*/ 474 w 1597"/>
                  <a:gd name="T75" fmla="*/ 1384 h 13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597" h="1384">
                    <a:moveTo>
                      <a:pt x="474" y="1384"/>
                    </a:moveTo>
                    <a:lnTo>
                      <a:pt x="377" y="1330"/>
                    </a:lnTo>
                    <a:lnTo>
                      <a:pt x="287" y="1275"/>
                    </a:lnTo>
                    <a:lnTo>
                      <a:pt x="207" y="1213"/>
                    </a:lnTo>
                    <a:lnTo>
                      <a:pt x="137" y="1146"/>
                    </a:lnTo>
                    <a:lnTo>
                      <a:pt x="36" y="986"/>
                    </a:lnTo>
                    <a:lnTo>
                      <a:pt x="0" y="787"/>
                    </a:lnTo>
                    <a:lnTo>
                      <a:pt x="4" y="559"/>
                    </a:lnTo>
                    <a:lnTo>
                      <a:pt x="23" y="456"/>
                    </a:lnTo>
                    <a:lnTo>
                      <a:pt x="44" y="403"/>
                    </a:lnTo>
                    <a:lnTo>
                      <a:pt x="71" y="352"/>
                    </a:lnTo>
                    <a:lnTo>
                      <a:pt x="109" y="293"/>
                    </a:lnTo>
                    <a:lnTo>
                      <a:pt x="150" y="241"/>
                    </a:lnTo>
                    <a:lnTo>
                      <a:pt x="194" y="199"/>
                    </a:lnTo>
                    <a:lnTo>
                      <a:pt x="244" y="161"/>
                    </a:lnTo>
                    <a:lnTo>
                      <a:pt x="354" y="103"/>
                    </a:lnTo>
                    <a:lnTo>
                      <a:pt x="483" y="57"/>
                    </a:lnTo>
                    <a:lnTo>
                      <a:pt x="618" y="23"/>
                    </a:lnTo>
                    <a:lnTo>
                      <a:pt x="755" y="0"/>
                    </a:lnTo>
                    <a:lnTo>
                      <a:pt x="973" y="21"/>
                    </a:lnTo>
                    <a:lnTo>
                      <a:pt x="1163" y="87"/>
                    </a:lnTo>
                    <a:lnTo>
                      <a:pt x="1249" y="137"/>
                    </a:lnTo>
                    <a:lnTo>
                      <a:pt x="1327" y="201"/>
                    </a:lnTo>
                    <a:lnTo>
                      <a:pt x="1401" y="276"/>
                    </a:lnTo>
                    <a:lnTo>
                      <a:pt x="1466" y="365"/>
                    </a:lnTo>
                    <a:lnTo>
                      <a:pt x="1551" y="526"/>
                    </a:lnTo>
                    <a:lnTo>
                      <a:pt x="1597" y="692"/>
                    </a:lnTo>
                    <a:lnTo>
                      <a:pt x="1591" y="857"/>
                    </a:lnTo>
                    <a:lnTo>
                      <a:pt x="1565" y="939"/>
                    </a:lnTo>
                    <a:lnTo>
                      <a:pt x="1521" y="1017"/>
                    </a:lnTo>
                    <a:lnTo>
                      <a:pt x="1454" y="1104"/>
                    </a:lnTo>
                    <a:lnTo>
                      <a:pt x="1420" y="1142"/>
                    </a:lnTo>
                    <a:lnTo>
                      <a:pt x="1382" y="1177"/>
                    </a:lnTo>
                    <a:lnTo>
                      <a:pt x="1304" y="1232"/>
                    </a:lnTo>
                    <a:lnTo>
                      <a:pt x="1220" y="1275"/>
                    </a:lnTo>
                    <a:lnTo>
                      <a:pt x="1129" y="1310"/>
                    </a:lnTo>
                    <a:lnTo>
                      <a:pt x="1032" y="1332"/>
                    </a:lnTo>
                    <a:lnTo>
                      <a:pt x="816" y="1361"/>
                    </a:lnTo>
                    <a:lnTo>
                      <a:pt x="781" y="1330"/>
                    </a:lnTo>
                    <a:lnTo>
                      <a:pt x="787" y="1308"/>
                    </a:lnTo>
                    <a:lnTo>
                      <a:pt x="810" y="1296"/>
                    </a:lnTo>
                    <a:lnTo>
                      <a:pt x="998" y="1264"/>
                    </a:lnTo>
                    <a:lnTo>
                      <a:pt x="1154" y="1196"/>
                    </a:lnTo>
                    <a:lnTo>
                      <a:pt x="1224" y="1148"/>
                    </a:lnTo>
                    <a:lnTo>
                      <a:pt x="1289" y="1089"/>
                    </a:lnTo>
                    <a:lnTo>
                      <a:pt x="1350" y="1021"/>
                    </a:lnTo>
                    <a:lnTo>
                      <a:pt x="1407" y="943"/>
                    </a:lnTo>
                    <a:lnTo>
                      <a:pt x="1458" y="817"/>
                    </a:lnTo>
                    <a:lnTo>
                      <a:pt x="1464" y="755"/>
                    </a:lnTo>
                    <a:lnTo>
                      <a:pt x="1458" y="692"/>
                    </a:lnTo>
                    <a:lnTo>
                      <a:pt x="1420" y="564"/>
                    </a:lnTo>
                    <a:lnTo>
                      <a:pt x="1388" y="502"/>
                    </a:lnTo>
                    <a:lnTo>
                      <a:pt x="1352" y="441"/>
                    </a:lnTo>
                    <a:lnTo>
                      <a:pt x="1297" y="367"/>
                    </a:lnTo>
                    <a:lnTo>
                      <a:pt x="1238" y="304"/>
                    </a:lnTo>
                    <a:lnTo>
                      <a:pt x="1171" y="253"/>
                    </a:lnTo>
                    <a:lnTo>
                      <a:pt x="1101" y="211"/>
                    </a:lnTo>
                    <a:lnTo>
                      <a:pt x="1025" y="180"/>
                    </a:lnTo>
                    <a:lnTo>
                      <a:pt x="943" y="160"/>
                    </a:lnTo>
                    <a:lnTo>
                      <a:pt x="761" y="142"/>
                    </a:lnTo>
                    <a:lnTo>
                      <a:pt x="519" y="196"/>
                    </a:lnTo>
                    <a:lnTo>
                      <a:pt x="323" y="272"/>
                    </a:lnTo>
                    <a:lnTo>
                      <a:pt x="183" y="416"/>
                    </a:lnTo>
                    <a:lnTo>
                      <a:pt x="130" y="593"/>
                    </a:lnTo>
                    <a:lnTo>
                      <a:pt x="128" y="684"/>
                    </a:lnTo>
                    <a:lnTo>
                      <a:pt x="130" y="787"/>
                    </a:lnTo>
                    <a:lnTo>
                      <a:pt x="156" y="964"/>
                    </a:lnTo>
                    <a:lnTo>
                      <a:pt x="188" y="1040"/>
                    </a:lnTo>
                    <a:lnTo>
                      <a:pt x="232" y="1108"/>
                    </a:lnTo>
                    <a:lnTo>
                      <a:pt x="285" y="1171"/>
                    </a:lnTo>
                    <a:lnTo>
                      <a:pt x="350" y="1228"/>
                    </a:lnTo>
                    <a:lnTo>
                      <a:pt x="422" y="1279"/>
                    </a:lnTo>
                    <a:lnTo>
                      <a:pt x="502" y="1325"/>
                    </a:lnTo>
                    <a:lnTo>
                      <a:pt x="517" y="1369"/>
                    </a:lnTo>
                    <a:lnTo>
                      <a:pt x="474" y="1384"/>
                    </a:lnTo>
                    <a:lnTo>
                      <a:pt x="474" y="138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0" name="Freeform 56"/>
              <p:cNvSpPr>
                <a:spLocks/>
              </p:cNvSpPr>
              <p:nvPr/>
            </p:nvSpPr>
            <p:spPr bwMode="auto">
              <a:xfrm>
                <a:off x="3132" y="1811"/>
                <a:ext cx="735" cy="658"/>
              </a:xfrm>
              <a:custGeom>
                <a:avLst/>
                <a:gdLst>
                  <a:gd name="T0" fmla="*/ 136 w 1469"/>
                  <a:gd name="T1" fmla="*/ 1108 h 1315"/>
                  <a:gd name="T2" fmla="*/ 0 w 1469"/>
                  <a:gd name="T3" fmla="*/ 713 h 1315"/>
                  <a:gd name="T4" fmla="*/ 28 w 1469"/>
                  <a:gd name="T5" fmla="*/ 484 h 1315"/>
                  <a:gd name="T6" fmla="*/ 95 w 1469"/>
                  <a:gd name="T7" fmla="*/ 325 h 1315"/>
                  <a:gd name="T8" fmla="*/ 193 w 1469"/>
                  <a:gd name="T9" fmla="*/ 203 h 1315"/>
                  <a:gd name="T10" fmla="*/ 327 w 1469"/>
                  <a:gd name="T11" fmla="*/ 110 h 1315"/>
                  <a:gd name="T12" fmla="*/ 490 w 1469"/>
                  <a:gd name="T13" fmla="*/ 42 h 1315"/>
                  <a:gd name="T14" fmla="*/ 868 w 1469"/>
                  <a:gd name="T15" fmla="*/ 2 h 1315"/>
                  <a:gd name="T16" fmla="*/ 1121 w 1469"/>
                  <a:gd name="T17" fmla="*/ 106 h 1315"/>
                  <a:gd name="T18" fmla="*/ 1256 w 1469"/>
                  <a:gd name="T19" fmla="*/ 220 h 1315"/>
                  <a:gd name="T20" fmla="*/ 1385 w 1469"/>
                  <a:gd name="T21" fmla="*/ 370 h 1315"/>
                  <a:gd name="T22" fmla="*/ 1469 w 1469"/>
                  <a:gd name="T23" fmla="*/ 625 h 1315"/>
                  <a:gd name="T24" fmla="*/ 1435 w 1469"/>
                  <a:gd name="T25" fmla="*/ 973 h 1315"/>
                  <a:gd name="T26" fmla="*/ 1319 w 1469"/>
                  <a:gd name="T27" fmla="*/ 1152 h 1315"/>
                  <a:gd name="T28" fmla="*/ 1168 w 1469"/>
                  <a:gd name="T29" fmla="*/ 1260 h 1315"/>
                  <a:gd name="T30" fmla="*/ 748 w 1469"/>
                  <a:gd name="T31" fmla="*/ 1315 h 1315"/>
                  <a:gd name="T32" fmla="*/ 406 w 1469"/>
                  <a:gd name="T33" fmla="*/ 1190 h 1315"/>
                  <a:gd name="T34" fmla="*/ 448 w 1469"/>
                  <a:gd name="T35" fmla="*/ 1169 h 1315"/>
                  <a:gd name="T36" fmla="*/ 735 w 1469"/>
                  <a:gd name="T37" fmla="*/ 1201 h 1315"/>
                  <a:gd name="T38" fmla="*/ 1153 w 1469"/>
                  <a:gd name="T39" fmla="*/ 1081 h 1315"/>
                  <a:gd name="T40" fmla="*/ 1315 w 1469"/>
                  <a:gd name="T41" fmla="*/ 832 h 1315"/>
                  <a:gd name="T42" fmla="*/ 1302 w 1469"/>
                  <a:gd name="T43" fmla="*/ 545 h 1315"/>
                  <a:gd name="T44" fmla="*/ 1227 w 1469"/>
                  <a:gd name="T45" fmla="*/ 401 h 1315"/>
                  <a:gd name="T46" fmla="*/ 1153 w 1469"/>
                  <a:gd name="T47" fmla="*/ 313 h 1315"/>
                  <a:gd name="T48" fmla="*/ 1043 w 1469"/>
                  <a:gd name="T49" fmla="*/ 218 h 1315"/>
                  <a:gd name="T50" fmla="*/ 836 w 1469"/>
                  <a:gd name="T51" fmla="*/ 129 h 1315"/>
                  <a:gd name="T52" fmla="*/ 528 w 1469"/>
                  <a:gd name="T53" fmla="*/ 157 h 1315"/>
                  <a:gd name="T54" fmla="*/ 174 w 1469"/>
                  <a:gd name="T55" fmla="*/ 376 h 1315"/>
                  <a:gd name="T56" fmla="*/ 87 w 1469"/>
                  <a:gd name="T57" fmla="*/ 707 h 1315"/>
                  <a:gd name="T58" fmla="*/ 135 w 1469"/>
                  <a:gd name="T59" fmla="*/ 984 h 1315"/>
                  <a:gd name="T60" fmla="*/ 212 w 1469"/>
                  <a:gd name="T61" fmla="*/ 1087 h 1315"/>
                  <a:gd name="T62" fmla="*/ 332 w 1469"/>
                  <a:gd name="T63" fmla="*/ 1150 h 1315"/>
                  <a:gd name="T64" fmla="*/ 342 w 1469"/>
                  <a:gd name="T65" fmla="*/ 1209 h 1315"/>
                  <a:gd name="T66" fmla="*/ 315 w 1469"/>
                  <a:gd name="T67" fmla="*/ 1212 h 13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469" h="1315">
                    <a:moveTo>
                      <a:pt x="315" y="1212"/>
                    </a:moveTo>
                    <a:lnTo>
                      <a:pt x="136" y="1108"/>
                    </a:lnTo>
                    <a:lnTo>
                      <a:pt x="34" y="929"/>
                    </a:lnTo>
                    <a:lnTo>
                      <a:pt x="0" y="713"/>
                    </a:lnTo>
                    <a:lnTo>
                      <a:pt x="7" y="597"/>
                    </a:lnTo>
                    <a:lnTo>
                      <a:pt x="28" y="484"/>
                    </a:lnTo>
                    <a:lnTo>
                      <a:pt x="57" y="401"/>
                    </a:lnTo>
                    <a:lnTo>
                      <a:pt x="95" y="325"/>
                    </a:lnTo>
                    <a:lnTo>
                      <a:pt x="140" y="260"/>
                    </a:lnTo>
                    <a:lnTo>
                      <a:pt x="193" y="203"/>
                    </a:lnTo>
                    <a:lnTo>
                      <a:pt x="256" y="152"/>
                    </a:lnTo>
                    <a:lnTo>
                      <a:pt x="327" y="110"/>
                    </a:lnTo>
                    <a:lnTo>
                      <a:pt x="404" y="74"/>
                    </a:lnTo>
                    <a:lnTo>
                      <a:pt x="490" y="42"/>
                    </a:lnTo>
                    <a:lnTo>
                      <a:pt x="686" y="0"/>
                    </a:lnTo>
                    <a:lnTo>
                      <a:pt x="868" y="2"/>
                    </a:lnTo>
                    <a:lnTo>
                      <a:pt x="1039" y="57"/>
                    </a:lnTo>
                    <a:lnTo>
                      <a:pt x="1121" y="106"/>
                    </a:lnTo>
                    <a:lnTo>
                      <a:pt x="1199" y="169"/>
                    </a:lnTo>
                    <a:lnTo>
                      <a:pt x="1256" y="220"/>
                    </a:lnTo>
                    <a:lnTo>
                      <a:pt x="1305" y="272"/>
                    </a:lnTo>
                    <a:lnTo>
                      <a:pt x="1385" y="370"/>
                    </a:lnTo>
                    <a:lnTo>
                      <a:pt x="1440" y="484"/>
                    </a:lnTo>
                    <a:lnTo>
                      <a:pt x="1469" y="625"/>
                    </a:lnTo>
                    <a:lnTo>
                      <a:pt x="1463" y="861"/>
                    </a:lnTo>
                    <a:lnTo>
                      <a:pt x="1435" y="973"/>
                    </a:lnTo>
                    <a:lnTo>
                      <a:pt x="1381" y="1074"/>
                    </a:lnTo>
                    <a:lnTo>
                      <a:pt x="1319" y="1152"/>
                    </a:lnTo>
                    <a:lnTo>
                      <a:pt x="1248" y="1211"/>
                    </a:lnTo>
                    <a:lnTo>
                      <a:pt x="1168" y="1260"/>
                    </a:lnTo>
                    <a:lnTo>
                      <a:pt x="1077" y="1306"/>
                    </a:lnTo>
                    <a:lnTo>
                      <a:pt x="748" y="1315"/>
                    </a:lnTo>
                    <a:lnTo>
                      <a:pt x="427" y="1231"/>
                    </a:lnTo>
                    <a:lnTo>
                      <a:pt x="406" y="1190"/>
                    </a:lnTo>
                    <a:lnTo>
                      <a:pt x="422" y="1171"/>
                    </a:lnTo>
                    <a:lnTo>
                      <a:pt x="448" y="1169"/>
                    </a:lnTo>
                    <a:lnTo>
                      <a:pt x="598" y="1201"/>
                    </a:lnTo>
                    <a:lnTo>
                      <a:pt x="735" y="1201"/>
                    </a:lnTo>
                    <a:lnTo>
                      <a:pt x="1028" y="1148"/>
                    </a:lnTo>
                    <a:lnTo>
                      <a:pt x="1153" y="1081"/>
                    </a:lnTo>
                    <a:lnTo>
                      <a:pt x="1250" y="982"/>
                    </a:lnTo>
                    <a:lnTo>
                      <a:pt x="1315" y="832"/>
                    </a:lnTo>
                    <a:lnTo>
                      <a:pt x="1326" y="665"/>
                    </a:lnTo>
                    <a:lnTo>
                      <a:pt x="1302" y="545"/>
                    </a:lnTo>
                    <a:lnTo>
                      <a:pt x="1258" y="446"/>
                    </a:lnTo>
                    <a:lnTo>
                      <a:pt x="1227" y="401"/>
                    </a:lnTo>
                    <a:lnTo>
                      <a:pt x="1193" y="357"/>
                    </a:lnTo>
                    <a:lnTo>
                      <a:pt x="1153" y="313"/>
                    </a:lnTo>
                    <a:lnTo>
                      <a:pt x="1108" y="270"/>
                    </a:lnTo>
                    <a:lnTo>
                      <a:pt x="1043" y="218"/>
                    </a:lnTo>
                    <a:lnTo>
                      <a:pt x="975" y="176"/>
                    </a:lnTo>
                    <a:lnTo>
                      <a:pt x="836" y="129"/>
                    </a:lnTo>
                    <a:lnTo>
                      <a:pt x="688" y="123"/>
                    </a:lnTo>
                    <a:lnTo>
                      <a:pt x="528" y="157"/>
                    </a:lnTo>
                    <a:lnTo>
                      <a:pt x="266" y="281"/>
                    </a:lnTo>
                    <a:lnTo>
                      <a:pt x="174" y="376"/>
                    </a:lnTo>
                    <a:lnTo>
                      <a:pt x="117" y="509"/>
                    </a:lnTo>
                    <a:lnTo>
                      <a:pt x="87" y="707"/>
                    </a:lnTo>
                    <a:lnTo>
                      <a:pt x="104" y="899"/>
                    </a:lnTo>
                    <a:lnTo>
                      <a:pt x="135" y="984"/>
                    </a:lnTo>
                    <a:lnTo>
                      <a:pt x="182" y="1057"/>
                    </a:lnTo>
                    <a:lnTo>
                      <a:pt x="212" y="1087"/>
                    </a:lnTo>
                    <a:lnTo>
                      <a:pt x="247" y="1114"/>
                    </a:lnTo>
                    <a:lnTo>
                      <a:pt x="332" y="1150"/>
                    </a:lnTo>
                    <a:lnTo>
                      <a:pt x="355" y="1190"/>
                    </a:lnTo>
                    <a:lnTo>
                      <a:pt x="342" y="1209"/>
                    </a:lnTo>
                    <a:lnTo>
                      <a:pt x="315" y="1212"/>
                    </a:lnTo>
                    <a:lnTo>
                      <a:pt x="315" y="12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1" name="Freeform 57"/>
              <p:cNvSpPr>
                <a:spLocks/>
              </p:cNvSpPr>
              <p:nvPr/>
            </p:nvSpPr>
            <p:spPr bwMode="auto">
              <a:xfrm>
                <a:off x="2531" y="2330"/>
                <a:ext cx="660" cy="107"/>
              </a:xfrm>
              <a:custGeom>
                <a:avLst/>
                <a:gdLst>
                  <a:gd name="T0" fmla="*/ 47 w 1320"/>
                  <a:gd name="T1" fmla="*/ 0 h 214"/>
                  <a:gd name="T2" fmla="*/ 290 w 1320"/>
                  <a:gd name="T3" fmla="*/ 17 h 214"/>
                  <a:gd name="T4" fmla="*/ 935 w 1320"/>
                  <a:gd name="T5" fmla="*/ 83 h 214"/>
                  <a:gd name="T6" fmla="*/ 1292 w 1320"/>
                  <a:gd name="T7" fmla="*/ 150 h 214"/>
                  <a:gd name="T8" fmla="*/ 1320 w 1320"/>
                  <a:gd name="T9" fmla="*/ 186 h 214"/>
                  <a:gd name="T10" fmla="*/ 1309 w 1320"/>
                  <a:gd name="T11" fmla="*/ 207 h 214"/>
                  <a:gd name="T12" fmla="*/ 1284 w 1320"/>
                  <a:gd name="T13" fmla="*/ 214 h 214"/>
                  <a:gd name="T14" fmla="*/ 923 w 1320"/>
                  <a:gd name="T15" fmla="*/ 190 h 214"/>
                  <a:gd name="T16" fmla="*/ 281 w 1320"/>
                  <a:gd name="T17" fmla="*/ 125 h 214"/>
                  <a:gd name="T18" fmla="*/ 41 w 1320"/>
                  <a:gd name="T19" fmla="*/ 91 h 214"/>
                  <a:gd name="T20" fmla="*/ 0 w 1320"/>
                  <a:gd name="T21" fmla="*/ 41 h 214"/>
                  <a:gd name="T22" fmla="*/ 13 w 1320"/>
                  <a:gd name="T23" fmla="*/ 11 h 214"/>
                  <a:gd name="T24" fmla="*/ 47 w 1320"/>
                  <a:gd name="T25" fmla="*/ 0 h 214"/>
                  <a:gd name="T26" fmla="*/ 47 w 1320"/>
                  <a:gd name="T27" fmla="*/ 0 h 2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320" h="214">
                    <a:moveTo>
                      <a:pt x="47" y="0"/>
                    </a:moveTo>
                    <a:lnTo>
                      <a:pt x="290" y="17"/>
                    </a:lnTo>
                    <a:lnTo>
                      <a:pt x="935" y="83"/>
                    </a:lnTo>
                    <a:lnTo>
                      <a:pt x="1292" y="150"/>
                    </a:lnTo>
                    <a:lnTo>
                      <a:pt x="1320" y="186"/>
                    </a:lnTo>
                    <a:lnTo>
                      <a:pt x="1309" y="207"/>
                    </a:lnTo>
                    <a:lnTo>
                      <a:pt x="1284" y="214"/>
                    </a:lnTo>
                    <a:lnTo>
                      <a:pt x="923" y="190"/>
                    </a:lnTo>
                    <a:lnTo>
                      <a:pt x="281" y="125"/>
                    </a:lnTo>
                    <a:lnTo>
                      <a:pt x="41" y="91"/>
                    </a:lnTo>
                    <a:lnTo>
                      <a:pt x="0" y="41"/>
                    </a:lnTo>
                    <a:lnTo>
                      <a:pt x="13" y="11"/>
                    </a:lnTo>
                    <a:lnTo>
                      <a:pt x="47" y="0"/>
                    </a:lnTo>
                    <a:lnTo>
                      <a:pt x="47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" name="Freeform 58"/>
              <p:cNvSpPr>
                <a:spLocks/>
              </p:cNvSpPr>
              <p:nvPr/>
            </p:nvSpPr>
            <p:spPr bwMode="auto">
              <a:xfrm>
                <a:off x="2445" y="2346"/>
                <a:ext cx="115" cy="813"/>
              </a:xfrm>
              <a:custGeom>
                <a:avLst/>
                <a:gdLst>
                  <a:gd name="T0" fmla="*/ 230 w 230"/>
                  <a:gd name="T1" fmla="*/ 38 h 1625"/>
                  <a:gd name="T2" fmla="*/ 170 w 230"/>
                  <a:gd name="T3" fmla="*/ 616 h 1625"/>
                  <a:gd name="T4" fmla="*/ 153 w 230"/>
                  <a:gd name="T5" fmla="*/ 1194 h 1625"/>
                  <a:gd name="T6" fmla="*/ 137 w 230"/>
                  <a:gd name="T7" fmla="*/ 1386 h 1625"/>
                  <a:gd name="T8" fmla="*/ 107 w 230"/>
                  <a:gd name="T9" fmla="*/ 1492 h 1625"/>
                  <a:gd name="T10" fmla="*/ 71 w 230"/>
                  <a:gd name="T11" fmla="*/ 1597 h 1625"/>
                  <a:gd name="T12" fmla="*/ 57 w 230"/>
                  <a:gd name="T13" fmla="*/ 1619 h 1625"/>
                  <a:gd name="T14" fmla="*/ 35 w 230"/>
                  <a:gd name="T15" fmla="*/ 1625 h 1625"/>
                  <a:gd name="T16" fmla="*/ 6 w 230"/>
                  <a:gd name="T17" fmla="*/ 1587 h 1625"/>
                  <a:gd name="T18" fmla="*/ 0 w 230"/>
                  <a:gd name="T19" fmla="*/ 1374 h 1625"/>
                  <a:gd name="T20" fmla="*/ 16 w 230"/>
                  <a:gd name="T21" fmla="*/ 1182 h 1625"/>
                  <a:gd name="T22" fmla="*/ 38 w 230"/>
                  <a:gd name="T23" fmla="*/ 874 h 1625"/>
                  <a:gd name="T24" fmla="*/ 69 w 230"/>
                  <a:gd name="T25" fmla="*/ 604 h 1625"/>
                  <a:gd name="T26" fmla="*/ 111 w 230"/>
                  <a:gd name="T27" fmla="*/ 334 h 1625"/>
                  <a:gd name="T28" fmla="*/ 166 w 230"/>
                  <a:gd name="T29" fmla="*/ 25 h 1625"/>
                  <a:gd name="T30" fmla="*/ 181 w 230"/>
                  <a:gd name="T31" fmla="*/ 4 h 1625"/>
                  <a:gd name="T32" fmla="*/ 204 w 230"/>
                  <a:gd name="T33" fmla="*/ 0 h 1625"/>
                  <a:gd name="T34" fmla="*/ 230 w 230"/>
                  <a:gd name="T35" fmla="*/ 38 h 1625"/>
                  <a:gd name="T36" fmla="*/ 230 w 230"/>
                  <a:gd name="T37" fmla="*/ 38 h 16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30" h="1625">
                    <a:moveTo>
                      <a:pt x="230" y="38"/>
                    </a:moveTo>
                    <a:lnTo>
                      <a:pt x="170" y="616"/>
                    </a:lnTo>
                    <a:lnTo>
                      <a:pt x="153" y="1194"/>
                    </a:lnTo>
                    <a:lnTo>
                      <a:pt x="137" y="1386"/>
                    </a:lnTo>
                    <a:lnTo>
                      <a:pt x="107" y="1492"/>
                    </a:lnTo>
                    <a:lnTo>
                      <a:pt x="71" y="1597"/>
                    </a:lnTo>
                    <a:lnTo>
                      <a:pt x="57" y="1619"/>
                    </a:lnTo>
                    <a:lnTo>
                      <a:pt x="35" y="1625"/>
                    </a:lnTo>
                    <a:lnTo>
                      <a:pt x="6" y="1587"/>
                    </a:lnTo>
                    <a:lnTo>
                      <a:pt x="0" y="1374"/>
                    </a:lnTo>
                    <a:lnTo>
                      <a:pt x="16" y="1182"/>
                    </a:lnTo>
                    <a:lnTo>
                      <a:pt x="38" y="874"/>
                    </a:lnTo>
                    <a:lnTo>
                      <a:pt x="69" y="604"/>
                    </a:lnTo>
                    <a:lnTo>
                      <a:pt x="111" y="334"/>
                    </a:lnTo>
                    <a:lnTo>
                      <a:pt x="166" y="25"/>
                    </a:lnTo>
                    <a:lnTo>
                      <a:pt x="181" y="4"/>
                    </a:lnTo>
                    <a:lnTo>
                      <a:pt x="204" y="0"/>
                    </a:lnTo>
                    <a:lnTo>
                      <a:pt x="230" y="38"/>
                    </a:lnTo>
                    <a:lnTo>
                      <a:pt x="230" y="3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" name="Freeform 59"/>
              <p:cNvSpPr>
                <a:spLocks/>
              </p:cNvSpPr>
              <p:nvPr/>
            </p:nvSpPr>
            <p:spPr bwMode="auto">
              <a:xfrm>
                <a:off x="2456" y="3127"/>
                <a:ext cx="913" cy="123"/>
              </a:xfrm>
              <a:custGeom>
                <a:avLst/>
                <a:gdLst>
                  <a:gd name="T0" fmla="*/ 33 w 1827"/>
                  <a:gd name="T1" fmla="*/ 0 h 246"/>
                  <a:gd name="T2" fmla="*/ 1397 w 1827"/>
                  <a:gd name="T3" fmla="*/ 99 h 246"/>
                  <a:gd name="T4" fmla="*/ 1770 w 1827"/>
                  <a:gd name="T5" fmla="*/ 132 h 246"/>
                  <a:gd name="T6" fmla="*/ 1812 w 1827"/>
                  <a:gd name="T7" fmla="*/ 151 h 246"/>
                  <a:gd name="T8" fmla="*/ 1827 w 1827"/>
                  <a:gd name="T9" fmla="*/ 189 h 246"/>
                  <a:gd name="T10" fmla="*/ 1812 w 1827"/>
                  <a:gd name="T11" fmla="*/ 228 h 246"/>
                  <a:gd name="T12" fmla="*/ 1770 w 1827"/>
                  <a:gd name="T13" fmla="*/ 246 h 246"/>
                  <a:gd name="T14" fmla="*/ 1386 w 1827"/>
                  <a:gd name="T15" fmla="*/ 208 h 246"/>
                  <a:gd name="T16" fmla="*/ 1025 w 1827"/>
                  <a:gd name="T17" fmla="*/ 162 h 246"/>
                  <a:gd name="T18" fmla="*/ 707 w 1827"/>
                  <a:gd name="T19" fmla="*/ 122 h 246"/>
                  <a:gd name="T20" fmla="*/ 392 w 1827"/>
                  <a:gd name="T21" fmla="*/ 88 h 246"/>
                  <a:gd name="T22" fmla="*/ 31 w 1827"/>
                  <a:gd name="T23" fmla="*/ 65 h 246"/>
                  <a:gd name="T24" fmla="*/ 0 w 1827"/>
                  <a:gd name="T25" fmla="*/ 31 h 246"/>
                  <a:gd name="T26" fmla="*/ 8 w 1827"/>
                  <a:gd name="T27" fmla="*/ 10 h 246"/>
                  <a:gd name="T28" fmla="*/ 33 w 1827"/>
                  <a:gd name="T29" fmla="*/ 0 h 246"/>
                  <a:gd name="T30" fmla="*/ 33 w 1827"/>
                  <a:gd name="T31" fmla="*/ 0 h 2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827" h="246">
                    <a:moveTo>
                      <a:pt x="33" y="0"/>
                    </a:moveTo>
                    <a:lnTo>
                      <a:pt x="1397" y="99"/>
                    </a:lnTo>
                    <a:lnTo>
                      <a:pt x="1770" y="132"/>
                    </a:lnTo>
                    <a:lnTo>
                      <a:pt x="1812" y="151"/>
                    </a:lnTo>
                    <a:lnTo>
                      <a:pt x="1827" y="189"/>
                    </a:lnTo>
                    <a:lnTo>
                      <a:pt x="1812" y="228"/>
                    </a:lnTo>
                    <a:lnTo>
                      <a:pt x="1770" y="246"/>
                    </a:lnTo>
                    <a:lnTo>
                      <a:pt x="1386" y="208"/>
                    </a:lnTo>
                    <a:lnTo>
                      <a:pt x="1025" y="162"/>
                    </a:lnTo>
                    <a:lnTo>
                      <a:pt x="707" y="122"/>
                    </a:lnTo>
                    <a:lnTo>
                      <a:pt x="392" y="88"/>
                    </a:lnTo>
                    <a:lnTo>
                      <a:pt x="31" y="65"/>
                    </a:lnTo>
                    <a:lnTo>
                      <a:pt x="0" y="31"/>
                    </a:lnTo>
                    <a:lnTo>
                      <a:pt x="8" y="10"/>
                    </a:lnTo>
                    <a:lnTo>
                      <a:pt x="33" y="0"/>
                    </a:lnTo>
                    <a:lnTo>
                      <a:pt x="3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4" name="Freeform 60"/>
              <p:cNvSpPr>
                <a:spLocks/>
              </p:cNvSpPr>
              <p:nvPr/>
            </p:nvSpPr>
            <p:spPr bwMode="auto">
              <a:xfrm>
                <a:off x="3339" y="2421"/>
                <a:ext cx="121" cy="832"/>
              </a:xfrm>
              <a:custGeom>
                <a:avLst/>
                <a:gdLst>
                  <a:gd name="T0" fmla="*/ 241 w 241"/>
                  <a:gd name="T1" fmla="*/ 34 h 1663"/>
                  <a:gd name="T2" fmla="*/ 211 w 241"/>
                  <a:gd name="T3" fmla="*/ 525 h 1663"/>
                  <a:gd name="T4" fmla="*/ 139 w 241"/>
                  <a:gd name="T5" fmla="*/ 1610 h 1663"/>
                  <a:gd name="T6" fmla="*/ 104 w 241"/>
                  <a:gd name="T7" fmla="*/ 1658 h 1663"/>
                  <a:gd name="T8" fmla="*/ 53 w 241"/>
                  <a:gd name="T9" fmla="*/ 1663 h 1663"/>
                  <a:gd name="T10" fmla="*/ 9 w 241"/>
                  <a:gd name="T11" fmla="*/ 1635 h 1663"/>
                  <a:gd name="T12" fmla="*/ 0 w 241"/>
                  <a:gd name="T13" fmla="*/ 1578 h 1663"/>
                  <a:gd name="T14" fmla="*/ 49 w 241"/>
                  <a:gd name="T15" fmla="*/ 1298 h 1663"/>
                  <a:gd name="T16" fmla="*/ 68 w 241"/>
                  <a:gd name="T17" fmla="*/ 1049 h 1663"/>
                  <a:gd name="T18" fmla="*/ 91 w 241"/>
                  <a:gd name="T19" fmla="*/ 513 h 1663"/>
                  <a:gd name="T20" fmla="*/ 110 w 241"/>
                  <a:gd name="T21" fmla="*/ 384 h 1663"/>
                  <a:gd name="T22" fmla="*/ 137 w 241"/>
                  <a:gd name="T23" fmla="*/ 272 h 1663"/>
                  <a:gd name="T24" fmla="*/ 177 w 241"/>
                  <a:gd name="T25" fmla="*/ 32 h 1663"/>
                  <a:gd name="T26" fmla="*/ 188 w 241"/>
                  <a:gd name="T27" fmla="*/ 8 h 1663"/>
                  <a:gd name="T28" fmla="*/ 211 w 241"/>
                  <a:gd name="T29" fmla="*/ 0 h 1663"/>
                  <a:gd name="T30" fmla="*/ 241 w 241"/>
                  <a:gd name="T31" fmla="*/ 34 h 1663"/>
                  <a:gd name="T32" fmla="*/ 241 w 241"/>
                  <a:gd name="T33" fmla="*/ 34 h 16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41" h="1663">
                    <a:moveTo>
                      <a:pt x="241" y="34"/>
                    </a:moveTo>
                    <a:lnTo>
                      <a:pt x="211" y="525"/>
                    </a:lnTo>
                    <a:lnTo>
                      <a:pt x="139" y="1610"/>
                    </a:lnTo>
                    <a:lnTo>
                      <a:pt x="104" y="1658"/>
                    </a:lnTo>
                    <a:lnTo>
                      <a:pt x="53" y="1663"/>
                    </a:lnTo>
                    <a:lnTo>
                      <a:pt x="9" y="1635"/>
                    </a:lnTo>
                    <a:lnTo>
                      <a:pt x="0" y="1578"/>
                    </a:lnTo>
                    <a:lnTo>
                      <a:pt x="49" y="1298"/>
                    </a:lnTo>
                    <a:lnTo>
                      <a:pt x="68" y="1049"/>
                    </a:lnTo>
                    <a:lnTo>
                      <a:pt x="91" y="513"/>
                    </a:lnTo>
                    <a:lnTo>
                      <a:pt x="110" y="384"/>
                    </a:lnTo>
                    <a:lnTo>
                      <a:pt x="137" y="272"/>
                    </a:lnTo>
                    <a:lnTo>
                      <a:pt x="177" y="32"/>
                    </a:lnTo>
                    <a:lnTo>
                      <a:pt x="188" y="8"/>
                    </a:lnTo>
                    <a:lnTo>
                      <a:pt x="211" y="0"/>
                    </a:lnTo>
                    <a:lnTo>
                      <a:pt x="241" y="34"/>
                    </a:lnTo>
                    <a:lnTo>
                      <a:pt x="241" y="3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5" name="Freeform 61"/>
              <p:cNvSpPr>
                <a:spLocks/>
              </p:cNvSpPr>
              <p:nvPr/>
            </p:nvSpPr>
            <p:spPr bwMode="auto">
              <a:xfrm>
                <a:off x="2364" y="2466"/>
                <a:ext cx="132" cy="41"/>
              </a:xfrm>
              <a:custGeom>
                <a:avLst/>
                <a:gdLst>
                  <a:gd name="T0" fmla="*/ 230 w 262"/>
                  <a:gd name="T1" fmla="*/ 76 h 82"/>
                  <a:gd name="T2" fmla="*/ 42 w 262"/>
                  <a:gd name="T3" fmla="*/ 82 h 82"/>
                  <a:gd name="T4" fmla="*/ 11 w 262"/>
                  <a:gd name="T5" fmla="*/ 71 h 82"/>
                  <a:gd name="T6" fmla="*/ 0 w 262"/>
                  <a:gd name="T7" fmla="*/ 42 h 82"/>
                  <a:gd name="T8" fmla="*/ 9 w 262"/>
                  <a:gd name="T9" fmla="*/ 14 h 82"/>
                  <a:gd name="T10" fmla="*/ 38 w 262"/>
                  <a:gd name="T11" fmla="*/ 0 h 82"/>
                  <a:gd name="T12" fmla="*/ 230 w 262"/>
                  <a:gd name="T13" fmla="*/ 6 h 82"/>
                  <a:gd name="T14" fmla="*/ 262 w 262"/>
                  <a:gd name="T15" fmla="*/ 40 h 82"/>
                  <a:gd name="T16" fmla="*/ 255 w 262"/>
                  <a:gd name="T17" fmla="*/ 65 h 82"/>
                  <a:gd name="T18" fmla="*/ 230 w 262"/>
                  <a:gd name="T19" fmla="*/ 76 h 82"/>
                  <a:gd name="T20" fmla="*/ 230 w 262"/>
                  <a:gd name="T21" fmla="*/ 76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62" h="82">
                    <a:moveTo>
                      <a:pt x="230" y="76"/>
                    </a:moveTo>
                    <a:lnTo>
                      <a:pt x="42" y="82"/>
                    </a:lnTo>
                    <a:lnTo>
                      <a:pt x="11" y="71"/>
                    </a:lnTo>
                    <a:lnTo>
                      <a:pt x="0" y="42"/>
                    </a:lnTo>
                    <a:lnTo>
                      <a:pt x="9" y="14"/>
                    </a:lnTo>
                    <a:lnTo>
                      <a:pt x="38" y="0"/>
                    </a:lnTo>
                    <a:lnTo>
                      <a:pt x="230" y="6"/>
                    </a:lnTo>
                    <a:lnTo>
                      <a:pt x="262" y="40"/>
                    </a:lnTo>
                    <a:lnTo>
                      <a:pt x="255" y="65"/>
                    </a:lnTo>
                    <a:lnTo>
                      <a:pt x="230" y="76"/>
                    </a:lnTo>
                    <a:lnTo>
                      <a:pt x="230" y="7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6" name="Freeform 62"/>
              <p:cNvSpPr>
                <a:spLocks/>
              </p:cNvSpPr>
              <p:nvPr/>
            </p:nvSpPr>
            <p:spPr bwMode="auto">
              <a:xfrm>
                <a:off x="2345" y="2478"/>
                <a:ext cx="153" cy="490"/>
              </a:xfrm>
              <a:custGeom>
                <a:avLst/>
                <a:gdLst>
                  <a:gd name="T0" fmla="*/ 123 w 306"/>
                  <a:gd name="T1" fmla="*/ 42 h 979"/>
                  <a:gd name="T2" fmla="*/ 116 w 306"/>
                  <a:gd name="T3" fmla="*/ 205 h 979"/>
                  <a:gd name="T4" fmla="*/ 108 w 306"/>
                  <a:gd name="T5" fmla="*/ 437 h 979"/>
                  <a:gd name="T6" fmla="*/ 110 w 306"/>
                  <a:gd name="T7" fmla="*/ 671 h 979"/>
                  <a:gd name="T8" fmla="*/ 106 w 306"/>
                  <a:gd name="T9" fmla="*/ 800 h 979"/>
                  <a:gd name="T10" fmla="*/ 95 w 306"/>
                  <a:gd name="T11" fmla="*/ 871 h 979"/>
                  <a:gd name="T12" fmla="*/ 127 w 306"/>
                  <a:gd name="T13" fmla="*/ 857 h 979"/>
                  <a:gd name="T14" fmla="*/ 241 w 306"/>
                  <a:gd name="T15" fmla="*/ 852 h 979"/>
                  <a:gd name="T16" fmla="*/ 289 w 306"/>
                  <a:gd name="T17" fmla="*/ 871 h 979"/>
                  <a:gd name="T18" fmla="*/ 306 w 306"/>
                  <a:gd name="T19" fmla="*/ 914 h 979"/>
                  <a:gd name="T20" fmla="*/ 289 w 306"/>
                  <a:gd name="T21" fmla="*/ 958 h 979"/>
                  <a:gd name="T22" fmla="*/ 241 w 306"/>
                  <a:gd name="T23" fmla="*/ 979 h 979"/>
                  <a:gd name="T24" fmla="*/ 123 w 306"/>
                  <a:gd name="T25" fmla="*/ 966 h 979"/>
                  <a:gd name="T26" fmla="*/ 47 w 306"/>
                  <a:gd name="T27" fmla="*/ 941 h 979"/>
                  <a:gd name="T28" fmla="*/ 11 w 306"/>
                  <a:gd name="T29" fmla="*/ 874 h 979"/>
                  <a:gd name="T30" fmla="*/ 0 w 306"/>
                  <a:gd name="T31" fmla="*/ 800 h 979"/>
                  <a:gd name="T32" fmla="*/ 2 w 306"/>
                  <a:gd name="T33" fmla="*/ 671 h 979"/>
                  <a:gd name="T34" fmla="*/ 23 w 306"/>
                  <a:gd name="T35" fmla="*/ 437 h 979"/>
                  <a:gd name="T36" fmla="*/ 49 w 306"/>
                  <a:gd name="T37" fmla="*/ 203 h 979"/>
                  <a:gd name="T38" fmla="*/ 42 w 306"/>
                  <a:gd name="T39" fmla="*/ 42 h 979"/>
                  <a:gd name="T40" fmla="*/ 55 w 306"/>
                  <a:gd name="T41" fmla="*/ 12 h 979"/>
                  <a:gd name="T42" fmla="*/ 84 w 306"/>
                  <a:gd name="T43" fmla="*/ 0 h 979"/>
                  <a:gd name="T44" fmla="*/ 123 w 306"/>
                  <a:gd name="T45" fmla="*/ 42 h 979"/>
                  <a:gd name="T46" fmla="*/ 123 w 306"/>
                  <a:gd name="T47" fmla="*/ 42 h 9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306" h="979">
                    <a:moveTo>
                      <a:pt x="123" y="42"/>
                    </a:moveTo>
                    <a:lnTo>
                      <a:pt x="116" y="205"/>
                    </a:lnTo>
                    <a:lnTo>
                      <a:pt x="108" y="437"/>
                    </a:lnTo>
                    <a:lnTo>
                      <a:pt x="110" y="671"/>
                    </a:lnTo>
                    <a:lnTo>
                      <a:pt x="106" y="800"/>
                    </a:lnTo>
                    <a:lnTo>
                      <a:pt x="95" y="871"/>
                    </a:lnTo>
                    <a:lnTo>
                      <a:pt x="127" y="857"/>
                    </a:lnTo>
                    <a:lnTo>
                      <a:pt x="241" y="852"/>
                    </a:lnTo>
                    <a:lnTo>
                      <a:pt x="289" y="871"/>
                    </a:lnTo>
                    <a:lnTo>
                      <a:pt x="306" y="914"/>
                    </a:lnTo>
                    <a:lnTo>
                      <a:pt x="289" y="958"/>
                    </a:lnTo>
                    <a:lnTo>
                      <a:pt x="241" y="979"/>
                    </a:lnTo>
                    <a:lnTo>
                      <a:pt x="123" y="966"/>
                    </a:lnTo>
                    <a:lnTo>
                      <a:pt x="47" y="941"/>
                    </a:lnTo>
                    <a:lnTo>
                      <a:pt x="11" y="874"/>
                    </a:lnTo>
                    <a:lnTo>
                      <a:pt x="0" y="800"/>
                    </a:lnTo>
                    <a:lnTo>
                      <a:pt x="2" y="671"/>
                    </a:lnTo>
                    <a:lnTo>
                      <a:pt x="23" y="437"/>
                    </a:lnTo>
                    <a:lnTo>
                      <a:pt x="49" y="203"/>
                    </a:lnTo>
                    <a:lnTo>
                      <a:pt x="42" y="42"/>
                    </a:lnTo>
                    <a:lnTo>
                      <a:pt x="55" y="12"/>
                    </a:lnTo>
                    <a:lnTo>
                      <a:pt x="84" y="0"/>
                    </a:lnTo>
                    <a:lnTo>
                      <a:pt x="123" y="42"/>
                    </a:lnTo>
                    <a:lnTo>
                      <a:pt x="123" y="4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7" name="Freeform 63"/>
              <p:cNvSpPr>
                <a:spLocks/>
              </p:cNvSpPr>
              <p:nvPr/>
            </p:nvSpPr>
            <p:spPr bwMode="auto">
              <a:xfrm>
                <a:off x="2102" y="2302"/>
                <a:ext cx="147" cy="143"/>
              </a:xfrm>
              <a:custGeom>
                <a:avLst/>
                <a:gdLst>
                  <a:gd name="T0" fmla="*/ 249 w 295"/>
                  <a:gd name="T1" fmla="*/ 272 h 286"/>
                  <a:gd name="T2" fmla="*/ 221 w 295"/>
                  <a:gd name="T3" fmla="*/ 240 h 286"/>
                  <a:gd name="T4" fmla="*/ 109 w 295"/>
                  <a:gd name="T5" fmla="*/ 128 h 286"/>
                  <a:gd name="T6" fmla="*/ 23 w 295"/>
                  <a:gd name="T7" fmla="*/ 84 h 286"/>
                  <a:gd name="T8" fmla="*/ 0 w 295"/>
                  <a:gd name="T9" fmla="*/ 56 h 286"/>
                  <a:gd name="T10" fmla="*/ 4 w 295"/>
                  <a:gd name="T11" fmla="*/ 23 h 286"/>
                  <a:gd name="T12" fmla="*/ 27 w 295"/>
                  <a:gd name="T13" fmla="*/ 0 h 286"/>
                  <a:gd name="T14" fmla="*/ 65 w 295"/>
                  <a:gd name="T15" fmla="*/ 2 h 286"/>
                  <a:gd name="T16" fmla="*/ 149 w 295"/>
                  <a:gd name="T17" fmla="*/ 76 h 286"/>
                  <a:gd name="T18" fmla="*/ 202 w 295"/>
                  <a:gd name="T19" fmla="*/ 135 h 286"/>
                  <a:gd name="T20" fmla="*/ 257 w 295"/>
                  <a:gd name="T21" fmla="*/ 185 h 286"/>
                  <a:gd name="T22" fmla="*/ 289 w 295"/>
                  <a:gd name="T23" fmla="*/ 221 h 286"/>
                  <a:gd name="T24" fmla="*/ 295 w 295"/>
                  <a:gd name="T25" fmla="*/ 286 h 286"/>
                  <a:gd name="T26" fmla="*/ 249 w 295"/>
                  <a:gd name="T27" fmla="*/ 272 h 286"/>
                  <a:gd name="T28" fmla="*/ 249 w 295"/>
                  <a:gd name="T29" fmla="*/ 272 h 2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95" h="286">
                    <a:moveTo>
                      <a:pt x="249" y="272"/>
                    </a:moveTo>
                    <a:lnTo>
                      <a:pt x="221" y="240"/>
                    </a:lnTo>
                    <a:lnTo>
                      <a:pt x="109" y="128"/>
                    </a:lnTo>
                    <a:lnTo>
                      <a:pt x="23" y="84"/>
                    </a:lnTo>
                    <a:lnTo>
                      <a:pt x="0" y="56"/>
                    </a:lnTo>
                    <a:lnTo>
                      <a:pt x="4" y="23"/>
                    </a:lnTo>
                    <a:lnTo>
                      <a:pt x="27" y="0"/>
                    </a:lnTo>
                    <a:lnTo>
                      <a:pt x="65" y="2"/>
                    </a:lnTo>
                    <a:lnTo>
                      <a:pt x="149" y="76"/>
                    </a:lnTo>
                    <a:lnTo>
                      <a:pt x="202" y="135"/>
                    </a:lnTo>
                    <a:lnTo>
                      <a:pt x="257" y="185"/>
                    </a:lnTo>
                    <a:lnTo>
                      <a:pt x="289" y="221"/>
                    </a:lnTo>
                    <a:lnTo>
                      <a:pt x="295" y="286"/>
                    </a:lnTo>
                    <a:lnTo>
                      <a:pt x="249" y="272"/>
                    </a:lnTo>
                    <a:lnTo>
                      <a:pt x="249" y="27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8" name="Freeform 64"/>
              <p:cNvSpPr>
                <a:spLocks/>
              </p:cNvSpPr>
              <p:nvPr/>
            </p:nvSpPr>
            <p:spPr bwMode="auto">
              <a:xfrm>
                <a:off x="2070" y="2300"/>
                <a:ext cx="67" cy="752"/>
              </a:xfrm>
              <a:custGeom>
                <a:avLst/>
                <a:gdLst>
                  <a:gd name="T0" fmla="*/ 125 w 135"/>
                  <a:gd name="T1" fmla="*/ 45 h 1503"/>
                  <a:gd name="T2" fmla="*/ 112 w 135"/>
                  <a:gd name="T3" fmla="*/ 342 h 1503"/>
                  <a:gd name="T4" fmla="*/ 135 w 135"/>
                  <a:gd name="T5" fmla="*/ 984 h 1503"/>
                  <a:gd name="T6" fmla="*/ 127 w 135"/>
                  <a:gd name="T7" fmla="*/ 1123 h 1503"/>
                  <a:gd name="T8" fmla="*/ 133 w 135"/>
                  <a:gd name="T9" fmla="*/ 1414 h 1503"/>
                  <a:gd name="T10" fmla="*/ 116 w 135"/>
                  <a:gd name="T11" fmla="*/ 1469 h 1503"/>
                  <a:gd name="T12" fmla="*/ 76 w 135"/>
                  <a:gd name="T13" fmla="*/ 1503 h 1503"/>
                  <a:gd name="T14" fmla="*/ 32 w 135"/>
                  <a:gd name="T15" fmla="*/ 1503 h 1503"/>
                  <a:gd name="T16" fmla="*/ 11 w 135"/>
                  <a:gd name="T17" fmla="*/ 1463 h 1503"/>
                  <a:gd name="T18" fmla="*/ 0 w 135"/>
                  <a:gd name="T19" fmla="*/ 1123 h 1503"/>
                  <a:gd name="T20" fmla="*/ 13 w 135"/>
                  <a:gd name="T21" fmla="*/ 982 h 1503"/>
                  <a:gd name="T22" fmla="*/ 47 w 135"/>
                  <a:gd name="T23" fmla="*/ 342 h 1503"/>
                  <a:gd name="T24" fmla="*/ 34 w 135"/>
                  <a:gd name="T25" fmla="*/ 45 h 1503"/>
                  <a:gd name="T26" fmla="*/ 49 w 135"/>
                  <a:gd name="T27" fmla="*/ 11 h 1503"/>
                  <a:gd name="T28" fmla="*/ 80 w 135"/>
                  <a:gd name="T29" fmla="*/ 0 h 1503"/>
                  <a:gd name="T30" fmla="*/ 125 w 135"/>
                  <a:gd name="T31" fmla="*/ 45 h 1503"/>
                  <a:gd name="T32" fmla="*/ 125 w 135"/>
                  <a:gd name="T33" fmla="*/ 45 h 15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35" h="1503">
                    <a:moveTo>
                      <a:pt x="125" y="45"/>
                    </a:moveTo>
                    <a:lnTo>
                      <a:pt x="112" y="342"/>
                    </a:lnTo>
                    <a:lnTo>
                      <a:pt x="135" y="984"/>
                    </a:lnTo>
                    <a:lnTo>
                      <a:pt x="127" y="1123"/>
                    </a:lnTo>
                    <a:lnTo>
                      <a:pt x="133" y="1414"/>
                    </a:lnTo>
                    <a:lnTo>
                      <a:pt x="116" y="1469"/>
                    </a:lnTo>
                    <a:lnTo>
                      <a:pt x="76" y="1503"/>
                    </a:lnTo>
                    <a:lnTo>
                      <a:pt x="32" y="1503"/>
                    </a:lnTo>
                    <a:lnTo>
                      <a:pt x="11" y="1463"/>
                    </a:lnTo>
                    <a:lnTo>
                      <a:pt x="0" y="1123"/>
                    </a:lnTo>
                    <a:lnTo>
                      <a:pt x="13" y="982"/>
                    </a:lnTo>
                    <a:lnTo>
                      <a:pt x="47" y="342"/>
                    </a:lnTo>
                    <a:lnTo>
                      <a:pt x="34" y="45"/>
                    </a:lnTo>
                    <a:lnTo>
                      <a:pt x="49" y="11"/>
                    </a:lnTo>
                    <a:lnTo>
                      <a:pt x="80" y="0"/>
                    </a:lnTo>
                    <a:lnTo>
                      <a:pt x="125" y="45"/>
                    </a:lnTo>
                    <a:lnTo>
                      <a:pt x="125" y="4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9" name="Freeform 65"/>
              <p:cNvSpPr>
                <a:spLocks/>
              </p:cNvSpPr>
              <p:nvPr/>
            </p:nvSpPr>
            <p:spPr bwMode="auto">
              <a:xfrm>
                <a:off x="2093" y="2919"/>
                <a:ext cx="173" cy="131"/>
              </a:xfrm>
              <a:custGeom>
                <a:avLst/>
                <a:gdLst>
                  <a:gd name="T0" fmla="*/ 17 w 346"/>
                  <a:gd name="T1" fmla="*/ 200 h 262"/>
                  <a:gd name="T2" fmla="*/ 145 w 346"/>
                  <a:gd name="T3" fmla="*/ 95 h 262"/>
                  <a:gd name="T4" fmla="*/ 196 w 346"/>
                  <a:gd name="T5" fmla="*/ 42 h 262"/>
                  <a:gd name="T6" fmla="*/ 266 w 346"/>
                  <a:gd name="T7" fmla="*/ 0 h 262"/>
                  <a:gd name="T8" fmla="*/ 316 w 346"/>
                  <a:gd name="T9" fmla="*/ 0 h 262"/>
                  <a:gd name="T10" fmla="*/ 344 w 346"/>
                  <a:gd name="T11" fmla="*/ 32 h 262"/>
                  <a:gd name="T12" fmla="*/ 346 w 346"/>
                  <a:gd name="T13" fmla="*/ 78 h 262"/>
                  <a:gd name="T14" fmla="*/ 312 w 346"/>
                  <a:gd name="T15" fmla="*/ 112 h 262"/>
                  <a:gd name="T16" fmla="*/ 181 w 346"/>
                  <a:gd name="T17" fmla="*/ 183 h 262"/>
                  <a:gd name="T18" fmla="*/ 122 w 346"/>
                  <a:gd name="T19" fmla="*/ 221 h 262"/>
                  <a:gd name="T20" fmla="*/ 46 w 346"/>
                  <a:gd name="T21" fmla="*/ 262 h 262"/>
                  <a:gd name="T22" fmla="*/ 0 w 346"/>
                  <a:gd name="T23" fmla="*/ 247 h 262"/>
                  <a:gd name="T24" fmla="*/ 17 w 346"/>
                  <a:gd name="T25" fmla="*/ 200 h 262"/>
                  <a:gd name="T26" fmla="*/ 17 w 346"/>
                  <a:gd name="T27" fmla="*/ 200 h 2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346" h="262">
                    <a:moveTo>
                      <a:pt x="17" y="200"/>
                    </a:moveTo>
                    <a:lnTo>
                      <a:pt x="145" y="95"/>
                    </a:lnTo>
                    <a:lnTo>
                      <a:pt x="196" y="42"/>
                    </a:lnTo>
                    <a:lnTo>
                      <a:pt x="266" y="0"/>
                    </a:lnTo>
                    <a:lnTo>
                      <a:pt x="316" y="0"/>
                    </a:lnTo>
                    <a:lnTo>
                      <a:pt x="344" y="32"/>
                    </a:lnTo>
                    <a:lnTo>
                      <a:pt x="346" y="78"/>
                    </a:lnTo>
                    <a:lnTo>
                      <a:pt x="312" y="112"/>
                    </a:lnTo>
                    <a:lnTo>
                      <a:pt x="181" y="183"/>
                    </a:lnTo>
                    <a:lnTo>
                      <a:pt x="122" y="221"/>
                    </a:lnTo>
                    <a:lnTo>
                      <a:pt x="46" y="262"/>
                    </a:lnTo>
                    <a:lnTo>
                      <a:pt x="0" y="247"/>
                    </a:lnTo>
                    <a:lnTo>
                      <a:pt x="17" y="200"/>
                    </a:lnTo>
                    <a:lnTo>
                      <a:pt x="17" y="20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0" name="Freeform 66"/>
              <p:cNvSpPr>
                <a:spLocks/>
              </p:cNvSpPr>
              <p:nvPr/>
            </p:nvSpPr>
            <p:spPr bwMode="auto">
              <a:xfrm>
                <a:off x="2216" y="2470"/>
                <a:ext cx="56" cy="502"/>
              </a:xfrm>
              <a:custGeom>
                <a:avLst/>
                <a:gdLst>
                  <a:gd name="T0" fmla="*/ 113 w 113"/>
                  <a:gd name="T1" fmla="*/ 72 h 1004"/>
                  <a:gd name="T2" fmla="*/ 101 w 113"/>
                  <a:gd name="T3" fmla="*/ 142 h 1004"/>
                  <a:gd name="T4" fmla="*/ 101 w 113"/>
                  <a:gd name="T5" fmla="*/ 251 h 1004"/>
                  <a:gd name="T6" fmla="*/ 107 w 113"/>
                  <a:gd name="T7" fmla="*/ 521 h 1004"/>
                  <a:gd name="T8" fmla="*/ 105 w 113"/>
                  <a:gd name="T9" fmla="*/ 793 h 1004"/>
                  <a:gd name="T10" fmla="*/ 107 w 113"/>
                  <a:gd name="T11" fmla="*/ 874 h 1004"/>
                  <a:gd name="T12" fmla="*/ 107 w 113"/>
                  <a:gd name="T13" fmla="*/ 956 h 1004"/>
                  <a:gd name="T14" fmla="*/ 86 w 113"/>
                  <a:gd name="T15" fmla="*/ 994 h 1004"/>
                  <a:gd name="T16" fmla="*/ 48 w 113"/>
                  <a:gd name="T17" fmla="*/ 1004 h 1004"/>
                  <a:gd name="T18" fmla="*/ 0 w 113"/>
                  <a:gd name="T19" fmla="*/ 945 h 1004"/>
                  <a:gd name="T20" fmla="*/ 2 w 113"/>
                  <a:gd name="T21" fmla="*/ 867 h 1004"/>
                  <a:gd name="T22" fmla="*/ 0 w 113"/>
                  <a:gd name="T23" fmla="*/ 789 h 1004"/>
                  <a:gd name="T24" fmla="*/ 37 w 113"/>
                  <a:gd name="T25" fmla="*/ 251 h 1004"/>
                  <a:gd name="T26" fmla="*/ 37 w 113"/>
                  <a:gd name="T27" fmla="*/ 142 h 1004"/>
                  <a:gd name="T28" fmla="*/ 44 w 113"/>
                  <a:gd name="T29" fmla="*/ 51 h 1004"/>
                  <a:gd name="T30" fmla="*/ 57 w 113"/>
                  <a:gd name="T31" fmla="*/ 9 h 1004"/>
                  <a:gd name="T32" fmla="*/ 80 w 113"/>
                  <a:gd name="T33" fmla="*/ 0 h 1004"/>
                  <a:gd name="T34" fmla="*/ 113 w 113"/>
                  <a:gd name="T35" fmla="*/ 72 h 1004"/>
                  <a:gd name="T36" fmla="*/ 113 w 113"/>
                  <a:gd name="T37" fmla="*/ 72 h 10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3" h="1004">
                    <a:moveTo>
                      <a:pt x="113" y="72"/>
                    </a:moveTo>
                    <a:lnTo>
                      <a:pt x="101" y="142"/>
                    </a:lnTo>
                    <a:lnTo>
                      <a:pt x="101" y="251"/>
                    </a:lnTo>
                    <a:lnTo>
                      <a:pt x="107" y="521"/>
                    </a:lnTo>
                    <a:lnTo>
                      <a:pt x="105" y="793"/>
                    </a:lnTo>
                    <a:lnTo>
                      <a:pt x="107" y="874"/>
                    </a:lnTo>
                    <a:lnTo>
                      <a:pt x="107" y="956"/>
                    </a:lnTo>
                    <a:lnTo>
                      <a:pt x="86" y="994"/>
                    </a:lnTo>
                    <a:lnTo>
                      <a:pt x="48" y="1004"/>
                    </a:lnTo>
                    <a:lnTo>
                      <a:pt x="0" y="945"/>
                    </a:lnTo>
                    <a:lnTo>
                      <a:pt x="2" y="867"/>
                    </a:lnTo>
                    <a:lnTo>
                      <a:pt x="0" y="789"/>
                    </a:lnTo>
                    <a:lnTo>
                      <a:pt x="37" y="251"/>
                    </a:lnTo>
                    <a:lnTo>
                      <a:pt x="37" y="142"/>
                    </a:lnTo>
                    <a:lnTo>
                      <a:pt x="44" y="51"/>
                    </a:lnTo>
                    <a:lnTo>
                      <a:pt x="57" y="9"/>
                    </a:lnTo>
                    <a:lnTo>
                      <a:pt x="80" y="0"/>
                    </a:lnTo>
                    <a:lnTo>
                      <a:pt x="113" y="72"/>
                    </a:lnTo>
                    <a:lnTo>
                      <a:pt x="113" y="7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1" name="Freeform 67"/>
              <p:cNvSpPr>
                <a:spLocks/>
              </p:cNvSpPr>
              <p:nvPr/>
            </p:nvSpPr>
            <p:spPr bwMode="auto">
              <a:xfrm>
                <a:off x="2243" y="2874"/>
                <a:ext cx="118" cy="42"/>
              </a:xfrm>
              <a:custGeom>
                <a:avLst/>
                <a:gdLst>
                  <a:gd name="T0" fmla="*/ 34 w 235"/>
                  <a:gd name="T1" fmla="*/ 11 h 83"/>
                  <a:gd name="T2" fmla="*/ 193 w 235"/>
                  <a:gd name="T3" fmla="*/ 0 h 83"/>
                  <a:gd name="T4" fmla="*/ 226 w 235"/>
                  <a:gd name="T5" fmla="*/ 13 h 83"/>
                  <a:gd name="T6" fmla="*/ 235 w 235"/>
                  <a:gd name="T7" fmla="*/ 42 h 83"/>
                  <a:gd name="T8" fmla="*/ 226 w 235"/>
                  <a:gd name="T9" fmla="*/ 72 h 83"/>
                  <a:gd name="T10" fmla="*/ 193 w 235"/>
                  <a:gd name="T11" fmla="*/ 83 h 83"/>
                  <a:gd name="T12" fmla="*/ 34 w 235"/>
                  <a:gd name="T13" fmla="*/ 80 h 83"/>
                  <a:gd name="T14" fmla="*/ 0 w 235"/>
                  <a:gd name="T15" fmla="*/ 45 h 83"/>
                  <a:gd name="T16" fmla="*/ 9 w 235"/>
                  <a:gd name="T17" fmla="*/ 21 h 83"/>
                  <a:gd name="T18" fmla="*/ 34 w 235"/>
                  <a:gd name="T19" fmla="*/ 11 h 83"/>
                  <a:gd name="T20" fmla="*/ 34 w 235"/>
                  <a:gd name="T21" fmla="*/ 11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35" h="83">
                    <a:moveTo>
                      <a:pt x="34" y="11"/>
                    </a:moveTo>
                    <a:lnTo>
                      <a:pt x="193" y="0"/>
                    </a:lnTo>
                    <a:lnTo>
                      <a:pt x="226" y="13"/>
                    </a:lnTo>
                    <a:lnTo>
                      <a:pt x="235" y="42"/>
                    </a:lnTo>
                    <a:lnTo>
                      <a:pt x="226" y="72"/>
                    </a:lnTo>
                    <a:lnTo>
                      <a:pt x="193" y="83"/>
                    </a:lnTo>
                    <a:lnTo>
                      <a:pt x="34" y="80"/>
                    </a:lnTo>
                    <a:lnTo>
                      <a:pt x="0" y="45"/>
                    </a:lnTo>
                    <a:lnTo>
                      <a:pt x="9" y="21"/>
                    </a:lnTo>
                    <a:lnTo>
                      <a:pt x="34" y="11"/>
                    </a:lnTo>
                    <a:lnTo>
                      <a:pt x="34" y="1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" name="Freeform 68"/>
              <p:cNvSpPr>
                <a:spLocks/>
              </p:cNvSpPr>
              <p:nvPr/>
            </p:nvSpPr>
            <p:spPr bwMode="auto">
              <a:xfrm>
                <a:off x="2249" y="2512"/>
                <a:ext cx="143" cy="53"/>
              </a:xfrm>
              <a:custGeom>
                <a:avLst/>
                <a:gdLst>
                  <a:gd name="T0" fmla="*/ 42 w 287"/>
                  <a:gd name="T1" fmla="*/ 0 h 104"/>
                  <a:gd name="T2" fmla="*/ 163 w 287"/>
                  <a:gd name="T3" fmla="*/ 7 h 104"/>
                  <a:gd name="T4" fmla="*/ 259 w 287"/>
                  <a:gd name="T5" fmla="*/ 36 h 104"/>
                  <a:gd name="T6" fmla="*/ 287 w 287"/>
                  <a:gd name="T7" fmla="*/ 74 h 104"/>
                  <a:gd name="T8" fmla="*/ 276 w 287"/>
                  <a:gd name="T9" fmla="*/ 93 h 104"/>
                  <a:gd name="T10" fmla="*/ 251 w 287"/>
                  <a:gd name="T11" fmla="*/ 100 h 104"/>
                  <a:gd name="T12" fmla="*/ 150 w 287"/>
                  <a:gd name="T13" fmla="*/ 104 h 104"/>
                  <a:gd name="T14" fmla="*/ 32 w 287"/>
                  <a:gd name="T15" fmla="*/ 74 h 104"/>
                  <a:gd name="T16" fmla="*/ 0 w 287"/>
                  <a:gd name="T17" fmla="*/ 30 h 104"/>
                  <a:gd name="T18" fmla="*/ 13 w 287"/>
                  <a:gd name="T19" fmla="*/ 7 h 104"/>
                  <a:gd name="T20" fmla="*/ 42 w 287"/>
                  <a:gd name="T21" fmla="*/ 0 h 104"/>
                  <a:gd name="T22" fmla="*/ 42 w 287"/>
                  <a:gd name="T23" fmla="*/ 0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87" h="104">
                    <a:moveTo>
                      <a:pt x="42" y="0"/>
                    </a:moveTo>
                    <a:lnTo>
                      <a:pt x="163" y="7"/>
                    </a:lnTo>
                    <a:lnTo>
                      <a:pt x="259" y="36"/>
                    </a:lnTo>
                    <a:lnTo>
                      <a:pt x="287" y="74"/>
                    </a:lnTo>
                    <a:lnTo>
                      <a:pt x="276" y="93"/>
                    </a:lnTo>
                    <a:lnTo>
                      <a:pt x="251" y="100"/>
                    </a:lnTo>
                    <a:lnTo>
                      <a:pt x="150" y="104"/>
                    </a:lnTo>
                    <a:lnTo>
                      <a:pt x="32" y="74"/>
                    </a:lnTo>
                    <a:lnTo>
                      <a:pt x="0" y="30"/>
                    </a:lnTo>
                    <a:lnTo>
                      <a:pt x="13" y="7"/>
                    </a:lnTo>
                    <a:lnTo>
                      <a:pt x="42" y="0"/>
                    </a:lnTo>
                    <a:lnTo>
                      <a:pt x="42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" name="Freeform 69"/>
              <p:cNvSpPr>
                <a:spLocks/>
              </p:cNvSpPr>
              <p:nvPr/>
            </p:nvSpPr>
            <p:spPr bwMode="auto">
              <a:xfrm>
                <a:off x="2671" y="3156"/>
                <a:ext cx="615" cy="259"/>
              </a:xfrm>
              <a:custGeom>
                <a:avLst/>
                <a:gdLst>
                  <a:gd name="T0" fmla="*/ 63 w 1230"/>
                  <a:gd name="T1" fmla="*/ 23 h 519"/>
                  <a:gd name="T2" fmla="*/ 85 w 1230"/>
                  <a:gd name="T3" fmla="*/ 189 h 519"/>
                  <a:gd name="T4" fmla="*/ 80 w 1230"/>
                  <a:gd name="T5" fmla="*/ 348 h 519"/>
                  <a:gd name="T6" fmla="*/ 781 w 1230"/>
                  <a:gd name="T7" fmla="*/ 409 h 519"/>
                  <a:gd name="T8" fmla="*/ 1169 w 1230"/>
                  <a:gd name="T9" fmla="*/ 411 h 519"/>
                  <a:gd name="T10" fmla="*/ 1212 w 1230"/>
                  <a:gd name="T11" fmla="*/ 422 h 519"/>
                  <a:gd name="T12" fmla="*/ 1230 w 1230"/>
                  <a:gd name="T13" fmla="*/ 458 h 519"/>
                  <a:gd name="T14" fmla="*/ 1220 w 1230"/>
                  <a:gd name="T15" fmla="*/ 497 h 519"/>
                  <a:gd name="T16" fmla="*/ 1184 w 1230"/>
                  <a:gd name="T17" fmla="*/ 519 h 519"/>
                  <a:gd name="T18" fmla="*/ 977 w 1230"/>
                  <a:gd name="T19" fmla="*/ 519 h 519"/>
                  <a:gd name="T20" fmla="*/ 771 w 1230"/>
                  <a:gd name="T21" fmla="*/ 489 h 519"/>
                  <a:gd name="T22" fmla="*/ 408 w 1230"/>
                  <a:gd name="T23" fmla="*/ 443 h 519"/>
                  <a:gd name="T24" fmla="*/ 45 w 1230"/>
                  <a:gd name="T25" fmla="*/ 413 h 519"/>
                  <a:gd name="T26" fmla="*/ 15 w 1230"/>
                  <a:gd name="T27" fmla="*/ 381 h 519"/>
                  <a:gd name="T28" fmla="*/ 0 w 1230"/>
                  <a:gd name="T29" fmla="*/ 40 h 519"/>
                  <a:gd name="T30" fmla="*/ 4 w 1230"/>
                  <a:gd name="T31" fmla="*/ 14 h 519"/>
                  <a:gd name="T32" fmla="*/ 23 w 1230"/>
                  <a:gd name="T33" fmla="*/ 0 h 519"/>
                  <a:gd name="T34" fmla="*/ 63 w 1230"/>
                  <a:gd name="T35" fmla="*/ 23 h 519"/>
                  <a:gd name="T36" fmla="*/ 63 w 1230"/>
                  <a:gd name="T37" fmla="*/ 23 h 5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30" h="519">
                    <a:moveTo>
                      <a:pt x="63" y="23"/>
                    </a:moveTo>
                    <a:lnTo>
                      <a:pt x="85" y="189"/>
                    </a:lnTo>
                    <a:lnTo>
                      <a:pt x="80" y="348"/>
                    </a:lnTo>
                    <a:lnTo>
                      <a:pt x="781" y="409"/>
                    </a:lnTo>
                    <a:lnTo>
                      <a:pt x="1169" y="411"/>
                    </a:lnTo>
                    <a:lnTo>
                      <a:pt x="1212" y="422"/>
                    </a:lnTo>
                    <a:lnTo>
                      <a:pt x="1230" y="458"/>
                    </a:lnTo>
                    <a:lnTo>
                      <a:pt x="1220" y="497"/>
                    </a:lnTo>
                    <a:lnTo>
                      <a:pt x="1184" y="519"/>
                    </a:lnTo>
                    <a:lnTo>
                      <a:pt x="977" y="519"/>
                    </a:lnTo>
                    <a:lnTo>
                      <a:pt x="771" y="489"/>
                    </a:lnTo>
                    <a:lnTo>
                      <a:pt x="408" y="443"/>
                    </a:lnTo>
                    <a:lnTo>
                      <a:pt x="45" y="413"/>
                    </a:lnTo>
                    <a:lnTo>
                      <a:pt x="15" y="381"/>
                    </a:lnTo>
                    <a:lnTo>
                      <a:pt x="0" y="40"/>
                    </a:lnTo>
                    <a:lnTo>
                      <a:pt x="4" y="14"/>
                    </a:lnTo>
                    <a:lnTo>
                      <a:pt x="23" y="0"/>
                    </a:lnTo>
                    <a:lnTo>
                      <a:pt x="63" y="23"/>
                    </a:lnTo>
                    <a:lnTo>
                      <a:pt x="63" y="2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4" name="Freeform 70"/>
              <p:cNvSpPr>
                <a:spLocks/>
              </p:cNvSpPr>
              <p:nvPr/>
            </p:nvSpPr>
            <p:spPr bwMode="auto">
              <a:xfrm>
                <a:off x="3225" y="3218"/>
                <a:ext cx="61" cy="182"/>
              </a:xfrm>
              <a:custGeom>
                <a:avLst/>
                <a:gdLst>
                  <a:gd name="T0" fmla="*/ 122 w 122"/>
                  <a:gd name="T1" fmla="*/ 34 h 363"/>
                  <a:gd name="T2" fmla="*/ 104 w 122"/>
                  <a:gd name="T3" fmla="*/ 310 h 363"/>
                  <a:gd name="T4" fmla="*/ 87 w 122"/>
                  <a:gd name="T5" fmla="*/ 350 h 363"/>
                  <a:gd name="T6" fmla="*/ 51 w 122"/>
                  <a:gd name="T7" fmla="*/ 363 h 363"/>
                  <a:gd name="T8" fmla="*/ 15 w 122"/>
                  <a:gd name="T9" fmla="*/ 350 h 363"/>
                  <a:gd name="T10" fmla="*/ 0 w 122"/>
                  <a:gd name="T11" fmla="*/ 310 h 363"/>
                  <a:gd name="T12" fmla="*/ 26 w 122"/>
                  <a:gd name="T13" fmla="*/ 171 h 363"/>
                  <a:gd name="T14" fmla="*/ 53 w 122"/>
                  <a:gd name="T15" fmla="*/ 34 h 363"/>
                  <a:gd name="T16" fmla="*/ 64 w 122"/>
                  <a:gd name="T17" fmla="*/ 7 h 363"/>
                  <a:gd name="T18" fmla="*/ 87 w 122"/>
                  <a:gd name="T19" fmla="*/ 0 h 363"/>
                  <a:gd name="T20" fmla="*/ 122 w 122"/>
                  <a:gd name="T21" fmla="*/ 34 h 363"/>
                  <a:gd name="T22" fmla="*/ 122 w 122"/>
                  <a:gd name="T23" fmla="*/ 34 h 3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22" h="363">
                    <a:moveTo>
                      <a:pt x="122" y="34"/>
                    </a:moveTo>
                    <a:lnTo>
                      <a:pt x="104" y="310"/>
                    </a:lnTo>
                    <a:lnTo>
                      <a:pt x="87" y="350"/>
                    </a:lnTo>
                    <a:lnTo>
                      <a:pt x="51" y="363"/>
                    </a:lnTo>
                    <a:lnTo>
                      <a:pt x="15" y="350"/>
                    </a:lnTo>
                    <a:lnTo>
                      <a:pt x="0" y="310"/>
                    </a:lnTo>
                    <a:lnTo>
                      <a:pt x="26" y="171"/>
                    </a:lnTo>
                    <a:lnTo>
                      <a:pt x="53" y="34"/>
                    </a:lnTo>
                    <a:lnTo>
                      <a:pt x="64" y="7"/>
                    </a:lnTo>
                    <a:lnTo>
                      <a:pt x="87" y="0"/>
                    </a:lnTo>
                    <a:lnTo>
                      <a:pt x="122" y="34"/>
                    </a:lnTo>
                    <a:lnTo>
                      <a:pt x="122" y="3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5" name="Freeform 71"/>
              <p:cNvSpPr>
                <a:spLocks/>
              </p:cNvSpPr>
              <p:nvPr/>
            </p:nvSpPr>
            <p:spPr bwMode="auto">
              <a:xfrm>
                <a:off x="3189" y="3405"/>
                <a:ext cx="297" cy="350"/>
              </a:xfrm>
              <a:custGeom>
                <a:avLst/>
                <a:gdLst>
                  <a:gd name="T0" fmla="*/ 45 w 593"/>
                  <a:gd name="T1" fmla="*/ 0 h 702"/>
                  <a:gd name="T2" fmla="*/ 142 w 593"/>
                  <a:gd name="T3" fmla="*/ 84 h 702"/>
                  <a:gd name="T4" fmla="*/ 218 w 593"/>
                  <a:gd name="T5" fmla="*/ 166 h 702"/>
                  <a:gd name="T6" fmla="*/ 285 w 593"/>
                  <a:gd name="T7" fmla="*/ 255 h 702"/>
                  <a:gd name="T8" fmla="*/ 357 w 593"/>
                  <a:gd name="T9" fmla="*/ 356 h 702"/>
                  <a:gd name="T10" fmla="*/ 416 w 593"/>
                  <a:gd name="T11" fmla="*/ 436 h 702"/>
                  <a:gd name="T12" fmla="*/ 467 w 593"/>
                  <a:gd name="T13" fmla="*/ 510 h 702"/>
                  <a:gd name="T14" fmla="*/ 522 w 593"/>
                  <a:gd name="T15" fmla="*/ 580 h 702"/>
                  <a:gd name="T16" fmla="*/ 555 w 593"/>
                  <a:gd name="T17" fmla="*/ 616 h 702"/>
                  <a:gd name="T18" fmla="*/ 593 w 593"/>
                  <a:gd name="T19" fmla="*/ 654 h 702"/>
                  <a:gd name="T20" fmla="*/ 593 w 593"/>
                  <a:gd name="T21" fmla="*/ 700 h 702"/>
                  <a:gd name="T22" fmla="*/ 547 w 593"/>
                  <a:gd name="T23" fmla="*/ 702 h 702"/>
                  <a:gd name="T24" fmla="*/ 471 w 593"/>
                  <a:gd name="T25" fmla="*/ 630 h 702"/>
                  <a:gd name="T26" fmla="*/ 404 w 593"/>
                  <a:gd name="T27" fmla="*/ 565 h 702"/>
                  <a:gd name="T28" fmla="*/ 340 w 593"/>
                  <a:gd name="T29" fmla="*/ 497 h 702"/>
                  <a:gd name="T30" fmla="*/ 273 w 593"/>
                  <a:gd name="T31" fmla="*/ 419 h 702"/>
                  <a:gd name="T32" fmla="*/ 209 w 593"/>
                  <a:gd name="T33" fmla="*/ 318 h 702"/>
                  <a:gd name="T34" fmla="*/ 156 w 593"/>
                  <a:gd name="T35" fmla="*/ 225 h 702"/>
                  <a:gd name="T36" fmla="*/ 95 w 593"/>
                  <a:gd name="T37" fmla="*/ 135 h 702"/>
                  <a:gd name="T38" fmla="*/ 55 w 593"/>
                  <a:gd name="T39" fmla="*/ 94 h 702"/>
                  <a:gd name="T40" fmla="*/ 5 w 593"/>
                  <a:gd name="T41" fmla="*/ 52 h 702"/>
                  <a:gd name="T42" fmla="*/ 0 w 593"/>
                  <a:gd name="T43" fmla="*/ 6 h 702"/>
                  <a:gd name="T44" fmla="*/ 45 w 593"/>
                  <a:gd name="T45" fmla="*/ 0 h 702"/>
                  <a:gd name="T46" fmla="*/ 45 w 593"/>
                  <a:gd name="T47" fmla="*/ 0 h 7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593" h="702">
                    <a:moveTo>
                      <a:pt x="45" y="0"/>
                    </a:moveTo>
                    <a:lnTo>
                      <a:pt x="142" y="84"/>
                    </a:lnTo>
                    <a:lnTo>
                      <a:pt x="218" y="166"/>
                    </a:lnTo>
                    <a:lnTo>
                      <a:pt x="285" y="255"/>
                    </a:lnTo>
                    <a:lnTo>
                      <a:pt x="357" y="356"/>
                    </a:lnTo>
                    <a:lnTo>
                      <a:pt x="416" y="436"/>
                    </a:lnTo>
                    <a:lnTo>
                      <a:pt x="467" y="510"/>
                    </a:lnTo>
                    <a:lnTo>
                      <a:pt x="522" y="580"/>
                    </a:lnTo>
                    <a:lnTo>
                      <a:pt x="555" y="616"/>
                    </a:lnTo>
                    <a:lnTo>
                      <a:pt x="593" y="654"/>
                    </a:lnTo>
                    <a:lnTo>
                      <a:pt x="593" y="700"/>
                    </a:lnTo>
                    <a:lnTo>
                      <a:pt x="547" y="702"/>
                    </a:lnTo>
                    <a:lnTo>
                      <a:pt x="471" y="630"/>
                    </a:lnTo>
                    <a:lnTo>
                      <a:pt x="404" y="565"/>
                    </a:lnTo>
                    <a:lnTo>
                      <a:pt x="340" y="497"/>
                    </a:lnTo>
                    <a:lnTo>
                      <a:pt x="273" y="419"/>
                    </a:lnTo>
                    <a:lnTo>
                      <a:pt x="209" y="318"/>
                    </a:lnTo>
                    <a:lnTo>
                      <a:pt x="156" y="225"/>
                    </a:lnTo>
                    <a:lnTo>
                      <a:pt x="95" y="135"/>
                    </a:lnTo>
                    <a:lnTo>
                      <a:pt x="55" y="94"/>
                    </a:lnTo>
                    <a:lnTo>
                      <a:pt x="5" y="52"/>
                    </a:lnTo>
                    <a:lnTo>
                      <a:pt x="0" y="6"/>
                    </a:lnTo>
                    <a:lnTo>
                      <a:pt x="45" y="0"/>
                    </a:lnTo>
                    <a:lnTo>
                      <a:pt x="4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6" name="Freeform 72"/>
              <p:cNvSpPr>
                <a:spLocks/>
              </p:cNvSpPr>
              <p:nvPr/>
            </p:nvSpPr>
            <p:spPr bwMode="auto">
              <a:xfrm>
                <a:off x="2540" y="3388"/>
                <a:ext cx="295" cy="308"/>
              </a:xfrm>
              <a:custGeom>
                <a:avLst/>
                <a:gdLst>
                  <a:gd name="T0" fmla="*/ 0 w 589"/>
                  <a:gd name="T1" fmla="*/ 589 h 616"/>
                  <a:gd name="T2" fmla="*/ 34 w 589"/>
                  <a:gd name="T3" fmla="*/ 557 h 616"/>
                  <a:gd name="T4" fmla="*/ 104 w 589"/>
                  <a:gd name="T5" fmla="*/ 489 h 616"/>
                  <a:gd name="T6" fmla="*/ 169 w 589"/>
                  <a:gd name="T7" fmla="*/ 426 h 616"/>
                  <a:gd name="T8" fmla="*/ 231 w 589"/>
                  <a:gd name="T9" fmla="*/ 365 h 616"/>
                  <a:gd name="T10" fmla="*/ 298 w 589"/>
                  <a:gd name="T11" fmla="*/ 293 h 616"/>
                  <a:gd name="T12" fmla="*/ 526 w 589"/>
                  <a:gd name="T13" fmla="*/ 23 h 616"/>
                  <a:gd name="T14" fmla="*/ 568 w 589"/>
                  <a:gd name="T15" fmla="*/ 0 h 616"/>
                  <a:gd name="T16" fmla="*/ 589 w 589"/>
                  <a:gd name="T17" fmla="*/ 40 h 616"/>
                  <a:gd name="T18" fmla="*/ 549 w 589"/>
                  <a:gd name="T19" fmla="*/ 137 h 616"/>
                  <a:gd name="T20" fmla="*/ 494 w 589"/>
                  <a:gd name="T21" fmla="*/ 209 h 616"/>
                  <a:gd name="T22" fmla="*/ 431 w 589"/>
                  <a:gd name="T23" fmla="*/ 276 h 616"/>
                  <a:gd name="T24" fmla="*/ 363 w 589"/>
                  <a:gd name="T25" fmla="*/ 350 h 616"/>
                  <a:gd name="T26" fmla="*/ 302 w 589"/>
                  <a:gd name="T27" fmla="*/ 420 h 616"/>
                  <a:gd name="T28" fmla="*/ 249 w 589"/>
                  <a:gd name="T29" fmla="*/ 485 h 616"/>
                  <a:gd name="T30" fmla="*/ 197 w 589"/>
                  <a:gd name="T31" fmla="*/ 550 h 616"/>
                  <a:gd name="T32" fmla="*/ 134 w 589"/>
                  <a:gd name="T33" fmla="*/ 616 h 616"/>
                  <a:gd name="T34" fmla="*/ 0 w 589"/>
                  <a:gd name="T35" fmla="*/ 589 h 616"/>
                  <a:gd name="T36" fmla="*/ 0 w 589"/>
                  <a:gd name="T37" fmla="*/ 589 h 6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589" h="616">
                    <a:moveTo>
                      <a:pt x="0" y="589"/>
                    </a:moveTo>
                    <a:lnTo>
                      <a:pt x="34" y="557"/>
                    </a:lnTo>
                    <a:lnTo>
                      <a:pt x="104" y="489"/>
                    </a:lnTo>
                    <a:lnTo>
                      <a:pt x="169" y="426"/>
                    </a:lnTo>
                    <a:lnTo>
                      <a:pt x="231" y="365"/>
                    </a:lnTo>
                    <a:lnTo>
                      <a:pt x="298" y="293"/>
                    </a:lnTo>
                    <a:lnTo>
                      <a:pt x="526" y="23"/>
                    </a:lnTo>
                    <a:lnTo>
                      <a:pt x="568" y="0"/>
                    </a:lnTo>
                    <a:lnTo>
                      <a:pt x="589" y="40"/>
                    </a:lnTo>
                    <a:lnTo>
                      <a:pt x="549" y="137"/>
                    </a:lnTo>
                    <a:lnTo>
                      <a:pt x="494" y="209"/>
                    </a:lnTo>
                    <a:lnTo>
                      <a:pt x="431" y="276"/>
                    </a:lnTo>
                    <a:lnTo>
                      <a:pt x="363" y="350"/>
                    </a:lnTo>
                    <a:lnTo>
                      <a:pt x="302" y="420"/>
                    </a:lnTo>
                    <a:lnTo>
                      <a:pt x="249" y="485"/>
                    </a:lnTo>
                    <a:lnTo>
                      <a:pt x="197" y="550"/>
                    </a:lnTo>
                    <a:lnTo>
                      <a:pt x="134" y="616"/>
                    </a:lnTo>
                    <a:lnTo>
                      <a:pt x="0" y="589"/>
                    </a:lnTo>
                    <a:lnTo>
                      <a:pt x="0" y="589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7" name="Freeform 73"/>
              <p:cNvSpPr>
                <a:spLocks/>
              </p:cNvSpPr>
              <p:nvPr/>
            </p:nvSpPr>
            <p:spPr bwMode="auto">
              <a:xfrm>
                <a:off x="2706" y="3414"/>
                <a:ext cx="232" cy="315"/>
              </a:xfrm>
              <a:custGeom>
                <a:avLst/>
                <a:gdLst>
                  <a:gd name="T0" fmla="*/ 0 w 466"/>
                  <a:gd name="T1" fmla="*/ 605 h 630"/>
                  <a:gd name="T2" fmla="*/ 52 w 466"/>
                  <a:gd name="T3" fmla="*/ 533 h 630"/>
                  <a:gd name="T4" fmla="*/ 101 w 466"/>
                  <a:gd name="T5" fmla="*/ 462 h 630"/>
                  <a:gd name="T6" fmla="*/ 150 w 466"/>
                  <a:gd name="T7" fmla="*/ 396 h 630"/>
                  <a:gd name="T8" fmla="*/ 202 w 466"/>
                  <a:gd name="T9" fmla="*/ 327 h 630"/>
                  <a:gd name="T10" fmla="*/ 253 w 466"/>
                  <a:gd name="T11" fmla="*/ 257 h 630"/>
                  <a:gd name="T12" fmla="*/ 304 w 466"/>
                  <a:gd name="T13" fmla="*/ 181 h 630"/>
                  <a:gd name="T14" fmla="*/ 356 w 466"/>
                  <a:gd name="T15" fmla="*/ 101 h 630"/>
                  <a:gd name="T16" fmla="*/ 409 w 466"/>
                  <a:gd name="T17" fmla="*/ 12 h 630"/>
                  <a:gd name="T18" fmla="*/ 453 w 466"/>
                  <a:gd name="T19" fmla="*/ 0 h 630"/>
                  <a:gd name="T20" fmla="*/ 466 w 466"/>
                  <a:gd name="T21" fmla="*/ 44 h 630"/>
                  <a:gd name="T22" fmla="*/ 418 w 466"/>
                  <a:gd name="T23" fmla="*/ 130 h 630"/>
                  <a:gd name="T24" fmla="*/ 373 w 466"/>
                  <a:gd name="T25" fmla="*/ 208 h 630"/>
                  <a:gd name="T26" fmla="*/ 329 w 466"/>
                  <a:gd name="T27" fmla="*/ 282 h 630"/>
                  <a:gd name="T28" fmla="*/ 287 w 466"/>
                  <a:gd name="T29" fmla="*/ 352 h 630"/>
                  <a:gd name="T30" fmla="*/ 245 w 466"/>
                  <a:gd name="T31" fmla="*/ 422 h 630"/>
                  <a:gd name="T32" fmla="*/ 206 w 466"/>
                  <a:gd name="T33" fmla="*/ 491 h 630"/>
                  <a:gd name="T34" fmla="*/ 166 w 466"/>
                  <a:gd name="T35" fmla="*/ 559 h 630"/>
                  <a:gd name="T36" fmla="*/ 124 w 466"/>
                  <a:gd name="T37" fmla="*/ 630 h 630"/>
                  <a:gd name="T38" fmla="*/ 0 w 466"/>
                  <a:gd name="T39" fmla="*/ 605 h 630"/>
                  <a:gd name="T40" fmla="*/ 0 w 466"/>
                  <a:gd name="T41" fmla="*/ 605 h 6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466" h="630">
                    <a:moveTo>
                      <a:pt x="0" y="605"/>
                    </a:moveTo>
                    <a:lnTo>
                      <a:pt x="52" y="533"/>
                    </a:lnTo>
                    <a:lnTo>
                      <a:pt x="101" y="462"/>
                    </a:lnTo>
                    <a:lnTo>
                      <a:pt x="150" y="396"/>
                    </a:lnTo>
                    <a:lnTo>
                      <a:pt x="202" y="327"/>
                    </a:lnTo>
                    <a:lnTo>
                      <a:pt x="253" y="257"/>
                    </a:lnTo>
                    <a:lnTo>
                      <a:pt x="304" y="181"/>
                    </a:lnTo>
                    <a:lnTo>
                      <a:pt x="356" y="101"/>
                    </a:lnTo>
                    <a:lnTo>
                      <a:pt x="409" y="12"/>
                    </a:lnTo>
                    <a:lnTo>
                      <a:pt x="453" y="0"/>
                    </a:lnTo>
                    <a:lnTo>
                      <a:pt x="466" y="44"/>
                    </a:lnTo>
                    <a:lnTo>
                      <a:pt x="418" y="130"/>
                    </a:lnTo>
                    <a:lnTo>
                      <a:pt x="373" y="208"/>
                    </a:lnTo>
                    <a:lnTo>
                      <a:pt x="329" y="282"/>
                    </a:lnTo>
                    <a:lnTo>
                      <a:pt x="287" y="352"/>
                    </a:lnTo>
                    <a:lnTo>
                      <a:pt x="245" y="422"/>
                    </a:lnTo>
                    <a:lnTo>
                      <a:pt x="206" y="491"/>
                    </a:lnTo>
                    <a:lnTo>
                      <a:pt x="166" y="559"/>
                    </a:lnTo>
                    <a:lnTo>
                      <a:pt x="124" y="630"/>
                    </a:lnTo>
                    <a:lnTo>
                      <a:pt x="0" y="605"/>
                    </a:lnTo>
                    <a:lnTo>
                      <a:pt x="0" y="60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8" name="Freeform 74"/>
              <p:cNvSpPr>
                <a:spLocks/>
              </p:cNvSpPr>
              <p:nvPr/>
            </p:nvSpPr>
            <p:spPr bwMode="auto">
              <a:xfrm>
                <a:off x="2891" y="3365"/>
                <a:ext cx="74" cy="394"/>
              </a:xfrm>
              <a:custGeom>
                <a:avLst/>
                <a:gdLst>
                  <a:gd name="T0" fmla="*/ 0 w 148"/>
                  <a:gd name="T1" fmla="*/ 768 h 788"/>
                  <a:gd name="T2" fmla="*/ 4 w 148"/>
                  <a:gd name="T3" fmla="*/ 686 h 788"/>
                  <a:gd name="T4" fmla="*/ 38 w 148"/>
                  <a:gd name="T5" fmla="*/ 357 h 788"/>
                  <a:gd name="T6" fmla="*/ 83 w 148"/>
                  <a:gd name="T7" fmla="*/ 28 h 788"/>
                  <a:gd name="T8" fmla="*/ 97 w 148"/>
                  <a:gd name="T9" fmla="*/ 5 h 788"/>
                  <a:gd name="T10" fmla="*/ 120 w 148"/>
                  <a:gd name="T11" fmla="*/ 0 h 788"/>
                  <a:gd name="T12" fmla="*/ 148 w 148"/>
                  <a:gd name="T13" fmla="*/ 36 h 788"/>
                  <a:gd name="T14" fmla="*/ 129 w 148"/>
                  <a:gd name="T15" fmla="*/ 366 h 788"/>
                  <a:gd name="T16" fmla="*/ 123 w 148"/>
                  <a:gd name="T17" fmla="*/ 695 h 788"/>
                  <a:gd name="T18" fmla="*/ 108 w 148"/>
                  <a:gd name="T19" fmla="*/ 788 h 788"/>
                  <a:gd name="T20" fmla="*/ 0 w 148"/>
                  <a:gd name="T21" fmla="*/ 768 h 788"/>
                  <a:gd name="T22" fmla="*/ 0 w 148"/>
                  <a:gd name="T23" fmla="*/ 768 h 7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48" h="788">
                    <a:moveTo>
                      <a:pt x="0" y="768"/>
                    </a:moveTo>
                    <a:lnTo>
                      <a:pt x="4" y="686"/>
                    </a:lnTo>
                    <a:lnTo>
                      <a:pt x="38" y="357"/>
                    </a:lnTo>
                    <a:lnTo>
                      <a:pt x="83" y="28"/>
                    </a:lnTo>
                    <a:lnTo>
                      <a:pt x="97" y="5"/>
                    </a:lnTo>
                    <a:lnTo>
                      <a:pt x="120" y="0"/>
                    </a:lnTo>
                    <a:lnTo>
                      <a:pt x="148" y="36"/>
                    </a:lnTo>
                    <a:lnTo>
                      <a:pt x="129" y="366"/>
                    </a:lnTo>
                    <a:lnTo>
                      <a:pt x="123" y="695"/>
                    </a:lnTo>
                    <a:lnTo>
                      <a:pt x="108" y="788"/>
                    </a:lnTo>
                    <a:lnTo>
                      <a:pt x="0" y="768"/>
                    </a:lnTo>
                    <a:lnTo>
                      <a:pt x="0" y="76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9" name="Freeform 75"/>
              <p:cNvSpPr>
                <a:spLocks/>
              </p:cNvSpPr>
              <p:nvPr/>
            </p:nvSpPr>
            <p:spPr bwMode="auto">
              <a:xfrm>
                <a:off x="3051" y="3386"/>
                <a:ext cx="78" cy="419"/>
              </a:xfrm>
              <a:custGeom>
                <a:avLst/>
                <a:gdLst>
                  <a:gd name="T0" fmla="*/ 27 w 156"/>
                  <a:gd name="T1" fmla="*/ 812 h 839"/>
                  <a:gd name="T2" fmla="*/ 0 w 156"/>
                  <a:gd name="T3" fmla="*/ 37 h 839"/>
                  <a:gd name="T4" fmla="*/ 8 w 156"/>
                  <a:gd name="T5" fmla="*/ 12 h 839"/>
                  <a:gd name="T6" fmla="*/ 29 w 156"/>
                  <a:gd name="T7" fmla="*/ 0 h 839"/>
                  <a:gd name="T8" fmla="*/ 65 w 156"/>
                  <a:gd name="T9" fmla="*/ 29 h 839"/>
                  <a:gd name="T10" fmla="*/ 114 w 156"/>
                  <a:gd name="T11" fmla="*/ 441 h 839"/>
                  <a:gd name="T12" fmla="*/ 156 w 156"/>
                  <a:gd name="T13" fmla="*/ 839 h 839"/>
                  <a:gd name="T14" fmla="*/ 27 w 156"/>
                  <a:gd name="T15" fmla="*/ 812 h 839"/>
                  <a:gd name="T16" fmla="*/ 27 w 156"/>
                  <a:gd name="T17" fmla="*/ 812 h 8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56" h="839">
                    <a:moveTo>
                      <a:pt x="27" y="812"/>
                    </a:moveTo>
                    <a:lnTo>
                      <a:pt x="0" y="37"/>
                    </a:lnTo>
                    <a:lnTo>
                      <a:pt x="8" y="12"/>
                    </a:lnTo>
                    <a:lnTo>
                      <a:pt x="29" y="0"/>
                    </a:lnTo>
                    <a:lnTo>
                      <a:pt x="65" y="29"/>
                    </a:lnTo>
                    <a:lnTo>
                      <a:pt x="114" y="441"/>
                    </a:lnTo>
                    <a:lnTo>
                      <a:pt x="156" y="839"/>
                    </a:lnTo>
                    <a:lnTo>
                      <a:pt x="27" y="812"/>
                    </a:lnTo>
                    <a:lnTo>
                      <a:pt x="27" y="8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0" name="Freeform 76"/>
              <p:cNvSpPr>
                <a:spLocks/>
              </p:cNvSpPr>
              <p:nvPr/>
            </p:nvSpPr>
            <p:spPr bwMode="auto">
              <a:xfrm>
                <a:off x="3067" y="3454"/>
                <a:ext cx="293" cy="322"/>
              </a:xfrm>
              <a:custGeom>
                <a:avLst/>
                <a:gdLst>
                  <a:gd name="T0" fmla="*/ 491 w 588"/>
                  <a:gd name="T1" fmla="*/ 645 h 645"/>
                  <a:gd name="T2" fmla="*/ 460 w 588"/>
                  <a:gd name="T3" fmla="*/ 593 h 645"/>
                  <a:gd name="T4" fmla="*/ 388 w 588"/>
                  <a:gd name="T5" fmla="*/ 504 h 645"/>
                  <a:gd name="T6" fmla="*/ 324 w 588"/>
                  <a:gd name="T7" fmla="*/ 426 h 645"/>
                  <a:gd name="T8" fmla="*/ 261 w 588"/>
                  <a:gd name="T9" fmla="*/ 348 h 645"/>
                  <a:gd name="T10" fmla="*/ 189 w 588"/>
                  <a:gd name="T11" fmla="*/ 261 h 645"/>
                  <a:gd name="T12" fmla="*/ 116 w 588"/>
                  <a:gd name="T13" fmla="*/ 147 h 645"/>
                  <a:gd name="T14" fmla="*/ 76 w 588"/>
                  <a:gd name="T15" fmla="*/ 99 h 645"/>
                  <a:gd name="T16" fmla="*/ 19 w 588"/>
                  <a:gd name="T17" fmla="*/ 65 h 645"/>
                  <a:gd name="T18" fmla="*/ 0 w 588"/>
                  <a:gd name="T19" fmla="*/ 19 h 645"/>
                  <a:gd name="T20" fmla="*/ 18 w 588"/>
                  <a:gd name="T21" fmla="*/ 2 h 645"/>
                  <a:gd name="T22" fmla="*/ 46 w 588"/>
                  <a:gd name="T23" fmla="*/ 0 h 645"/>
                  <a:gd name="T24" fmla="*/ 166 w 588"/>
                  <a:gd name="T25" fmla="*/ 86 h 645"/>
                  <a:gd name="T26" fmla="*/ 211 w 588"/>
                  <a:gd name="T27" fmla="*/ 141 h 645"/>
                  <a:gd name="T28" fmla="*/ 261 w 588"/>
                  <a:gd name="T29" fmla="*/ 204 h 645"/>
                  <a:gd name="T30" fmla="*/ 335 w 588"/>
                  <a:gd name="T31" fmla="*/ 291 h 645"/>
                  <a:gd name="T32" fmla="*/ 369 w 588"/>
                  <a:gd name="T33" fmla="*/ 329 h 645"/>
                  <a:gd name="T34" fmla="*/ 405 w 588"/>
                  <a:gd name="T35" fmla="*/ 367 h 645"/>
                  <a:gd name="T36" fmla="*/ 474 w 588"/>
                  <a:gd name="T37" fmla="*/ 443 h 645"/>
                  <a:gd name="T38" fmla="*/ 548 w 588"/>
                  <a:gd name="T39" fmla="*/ 534 h 645"/>
                  <a:gd name="T40" fmla="*/ 588 w 588"/>
                  <a:gd name="T41" fmla="*/ 599 h 645"/>
                  <a:gd name="T42" fmla="*/ 491 w 588"/>
                  <a:gd name="T43" fmla="*/ 645 h 645"/>
                  <a:gd name="T44" fmla="*/ 491 w 588"/>
                  <a:gd name="T45" fmla="*/ 645 h 6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588" h="645">
                    <a:moveTo>
                      <a:pt x="491" y="645"/>
                    </a:moveTo>
                    <a:lnTo>
                      <a:pt x="460" y="593"/>
                    </a:lnTo>
                    <a:lnTo>
                      <a:pt x="388" y="504"/>
                    </a:lnTo>
                    <a:lnTo>
                      <a:pt x="324" y="426"/>
                    </a:lnTo>
                    <a:lnTo>
                      <a:pt x="261" y="348"/>
                    </a:lnTo>
                    <a:lnTo>
                      <a:pt x="189" y="261"/>
                    </a:lnTo>
                    <a:lnTo>
                      <a:pt x="116" y="147"/>
                    </a:lnTo>
                    <a:lnTo>
                      <a:pt x="76" y="99"/>
                    </a:lnTo>
                    <a:lnTo>
                      <a:pt x="19" y="65"/>
                    </a:lnTo>
                    <a:lnTo>
                      <a:pt x="0" y="19"/>
                    </a:lnTo>
                    <a:lnTo>
                      <a:pt x="18" y="2"/>
                    </a:lnTo>
                    <a:lnTo>
                      <a:pt x="46" y="0"/>
                    </a:lnTo>
                    <a:lnTo>
                      <a:pt x="166" y="86"/>
                    </a:lnTo>
                    <a:lnTo>
                      <a:pt x="211" y="141"/>
                    </a:lnTo>
                    <a:lnTo>
                      <a:pt x="261" y="204"/>
                    </a:lnTo>
                    <a:lnTo>
                      <a:pt x="335" y="291"/>
                    </a:lnTo>
                    <a:lnTo>
                      <a:pt x="369" y="329"/>
                    </a:lnTo>
                    <a:lnTo>
                      <a:pt x="405" y="367"/>
                    </a:lnTo>
                    <a:lnTo>
                      <a:pt x="474" y="443"/>
                    </a:lnTo>
                    <a:lnTo>
                      <a:pt x="548" y="534"/>
                    </a:lnTo>
                    <a:lnTo>
                      <a:pt x="588" y="599"/>
                    </a:lnTo>
                    <a:lnTo>
                      <a:pt x="491" y="645"/>
                    </a:lnTo>
                    <a:lnTo>
                      <a:pt x="491" y="64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50" name="Group 77"/>
            <p:cNvGrpSpPr>
              <a:grpSpLocks/>
            </p:cNvGrpSpPr>
            <p:nvPr/>
          </p:nvGrpSpPr>
          <p:grpSpPr bwMode="auto">
            <a:xfrm>
              <a:off x="889" y="1895"/>
              <a:ext cx="108" cy="1241"/>
              <a:chOff x="889" y="1895"/>
              <a:chExt cx="108" cy="1241"/>
            </a:xfrm>
          </p:grpSpPr>
          <p:sp>
            <p:nvSpPr>
              <p:cNvPr id="51" name="Line 78"/>
              <p:cNvSpPr>
                <a:spLocks noChangeShapeType="1"/>
              </p:cNvSpPr>
              <p:nvPr/>
            </p:nvSpPr>
            <p:spPr bwMode="auto">
              <a:xfrm rot="5400000">
                <a:off x="335" y="2512"/>
                <a:ext cx="1241" cy="7"/>
              </a:xfrm>
              <a:prstGeom prst="line">
                <a:avLst/>
              </a:prstGeom>
              <a:noFill/>
              <a:ln w="38100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/>
              <a:p>
                <a:endParaRPr lang="cs-CZ"/>
              </a:p>
            </p:txBody>
          </p:sp>
          <p:sp>
            <p:nvSpPr>
              <p:cNvPr id="54" name="Line 81"/>
              <p:cNvSpPr>
                <a:spLocks noChangeShapeType="1"/>
              </p:cNvSpPr>
              <p:nvPr/>
            </p:nvSpPr>
            <p:spPr bwMode="auto">
              <a:xfrm rot="5400000">
                <a:off x="943" y="1841"/>
                <a:ext cx="0" cy="108"/>
              </a:xfrm>
              <a:prstGeom prst="line">
                <a:avLst/>
              </a:prstGeom>
              <a:noFill/>
              <a:ln w="38100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endParaRPr lang="cs-CZ"/>
              </a:p>
            </p:txBody>
          </p:sp>
          <p:sp>
            <p:nvSpPr>
              <p:cNvPr id="55" name="Line 82"/>
              <p:cNvSpPr>
                <a:spLocks noChangeShapeType="1"/>
              </p:cNvSpPr>
              <p:nvPr/>
            </p:nvSpPr>
            <p:spPr bwMode="auto">
              <a:xfrm rot="5400000">
                <a:off x="943" y="2061"/>
                <a:ext cx="0" cy="108"/>
              </a:xfrm>
              <a:prstGeom prst="line">
                <a:avLst/>
              </a:prstGeom>
              <a:noFill/>
              <a:ln w="38100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endParaRPr lang="cs-CZ"/>
              </a:p>
            </p:txBody>
          </p:sp>
          <p:sp>
            <p:nvSpPr>
              <p:cNvPr id="56" name="Line 83"/>
              <p:cNvSpPr>
                <a:spLocks noChangeShapeType="1"/>
              </p:cNvSpPr>
              <p:nvPr/>
            </p:nvSpPr>
            <p:spPr bwMode="auto">
              <a:xfrm rot="5400000">
                <a:off x="943" y="2267"/>
                <a:ext cx="0" cy="108"/>
              </a:xfrm>
              <a:prstGeom prst="line">
                <a:avLst/>
              </a:prstGeom>
              <a:noFill/>
              <a:ln w="38100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endParaRPr lang="cs-CZ"/>
              </a:p>
            </p:txBody>
          </p:sp>
          <p:sp>
            <p:nvSpPr>
              <p:cNvPr id="57" name="Line 84"/>
              <p:cNvSpPr>
                <a:spLocks noChangeShapeType="1"/>
              </p:cNvSpPr>
              <p:nvPr/>
            </p:nvSpPr>
            <p:spPr bwMode="auto">
              <a:xfrm rot="5400000">
                <a:off x="943" y="2474"/>
                <a:ext cx="0" cy="108"/>
              </a:xfrm>
              <a:prstGeom prst="line">
                <a:avLst/>
              </a:prstGeom>
              <a:noFill/>
              <a:ln w="38100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endParaRPr lang="cs-CZ"/>
              </a:p>
            </p:txBody>
          </p:sp>
          <p:sp>
            <p:nvSpPr>
              <p:cNvPr id="58" name="Line 85"/>
              <p:cNvSpPr>
                <a:spLocks noChangeShapeType="1"/>
              </p:cNvSpPr>
              <p:nvPr/>
            </p:nvSpPr>
            <p:spPr bwMode="auto">
              <a:xfrm rot="5400000">
                <a:off x="943" y="2685"/>
                <a:ext cx="0" cy="108"/>
              </a:xfrm>
              <a:prstGeom prst="line">
                <a:avLst/>
              </a:prstGeom>
              <a:noFill/>
              <a:ln w="38100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endParaRPr lang="cs-CZ"/>
              </a:p>
            </p:txBody>
          </p:sp>
          <p:sp>
            <p:nvSpPr>
              <p:cNvPr id="59" name="Line 86"/>
              <p:cNvSpPr>
                <a:spLocks noChangeShapeType="1"/>
              </p:cNvSpPr>
              <p:nvPr/>
            </p:nvSpPr>
            <p:spPr bwMode="auto">
              <a:xfrm rot="5400000">
                <a:off x="943" y="2896"/>
                <a:ext cx="0" cy="108"/>
              </a:xfrm>
              <a:prstGeom prst="line">
                <a:avLst/>
              </a:prstGeom>
              <a:noFill/>
              <a:ln w="38100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endParaRPr lang="cs-CZ"/>
              </a:p>
            </p:txBody>
          </p:sp>
          <p:sp>
            <p:nvSpPr>
              <p:cNvPr id="60" name="Line 87"/>
              <p:cNvSpPr>
                <a:spLocks noChangeShapeType="1"/>
              </p:cNvSpPr>
              <p:nvPr/>
            </p:nvSpPr>
            <p:spPr bwMode="auto">
              <a:xfrm rot="5400000">
                <a:off x="943" y="3082"/>
                <a:ext cx="0" cy="108"/>
              </a:xfrm>
              <a:prstGeom prst="line">
                <a:avLst/>
              </a:prstGeom>
              <a:noFill/>
              <a:ln w="38100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endParaRPr lang="cs-CZ"/>
              </a:p>
            </p:txBody>
          </p:sp>
        </p:grpSp>
      </p:grpSp>
      <p:sp>
        <p:nvSpPr>
          <p:cNvPr id="91" name="Line 88"/>
          <p:cNvSpPr>
            <a:spLocks noChangeShapeType="1"/>
          </p:cNvSpPr>
          <p:nvPr/>
        </p:nvSpPr>
        <p:spPr bwMode="auto">
          <a:xfrm>
            <a:off x="4856615" y="3389312"/>
            <a:ext cx="0" cy="847725"/>
          </a:xfrm>
          <a:prstGeom prst="line">
            <a:avLst/>
          </a:prstGeom>
          <a:noFill/>
          <a:ln w="28575">
            <a:solidFill>
              <a:srgbClr val="CC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2" name="Line 89"/>
          <p:cNvSpPr>
            <a:spLocks noChangeShapeType="1"/>
          </p:cNvSpPr>
          <p:nvPr/>
        </p:nvSpPr>
        <p:spPr bwMode="auto">
          <a:xfrm>
            <a:off x="4807403" y="3405187"/>
            <a:ext cx="0" cy="1898650"/>
          </a:xfrm>
          <a:prstGeom prst="line">
            <a:avLst/>
          </a:prstGeom>
          <a:noFill/>
          <a:ln w="28575">
            <a:solidFill>
              <a:srgbClr val="3030BE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4" name="Text Box 91"/>
          <p:cNvSpPr txBox="1">
            <a:spLocks noChangeArrowheads="1"/>
          </p:cNvSpPr>
          <p:nvPr/>
        </p:nvSpPr>
        <p:spPr bwMode="auto">
          <a:xfrm>
            <a:off x="6688462" y="4821217"/>
            <a:ext cx="196720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folHlink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GB" sz="2000" dirty="0" smtClean="0">
                <a:solidFill>
                  <a:srgbClr val="00B050"/>
                </a:solidFill>
              </a:rPr>
              <a:t>scene polygons</a:t>
            </a:r>
            <a:endParaRPr lang="en-GB" sz="2000" dirty="0">
              <a:solidFill>
                <a:srgbClr val="00B050"/>
              </a:solidFill>
            </a:endParaRPr>
          </a:p>
        </p:txBody>
      </p:sp>
      <p:sp>
        <p:nvSpPr>
          <p:cNvPr id="97" name="Text Box 94"/>
          <p:cNvSpPr txBox="1">
            <a:spLocks noChangeArrowheads="1"/>
          </p:cNvSpPr>
          <p:nvPr/>
        </p:nvSpPr>
        <p:spPr bwMode="auto">
          <a:xfrm>
            <a:off x="803728" y="3128096"/>
            <a:ext cx="31972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folHlink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dirty="0"/>
              <a:t>shadow </a:t>
            </a:r>
            <a:r>
              <a:rPr lang="en-GB" sz="2000" dirty="0" smtClean="0"/>
              <a:t>map</a:t>
            </a:r>
            <a:endParaRPr lang="en-GB" sz="2000" dirty="0"/>
          </a:p>
        </p:txBody>
      </p:sp>
      <p:sp>
        <p:nvSpPr>
          <p:cNvPr id="98" name="Line 98"/>
          <p:cNvSpPr>
            <a:spLocks noChangeShapeType="1"/>
          </p:cNvSpPr>
          <p:nvPr/>
        </p:nvSpPr>
        <p:spPr bwMode="auto">
          <a:xfrm flipH="1" flipV="1">
            <a:off x="2092778" y="5121275"/>
            <a:ext cx="0" cy="328612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9" name="Line 100"/>
          <p:cNvSpPr>
            <a:spLocks noChangeShapeType="1"/>
          </p:cNvSpPr>
          <p:nvPr/>
        </p:nvSpPr>
        <p:spPr bwMode="auto">
          <a:xfrm flipH="1" flipV="1">
            <a:off x="1491058" y="4273878"/>
            <a:ext cx="466782" cy="982334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endParaRPr lang="cs-CZ"/>
          </a:p>
        </p:txBody>
      </p:sp>
      <p:sp>
        <p:nvSpPr>
          <p:cNvPr id="100" name="Text Box 101"/>
          <p:cNvSpPr txBox="1">
            <a:spLocks noChangeArrowheads="1"/>
          </p:cNvSpPr>
          <p:nvPr/>
        </p:nvSpPr>
        <p:spPr bwMode="auto">
          <a:xfrm>
            <a:off x="273417" y="3883997"/>
            <a:ext cx="285046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folHlink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2000" dirty="0" err="1">
                <a:solidFill>
                  <a:srgbClr val="0060AE"/>
                </a:solidFill>
                <a:cs typeface="Arial" charset="0"/>
              </a:rPr>
              <a:t>z</a:t>
            </a:r>
            <a:r>
              <a:rPr lang="en-GB" sz="2000" baseline="-20000" dirty="0" err="1">
                <a:solidFill>
                  <a:srgbClr val="0060AE"/>
                </a:solidFill>
                <a:cs typeface="Arial" charset="0"/>
              </a:rPr>
              <a:t>eye</a:t>
            </a:r>
            <a:r>
              <a:rPr lang="en-GB" sz="2000" dirty="0">
                <a:cs typeface="Arial" charset="0"/>
              </a:rPr>
              <a:t> &gt; </a:t>
            </a:r>
            <a:r>
              <a:rPr lang="en-GB" sz="2000" dirty="0" err="1">
                <a:solidFill>
                  <a:srgbClr val="CC6600"/>
                </a:solidFill>
                <a:cs typeface="Arial" charset="0"/>
              </a:rPr>
              <a:t>z</a:t>
            </a:r>
            <a:r>
              <a:rPr lang="en-GB" sz="2000" baseline="-20000" dirty="0" err="1">
                <a:solidFill>
                  <a:srgbClr val="CC6600"/>
                </a:solidFill>
                <a:cs typeface="Arial" charset="0"/>
              </a:rPr>
              <a:t>light</a:t>
            </a:r>
            <a:r>
              <a:rPr lang="en-GB" sz="2000" baseline="-20000" dirty="0">
                <a:solidFill>
                  <a:srgbClr val="CC6600"/>
                </a:solidFill>
                <a:cs typeface="Arial" charset="0"/>
              </a:rPr>
              <a:t> </a:t>
            </a:r>
            <a:r>
              <a:rPr lang="en-GB" sz="2000" b="1" dirty="0">
                <a:ea typeface="Malgun Gothic" pitchFamily="34" charset="-127"/>
                <a:cs typeface="Arial" charset="0"/>
              </a:rPr>
              <a:t>→</a:t>
            </a:r>
            <a:r>
              <a:rPr lang="en-GB" sz="2000" dirty="0">
                <a:cs typeface="Arial" charset="0"/>
              </a:rPr>
              <a:t> in shadow</a:t>
            </a:r>
            <a:endParaRPr lang="de-AT" sz="2000" dirty="0">
              <a:cs typeface="Arial" charset="0"/>
            </a:endParaRPr>
          </a:p>
        </p:txBody>
      </p:sp>
      <p:sp>
        <p:nvSpPr>
          <p:cNvPr id="101" name="Line 102"/>
          <p:cNvSpPr>
            <a:spLocks noChangeShapeType="1"/>
          </p:cNvSpPr>
          <p:nvPr/>
        </p:nvSpPr>
        <p:spPr bwMode="auto">
          <a:xfrm flipH="1" flipV="1">
            <a:off x="2092778" y="5461000"/>
            <a:ext cx="0" cy="328612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106" name="Line 89"/>
          <p:cNvSpPr>
            <a:spLocks noChangeShapeType="1"/>
          </p:cNvSpPr>
          <p:nvPr/>
        </p:nvSpPr>
        <p:spPr bwMode="auto">
          <a:xfrm flipH="1">
            <a:off x="6238496" y="3394869"/>
            <a:ext cx="0" cy="1562100"/>
          </a:xfrm>
          <a:prstGeom prst="line">
            <a:avLst/>
          </a:prstGeom>
          <a:noFill/>
          <a:ln w="28575">
            <a:solidFill>
              <a:srgbClr val="3030BE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endParaRPr lang="cs-CZ"/>
          </a:p>
        </p:txBody>
      </p:sp>
      <p:sp>
        <p:nvSpPr>
          <p:cNvPr id="107" name="Line 89"/>
          <p:cNvSpPr>
            <a:spLocks noChangeShapeType="1"/>
          </p:cNvSpPr>
          <p:nvPr/>
        </p:nvSpPr>
        <p:spPr bwMode="auto">
          <a:xfrm flipH="1">
            <a:off x="4186389" y="3389311"/>
            <a:ext cx="302" cy="1254125"/>
          </a:xfrm>
          <a:prstGeom prst="line">
            <a:avLst/>
          </a:prstGeom>
          <a:noFill/>
          <a:ln w="28575">
            <a:solidFill>
              <a:srgbClr val="3030BE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endParaRPr lang="cs-CZ"/>
          </a:p>
        </p:txBody>
      </p:sp>
      <p:sp>
        <p:nvSpPr>
          <p:cNvPr id="108" name="Line 89"/>
          <p:cNvSpPr>
            <a:spLocks noChangeShapeType="1"/>
          </p:cNvSpPr>
          <p:nvPr/>
        </p:nvSpPr>
        <p:spPr bwMode="auto">
          <a:xfrm flipH="1">
            <a:off x="3870811" y="3405188"/>
            <a:ext cx="3142" cy="2492374"/>
          </a:xfrm>
          <a:prstGeom prst="line">
            <a:avLst/>
          </a:prstGeom>
          <a:noFill/>
          <a:ln w="28575">
            <a:solidFill>
              <a:srgbClr val="3030BE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endParaRPr lang="cs-CZ"/>
          </a:p>
        </p:txBody>
      </p:sp>
      <p:sp>
        <p:nvSpPr>
          <p:cNvPr id="109" name="Line 89"/>
          <p:cNvSpPr>
            <a:spLocks noChangeShapeType="1"/>
          </p:cNvSpPr>
          <p:nvPr/>
        </p:nvSpPr>
        <p:spPr bwMode="auto">
          <a:xfrm flipH="1">
            <a:off x="4404741" y="3405189"/>
            <a:ext cx="0" cy="2139750"/>
          </a:xfrm>
          <a:prstGeom prst="line">
            <a:avLst/>
          </a:prstGeom>
          <a:noFill/>
          <a:ln w="28575">
            <a:solidFill>
              <a:srgbClr val="3030BE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endParaRPr lang="cs-CZ"/>
          </a:p>
        </p:txBody>
      </p:sp>
      <p:cxnSp>
        <p:nvCxnSpPr>
          <p:cNvPr id="113" name="Přímá spojnice 112"/>
          <p:cNvCxnSpPr/>
          <p:nvPr/>
        </p:nvCxnSpPr>
        <p:spPr>
          <a:xfrm>
            <a:off x="3665990" y="3369028"/>
            <a:ext cx="1339850" cy="0"/>
          </a:xfrm>
          <a:prstGeom prst="line">
            <a:avLst/>
          </a:prstGeom>
          <a:ln w="63500">
            <a:solidFill>
              <a:srgbClr val="0060AE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5" name="TextovéPole 114"/>
          <p:cNvSpPr txBox="1"/>
          <p:nvPr/>
        </p:nvSpPr>
        <p:spPr>
          <a:xfrm>
            <a:off x="6665268" y="3414067"/>
            <a:ext cx="647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cull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116" name="Přímá spojnice 115"/>
          <p:cNvCxnSpPr/>
          <p:nvPr/>
        </p:nvCxnSpPr>
        <p:spPr>
          <a:xfrm>
            <a:off x="5005839" y="3369028"/>
            <a:ext cx="965201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9" name="TextovéPole 118"/>
          <p:cNvSpPr txBox="1"/>
          <p:nvPr/>
        </p:nvSpPr>
        <p:spPr>
          <a:xfrm>
            <a:off x="5482092" y="2729221"/>
            <a:ext cx="23663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</a:rPr>
              <a:t>n</a:t>
            </a:r>
            <a:r>
              <a:rPr lang="en-US" sz="2000" dirty="0" smtClean="0">
                <a:solidFill>
                  <a:srgbClr val="FF0000"/>
                </a:solidFill>
              </a:rPr>
              <a:t>o visible receivers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17" name="Line 35"/>
          <p:cNvSpPr>
            <a:spLocks noChangeShapeType="1"/>
          </p:cNvSpPr>
          <p:nvPr/>
        </p:nvSpPr>
        <p:spPr bwMode="auto">
          <a:xfrm>
            <a:off x="6291716" y="3311525"/>
            <a:ext cx="0" cy="171450"/>
          </a:xfrm>
          <a:prstGeom prst="line">
            <a:avLst/>
          </a:prstGeom>
          <a:noFill/>
          <a:ln w="38100">
            <a:solidFill>
              <a:srgbClr val="E79439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cxnSp>
        <p:nvCxnSpPr>
          <p:cNvPr id="118" name="Přímá spojnice 117"/>
          <p:cNvCxnSpPr/>
          <p:nvPr/>
        </p:nvCxnSpPr>
        <p:spPr>
          <a:xfrm>
            <a:off x="5971041" y="3370616"/>
            <a:ext cx="320675" cy="0"/>
          </a:xfrm>
          <a:prstGeom prst="line">
            <a:avLst/>
          </a:prstGeom>
          <a:ln w="63500">
            <a:solidFill>
              <a:srgbClr val="0060AE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 flipV="1">
            <a:off x="5488439" y="3076575"/>
            <a:ext cx="803277" cy="244475"/>
          </a:xfrm>
          <a:prstGeom prst="line">
            <a:avLst/>
          </a:prstGeom>
          <a:ln w="19050">
            <a:solidFill>
              <a:srgbClr val="FF0000"/>
            </a:solidFill>
            <a:headEnd type="arrow"/>
            <a:tailEnd type="non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8" name="Ovál 127"/>
          <p:cNvSpPr/>
          <p:nvPr/>
        </p:nvSpPr>
        <p:spPr bwMode="auto">
          <a:xfrm>
            <a:off x="5161385" y="3941763"/>
            <a:ext cx="931861" cy="468668"/>
          </a:xfrm>
          <a:prstGeom prst="ellipse">
            <a:avLst/>
          </a:prstGeom>
          <a:noFill/>
          <a:ln w="635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cxnSp>
        <p:nvCxnSpPr>
          <p:cNvPr id="130" name="Přímá spojnice se šipkou 129"/>
          <p:cNvCxnSpPr/>
          <p:nvPr/>
        </p:nvCxnSpPr>
        <p:spPr>
          <a:xfrm flipH="1">
            <a:off x="6093246" y="3762375"/>
            <a:ext cx="527082" cy="253998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20" name="Skupina 119"/>
          <p:cNvGrpSpPr/>
          <p:nvPr/>
        </p:nvGrpSpPr>
        <p:grpSpPr>
          <a:xfrm>
            <a:off x="2104040" y="4608372"/>
            <a:ext cx="2127101" cy="88900"/>
            <a:chOff x="1870225" y="4355960"/>
            <a:chExt cx="2127101" cy="88900"/>
          </a:xfrm>
        </p:grpSpPr>
        <p:sp>
          <p:nvSpPr>
            <p:cNvPr id="103" name="Rectangle 37"/>
            <p:cNvSpPr>
              <a:spLocks noChangeArrowheads="1"/>
            </p:cNvSpPr>
            <p:nvPr/>
          </p:nvSpPr>
          <p:spPr bwMode="auto">
            <a:xfrm>
              <a:off x="1870225" y="4368915"/>
              <a:ext cx="2054075" cy="45719"/>
            </a:xfrm>
            <a:prstGeom prst="rect">
              <a:avLst/>
            </a:prstGeom>
            <a:solidFill>
              <a:schemeClr val="accent1">
                <a:alpha val="50000"/>
              </a:schemeClr>
            </a:solidFill>
            <a:ln w="9525" algn="ctr">
              <a:solidFill>
                <a:schemeClr val="tx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anchor="ctr">
              <a:spAutoFit/>
            </a:bodyPr>
            <a:lstStyle/>
            <a:p>
              <a:endParaRPr lang="cs-CZ"/>
            </a:p>
          </p:txBody>
        </p:sp>
        <p:sp>
          <p:nvSpPr>
            <p:cNvPr id="105" name="Oval 40"/>
            <p:cNvSpPr>
              <a:spLocks noChangeArrowheads="1"/>
            </p:cNvSpPr>
            <p:nvPr/>
          </p:nvSpPr>
          <p:spPr bwMode="auto">
            <a:xfrm>
              <a:off x="3907822" y="4355960"/>
              <a:ext cx="89504" cy="88900"/>
            </a:xfrm>
            <a:prstGeom prst="ellipse">
              <a:avLst/>
            </a:prstGeom>
            <a:solidFill>
              <a:schemeClr val="folHlink"/>
            </a:solidFill>
            <a:ln w="9525" algn="ctr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cs-CZ"/>
            </a:p>
          </p:txBody>
        </p:sp>
      </p:grpSp>
      <p:grpSp>
        <p:nvGrpSpPr>
          <p:cNvPr id="39" name="Group 36"/>
          <p:cNvGrpSpPr>
            <a:grpSpLocks/>
          </p:cNvGrpSpPr>
          <p:nvPr/>
        </p:nvGrpSpPr>
        <p:grpSpPr bwMode="auto">
          <a:xfrm>
            <a:off x="2105489" y="4902199"/>
            <a:ext cx="4182735" cy="1092200"/>
            <a:chOff x="1554" y="2836"/>
            <a:chExt cx="2617" cy="688"/>
          </a:xfrm>
        </p:grpSpPr>
        <p:sp>
          <p:nvSpPr>
            <p:cNvPr id="41" name="Rectangle 38"/>
            <p:cNvSpPr>
              <a:spLocks noChangeArrowheads="1"/>
            </p:cNvSpPr>
            <p:nvPr/>
          </p:nvSpPr>
          <p:spPr bwMode="auto">
            <a:xfrm>
              <a:off x="1557" y="3062"/>
              <a:ext cx="1706" cy="29"/>
            </a:xfrm>
            <a:prstGeom prst="rect">
              <a:avLst/>
            </a:prstGeom>
            <a:solidFill>
              <a:schemeClr val="accent1">
                <a:alpha val="50000"/>
              </a:schemeClr>
            </a:solidFill>
            <a:ln w="9525" algn="ctr">
              <a:solidFill>
                <a:schemeClr val="tx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anchor="ctr">
              <a:spAutoFit/>
            </a:bodyPr>
            <a:lstStyle/>
            <a:p>
              <a:endParaRPr lang="cs-CZ"/>
            </a:p>
          </p:txBody>
        </p:sp>
        <p:sp>
          <p:nvSpPr>
            <p:cNvPr id="42" name="Rectangle 39"/>
            <p:cNvSpPr>
              <a:spLocks noChangeArrowheads="1"/>
            </p:cNvSpPr>
            <p:nvPr/>
          </p:nvSpPr>
          <p:spPr bwMode="auto">
            <a:xfrm>
              <a:off x="1557" y="3241"/>
              <a:ext cx="1421" cy="29"/>
            </a:xfrm>
            <a:prstGeom prst="rect">
              <a:avLst/>
            </a:prstGeom>
            <a:solidFill>
              <a:schemeClr val="accent1">
                <a:alpha val="50000"/>
              </a:schemeClr>
            </a:solidFill>
            <a:ln w="9525" algn="ctr">
              <a:solidFill>
                <a:schemeClr val="tx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anchor="ctr">
              <a:spAutoFit/>
            </a:bodyPr>
            <a:lstStyle/>
            <a:p>
              <a:endParaRPr lang="cs-CZ"/>
            </a:p>
          </p:txBody>
        </p:sp>
        <p:sp>
          <p:nvSpPr>
            <p:cNvPr id="44" name="Oval 41"/>
            <p:cNvSpPr>
              <a:spLocks noChangeArrowheads="1"/>
            </p:cNvSpPr>
            <p:nvPr/>
          </p:nvSpPr>
          <p:spPr bwMode="auto">
            <a:xfrm>
              <a:off x="3231" y="3059"/>
              <a:ext cx="56" cy="56"/>
            </a:xfrm>
            <a:prstGeom prst="ellipse">
              <a:avLst/>
            </a:prstGeom>
            <a:solidFill>
              <a:schemeClr val="folHlink"/>
            </a:solidFill>
            <a:ln w="9525" algn="ctr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cs-CZ"/>
            </a:p>
          </p:txBody>
        </p:sp>
        <p:sp>
          <p:nvSpPr>
            <p:cNvPr id="45" name="Oval 42"/>
            <p:cNvSpPr>
              <a:spLocks noChangeArrowheads="1"/>
            </p:cNvSpPr>
            <p:nvPr/>
          </p:nvSpPr>
          <p:spPr bwMode="auto">
            <a:xfrm flipH="1">
              <a:off x="2947" y="3240"/>
              <a:ext cx="62" cy="55"/>
            </a:xfrm>
            <a:prstGeom prst="ellipse">
              <a:avLst/>
            </a:prstGeom>
            <a:solidFill>
              <a:schemeClr val="folHlink"/>
            </a:solidFill>
            <a:ln w="9525" algn="ctr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anchor="ctr">
              <a:spAutoFit/>
            </a:bodyPr>
            <a:lstStyle/>
            <a:p>
              <a:endParaRPr lang="cs-CZ"/>
            </a:p>
          </p:txBody>
        </p:sp>
        <p:sp>
          <p:nvSpPr>
            <p:cNvPr id="46" name="Rectangle 43"/>
            <p:cNvSpPr>
              <a:spLocks noChangeArrowheads="1"/>
            </p:cNvSpPr>
            <p:nvPr/>
          </p:nvSpPr>
          <p:spPr bwMode="auto">
            <a:xfrm>
              <a:off x="1556" y="3468"/>
              <a:ext cx="1103" cy="29"/>
            </a:xfrm>
            <a:prstGeom prst="rect">
              <a:avLst/>
            </a:prstGeom>
            <a:solidFill>
              <a:schemeClr val="accent1">
                <a:alpha val="50000"/>
              </a:schemeClr>
            </a:solidFill>
            <a:ln w="9525" algn="ctr">
              <a:solidFill>
                <a:schemeClr val="tx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anchor="ctr">
              <a:spAutoFit/>
            </a:bodyPr>
            <a:lstStyle/>
            <a:p>
              <a:endParaRPr lang="cs-CZ"/>
            </a:p>
          </p:txBody>
        </p:sp>
        <p:sp>
          <p:nvSpPr>
            <p:cNvPr id="47" name="Oval 44"/>
            <p:cNvSpPr>
              <a:spLocks noChangeArrowheads="1"/>
            </p:cNvSpPr>
            <p:nvPr/>
          </p:nvSpPr>
          <p:spPr bwMode="auto">
            <a:xfrm>
              <a:off x="2633" y="3468"/>
              <a:ext cx="56" cy="56"/>
            </a:xfrm>
            <a:prstGeom prst="ellipse">
              <a:avLst/>
            </a:prstGeom>
            <a:solidFill>
              <a:schemeClr val="folHlink"/>
            </a:solidFill>
            <a:ln w="9525" algn="ctr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cs-CZ"/>
            </a:p>
          </p:txBody>
        </p:sp>
        <p:sp>
          <p:nvSpPr>
            <p:cNvPr id="43" name="Oval 40"/>
            <p:cNvSpPr>
              <a:spLocks noChangeArrowheads="1"/>
            </p:cNvSpPr>
            <p:nvPr/>
          </p:nvSpPr>
          <p:spPr bwMode="auto">
            <a:xfrm>
              <a:off x="4115" y="2836"/>
              <a:ext cx="56" cy="56"/>
            </a:xfrm>
            <a:prstGeom prst="ellipse">
              <a:avLst/>
            </a:prstGeom>
            <a:solidFill>
              <a:schemeClr val="folHlink"/>
            </a:solidFill>
            <a:ln w="9525" algn="ctr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cs-CZ"/>
            </a:p>
          </p:txBody>
        </p:sp>
        <p:sp>
          <p:nvSpPr>
            <p:cNvPr id="40" name="Rectangle 37"/>
            <p:cNvSpPr>
              <a:spLocks noChangeArrowheads="1"/>
            </p:cNvSpPr>
            <p:nvPr/>
          </p:nvSpPr>
          <p:spPr bwMode="auto">
            <a:xfrm>
              <a:off x="1554" y="2848"/>
              <a:ext cx="2596" cy="29"/>
            </a:xfrm>
            <a:prstGeom prst="rect">
              <a:avLst/>
            </a:prstGeom>
            <a:solidFill>
              <a:schemeClr val="accent1">
                <a:alpha val="50000"/>
              </a:schemeClr>
            </a:solidFill>
            <a:ln w="9525" algn="ctr">
              <a:solidFill>
                <a:schemeClr val="tx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anchor="ctr">
              <a:spAutoFit/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994637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1" grpId="0" animBg="1"/>
      <p:bldP spid="92" grpId="0" animBg="1"/>
      <p:bldP spid="94" grpId="0"/>
      <p:bldP spid="97" grpId="0"/>
      <p:bldP spid="98" grpId="0" animBg="1"/>
      <p:bldP spid="99" grpId="0" animBg="1"/>
      <p:bldP spid="100" grpId="0"/>
      <p:bldP spid="101" grpId="0" animBg="1"/>
      <p:bldP spid="106" grpId="0" animBg="1"/>
      <p:bldP spid="107" grpId="0" animBg="1"/>
      <p:bldP spid="108" grpId="0" animBg="1"/>
      <p:bldP spid="109" grpId="0" animBg="1"/>
      <p:bldP spid="115" grpId="0"/>
      <p:bldP spid="119" grpId="0"/>
      <p:bldP spid="117" grpId="1" animBg="1"/>
      <p:bldP spid="1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Occlusion Queries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Determine visibility scene objects</a:t>
            </a:r>
          </a:p>
          <a:p>
            <a:pPr lvl="1"/>
            <a:r>
              <a:rPr lang="en-US" dirty="0" smtClean="0"/>
              <a:t>Use proxy geometry (bounding volume)</a:t>
            </a:r>
          </a:p>
          <a:p>
            <a:r>
              <a:rPr lang="en-US" dirty="0" smtClean="0"/>
              <a:t>Hardware occlusion queries</a:t>
            </a:r>
          </a:p>
          <a:p>
            <a:pPr lvl="1"/>
            <a:r>
              <a:rPr lang="en-US" dirty="0" smtClean="0"/>
              <a:t># pixels passing </a:t>
            </a:r>
            <a:r>
              <a:rPr lang="en-US" b="1" dirty="0" smtClean="0"/>
              <a:t>the depth test &amp; stencil test</a:t>
            </a:r>
          </a:p>
          <a:p>
            <a:pPr lvl="1"/>
            <a:endParaRPr lang="en-US" b="1" dirty="0"/>
          </a:p>
          <a:p>
            <a:pPr lvl="1"/>
            <a:endParaRPr lang="en-US" b="1" dirty="0" smtClean="0"/>
          </a:p>
          <a:p>
            <a:pPr lvl="1"/>
            <a:endParaRPr lang="en-US" b="1" dirty="0"/>
          </a:p>
          <a:p>
            <a:pPr lvl="1"/>
            <a:endParaRPr lang="en-US" b="1" dirty="0" smtClean="0"/>
          </a:p>
          <a:p>
            <a:pPr lvl="1"/>
            <a:endParaRPr lang="en-US" b="1" dirty="0"/>
          </a:p>
          <a:p>
            <a:pPr lvl="1"/>
            <a:endParaRPr lang="en-US" b="1" dirty="0" smtClean="0"/>
          </a:p>
          <a:p>
            <a:pPr marL="457200" lvl="1" indent="0">
              <a:buNone/>
            </a:pPr>
            <a:endParaRPr lang="en-US" b="1" dirty="0" smtClean="0"/>
          </a:p>
          <a:p>
            <a:r>
              <a:rPr lang="en-US" dirty="0" smtClean="0"/>
              <a:t>Deal with latency</a:t>
            </a:r>
          </a:p>
          <a:p>
            <a:pPr lvl="1"/>
            <a:r>
              <a:rPr lang="en-US" dirty="0" smtClean="0"/>
              <a:t>CHC [Bittner04], NOHC[Guthe06], CHC++[Mattausch08], …</a:t>
            </a:r>
          </a:p>
          <a:p>
            <a:pPr lvl="1"/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dirty="0" smtClean="0"/>
              <a:t>I3D 2011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5</a:t>
            </a:fld>
            <a:r>
              <a:rPr lang="cs-CZ" smtClean="0"/>
              <a:t>)</a:t>
            </a:r>
            <a:endParaRPr lang="cs-CZ"/>
          </a:p>
        </p:txBody>
      </p:sp>
      <p:pic>
        <p:nvPicPr>
          <p:cNvPr id="6" name="Picture 3" descr="D:\oli\download\img1007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6262" y="3464827"/>
            <a:ext cx="1451667" cy="1792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7" name="Group 22"/>
          <p:cNvGrpSpPr>
            <a:grpSpLocks/>
          </p:cNvGrpSpPr>
          <p:nvPr/>
        </p:nvGrpSpPr>
        <p:grpSpPr bwMode="auto">
          <a:xfrm>
            <a:off x="1895677" y="3450499"/>
            <a:ext cx="1596629" cy="1768434"/>
            <a:chOff x="5643570" y="3214686"/>
            <a:chExt cx="2857520" cy="3071834"/>
          </a:xfrm>
        </p:grpSpPr>
        <p:sp>
          <p:nvSpPr>
            <p:cNvPr id="8" name="Rectangle 12"/>
            <p:cNvSpPr>
              <a:spLocks noChangeArrowheads="1"/>
            </p:cNvSpPr>
            <p:nvPr/>
          </p:nvSpPr>
          <p:spPr bwMode="auto">
            <a:xfrm>
              <a:off x="5643570" y="3500313"/>
              <a:ext cx="2499608" cy="2786207"/>
            </a:xfrm>
            <a:prstGeom prst="rect">
              <a:avLst/>
            </a:prstGeom>
            <a:noFill/>
            <a:ln w="50800" algn="ctr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pPr algn="ctr" eaLnBrk="1" hangingPunct="1">
                <a:defRPr/>
              </a:pPr>
              <a:endParaRPr lang="de-DE" sz="2800" i="0">
                <a:solidFill>
                  <a:srgbClr val="FFFFFF"/>
                </a:solidFill>
                <a:latin typeface="+mn-lt"/>
                <a:cs typeface="Arial" charset="0"/>
              </a:endParaRPr>
            </a:p>
          </p:txBody>
        </p:sp>
        <p:sp>
          <p:nvSpPr>
            <p:cNvPr id="9" name="Rectangle 14"/>
            <p:cNvSpPr>
              <a:spLocks noChangeArrowheads="1"/>
            </p:cNvSpPr>
            <p:nvPr/>
          </p:nvSpPr>
          <p:spPr bwMode="auto">
            <a:xfrm>
              <a:off x="6001482" y="3214686"/>
              <a:ext cx="2499608" cy="2786208"/>
            </a:xfrm>
            <a:prstGeom prst="rect">
              <a:avLst/>
            </a:prstGeom>
            <a:noFill/>
            <a:ln w="50800" algn="ctr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pPr algn="ctr" eaLnBrk="1" hangingPunct="1">
                <a:defRPr/>
              </a:pPr>
              <a:endParaRPr lang="de-DE" sz="2800" i="0">
                <a:solidFill>
                  <a:srgbClr val="FFFFFF"/>
                </a:solidFill>
                <a:latin typeface="+mn-lt"/>
                <a:cs typeface="Arial" charset="0"/>
              </a:endParaRPr>
            </a:p>
          </p:txBody>
        </p:sp>
        <p:cxnSp>
          <p:nvCxnSpPr>
            <p:cNvPr id="10" name="Straight Connector 18"/>
            <p:cNvCxnSpPr>
              <a:cxnSpLocks noChangeShapeType="1"/>
            </p:cNvCxnSpPr>
            <p:nvPr/>
          </p:nvCxnSpPr>
          <p:spPr bwMode="auto">
            <a:xfrm flipV="1">
              <a:off x="5643570" y="3214686"/>
              <a:ext cx="357912" cy="285627"/>
            </a:xfrm>
            <a:prstGeom prst="line">
              <a:avLst/>
            </a:prstGeom>
            <a:noFill/>
            <a:ln w="50800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" name="Straight Connector 19"/>
            <p:cNvCxnSpPr>
              <a:cxnSpLocks noChangeShapeType="1"/>
            </p:cNvCxnSpPr>
            <p:nvPr/>
          </p:nvCxnSpPr>
          <p:spPr bwMode="auto">
            <a:xfrm flipV="1">
              <a:off x="8143178" y="3214686"/>
              <a:ext cx="357912" cy="285627"/>
            </a:xfrm>
            <a:prstGeom prst="line">
              <a:avLst/>
            </a:prstGeom>
            <a:noFill/>
            <a:ln w="50800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2" name="Straight Connector 20"/>
            <p:cNvCxnSpPr>
              <a:cxnSpLocks noChangeShapeType="1"/>
            </p:cNvCxnSpPr>
            <p:nvPr/>
          </p:nvCxnSpPr>
          <p:spPr bwMode="auto">
            <a:xfrm flipV="1">
              <a:off x="8143178" y="6000894"/>
              <a:ext cx="357912" cy="285626"/>
            </a:xfrm>
            <a:prstGeom prst="line">
              <a:avLst/>
            </a:prstGeom>
            <a:noFill/>
            <a:ln w="50800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" name="Straight Connector 21"/>
            <p:cNvCxnSpPr>
              <a:cxnSpLocks noChangeShapeType="1"/>
            </p:cNvCxnSpPr>
            <p:nvPr/>
          </p:nvCxnSpPr>
          <p:spPr bwMode="auto">
            <a:xfrm flipV="1">
              <a:off x="5643570" y="6000894"/>
              <a:ext cx="357912" cy="285626"/>
            </a:xfrm>
            <a:prstGeom prst="line">
              <a:avLst/>
            </a:prstGeom>
            <a:noFill/>
            <a:ln w="50800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14" name="TextBox 23"/>
          <p:cNvSpPr txBox="1">
            <a:spLocks noChangeArrowheads="1"/>
          </p:cNvSpPr>
          <p:nvPr/>
        </p:nvSpPr>
        <p:spPr bwMode="auto">
          <a:xfrm>
            <a:off x="1467763" y="2903432"/>
            <a:ext cx="26924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 i="1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de-AT" sz="2000" i="0" dirty="0">
                <a:solidFill>
                  <a:srgbClr val="0060AE"/>
                </a:solidFill>
                <a:cs typeface="Arial" pitchFamily="34" charset="0"/>
              </a:rPr>
              <a:t>Query </a:t>
            </a:r>
            <a:r>
              <a:rPr lang="de-AT" sz="2000" i="0" dirty="0" err="1">
                <a:solidFill>
                  <a:srgbClr val="0060AE"/>
                </a:solidFill>
                <a:cs typeface="Arial" pitchFamily="34" charset="0"/>
              </a:rPr>
              <a:t>proxy</a:t>
            </a:r>
            <a:r>
              <a:rPr lang="de-AT" sz="2000" i="0" dirty="0">
                <a:solidFill>
                  <a:srgbClr val="0060AE"/>
                </a:solidFill>
                <a:cs typeface="Arial" pitchFamily="34" charset="0"/>
              </a:rPr>
              <a:t> </a:t>
            </a:r>
            <a:r>
              <a:rPr lang="de-AT" sz="2000" i="0" dirty="0" err="1">
                <a:solidFill>
                  <a:srgbClr val="0060AE"/>
                </a:solidFill>
                <a:cs typeface="Arial" pitchFamily="34" charset="0"/>
              </a:rPr>
              <a:t>geometry</a:t>
            </a:r>
            <a:endParaRPr lang="de-AT" sz="2000" i="0" dirty="0">
              <a:solidFill>
                <a:srgbClr val="0060AE"/>
              </a:solidFill>
              <a:cs typeface="Arial" pitchFamily="34" charset="0"/>
            </a:endParaRPr>
          </a:p>
        </p:txBody>
      </p:sp>
      <p:sp>
        <p:nvSpPr>
          <p:cNvPr id="15" name="Right Arrow 24"/>
          <p:cNvSpPr/>
          <p:nvPr/>
        </p:nvSpPr>
        <p:spPr>
          <a:xfrm>
            <a:off x="3986028" y="3918003"/>
            <a:ext cx="1714500" cy="5000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de-DE" sz="2800" i="0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6" name="TextBox 26"/>
          <p:cNvSpPr txBox="1">
            <a:spLocks noChangeArrowheads="1"/>
          </p:cNvSpPr>
          <p:nvPr/>
        </p:nvSpPr>
        <p:spPr bwMode="auto">
          <a:xfrm>
            <a:off x="5305591" y="2914538"/>
            <a:ext cx="214471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 i="1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de-AT" sz="2000" i="0" dirty="0" err="1">
                <a:solidFill>
                  <a:srgbClr val="0060AE"/>
                </a:solidFill>
                <a:cs typeface="Arial" pitchFamily="34" charset="0"/>
              </a:rPr>
              <a:t>Render</a:t>
            </a:r>
            <a:r>
              <a:rPr lang="de-AT" sz="2000" i="0" dirty="0">
                <a:solidFill>
                  <a:srgbClr val="0060AE"/>
                </a:solidFill>
                <a:cs typeface="Arial" pitchFamily="34" charset="0"/>
              </a:rPr>
              <a:t> </a:t>
            </a:r>
            <a:r>
              <a:rPr lang="de-AT" sz="2000" i="0" dirty="0" err="1">
                <a:solidFill>
                  <a:srgbClr val="0060AE"/>
                </a:solidFill>
                <a:cs typeface="Arial" pitchFamily="34" charset="0"/>
              </a:rPr>
              <a:t>geometry</a:t>
            </a:r>
            <a:endParaRPr lang="de-AT" sz="2000" i="0" dirty="0">
              <a:solidFill>
                <a:srgbClr val="0060AE"/>
              </a:solidFill>
              <a:cs typeface="Arial" pitchFamily="34" charset="0"/>
            </a:endParaRPr>
          </a:p>
        </p:txBody>
      </p:sp>
      <p:sp>
        <p:nvSpPr>
          <p:cNvPr id="17" name="TextBox 27"/>
          <p:cNvSpPr txBox="1">
            <a:spLocks noChangeArrowheads="1"/>
          </p:cNvSpPr>
          <p:nvPr/>
        </p:nvSpPr>
        <p:spPr bwMode="auto">
          <a:xfrm>
            <a:off x="4229266" y="3521128"/>
            <a:ext cx="10763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 i="1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de-AT" sz="2000" i="0" dirty="0">
                <a:solidFill>
                  <a:srgbClr val="0060AE"/>
                </a:solidFill>
                <a:cs typeface="Arial" pitchFamily="34" charset="0"/>
              </a:rPr>
              <a:t>Visible?</a:t>
            </a:r>
          </a:p>
        </p:txBody>
      </p:sp>
    </p:spTree>
    <p:extLst>
      <p:ext uri="{BB962C8B-B14F-4D97-AF65-F5344CB8AC3E}">
        <p14:creationId xmlns:p14="http://schemas.microsoft.com/office/powerpoint/2010/main" val="3064457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 animBg="1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5592" y="1017274"/>
            <a:ext cx="2392918" cy="179468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Shadow Caster Culling - Overview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3" y="1151467"/>
            <a:ext cx="8177566" cy="4961233"/>
          </a:xfrm>
          <a:ln w="44450"/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1. Render camera view</a:t>
            </a:r>
          </a:p>
          <a:p>
            <a:pPr lvl="1"/>
            <a:r>
              <a:rPr lang="en-US" dirty="0" smtClean="0"/>
              <a:t>Occlusion culling (CHC</a:t>
            </a:r>
            <a:r>
              <a:rPr lang="en-US" dirty="0" smtClean="0"/>
              <a:t>++)</a:t>
            </a:r>
            <a:endParaRPr lang="en-US" dirty="0" smtClean="0"/>
          </a:p>
          <a:p>
            <a:pPr lvl="1"/>
            <a:r>
              <a:rPr lang="en-US" dirty="0" smtClean="0"/>
              <a:t>Depth map + visible objects</a:t>
            </a:r>
          </a:p>
          <a:p>
            <a:pPr marL="0" indent="0">
              <a:buNone/>
            </a:pPr>
            <a:r>
              <a:rPr lang="en-US" dirty="0" smtClean="0"/>
              <a:t>2. Create receiver mask</a:t>
            </a:r>
          </a:p>
          <a:p>
            <a:pPr lvl="1"/>
            <a:r>
              <a:rPr lang="en-US" dirty="0" smtClean="0"/>
              <a:t>Register visible receivers in light view</a:t>
            </a:r>
          </a:p>
          <a:p>
            <a:pPr lvl="1"/>
            <a:r>
              <a:rPr lang="en-US" dirty="0" smtClean="0"/>
              <a:t>Stencil buffer</a:t>
            </a:r>
          </a:p>
          <a:p>
            <a:pPr marL="0" indent="0">
              <a:buNone/>
            </a:pPr>
            <a:r>
              <a:rPr lang="en-US" dirty="0" smtClean="0"/>
              <a:t>3. Render shadow map</a:t>
            </a:r>
          </a:p>
          <a:p>
            <a:pPr lvl="1"/>
            <a:r>
              <a:rPr lang="en-US" dirty="0" smtClean="0"/>
              <a:t>Occlusion queries with stencil test</a:t>
            </a:r>
          </a:p>
          <a:p>
            <a:pPr marL="0" indent="0">
              <a:buNone/>
            </a:pPr>
            <a:r>
              <a:rPr lang="en-US" dirty="0" smtClean="0"/>
              <a:t>4. Do shading</a:t>
            </a:r>
          </a:p>
          <a:p>
            <a:pPr lvl="1" indent="-342900"/>
            <a:r>
              <a:rPr lang="en-US" dirty="0" smtClean="0"/>
              <a:t>Use shadow map to illuminate camera view </a:t>
            </a:r>
          </a:p>
          <a:p>
            <a:pPr marL="0" indent="0">
              <a:buNone/>
            </a:pPr>
            <a:endParaRPr lang="en-US" dirty="0" smtClean="0"/>
          </a:p>
          <a:p>
            <a:endParaRPr lang="en-US" dirty="0" smtClean="0"/>
          </a:p>
          <a:p>
            <a:pPr lvl="1"/>
            <a:endParaRPr lang="en-US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6</a:t>
            </a:fld>
            <a:r>
              <a:rPr lang="cs-CZ" smtClean="0"/>
              <a:t>)</a:t>
            </a:r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7822" y="2307185"/>
            <a:ext cx="3580688" cy="2806364"/>
          </a:xfrm>
          <a:prstGeom prst="rect">
            <a:avLst/>
          </a:prstGeom>
        </p:spPr>
      </p:pic>
      <p:grpSp>
        <p:nvGrpSpPr>
          <p:cNvPr id="48" name="Skupina 47"/>
          <p:cNvGrpSpPr/>
          <p:nvPr/>
        </p:nvGrpSpPr>
        <p:grpSpPr>
          <a:xfrm>
            <a:off x="6552879" y="3603050"/>
            <a:ext cx="720821" cy="1510499"/>
            <a:chOff x="6098170" y="3909458"/>
            <a:chExt cx="720821" cy="1510499"/>
          </a:xfrm>
        </p:grpSpPr>
        <p:sp>
          <p:nvSpPr>
            <p:cNvPr id="23" name="Obdélník 22"/>
            <p:cNvSpPr/>
            <p:nvPr/>
          </p:nvSpPr>
          <p:spPr bwMode="auto">
            <a:xfrm>
              <a:off x="6389589" y="4719296"/>
              <a:ext cx="364179" cy="285467"/>
            </a:xfrm>
            <a:prstGeom prst="rect">
              <a:avLst/>
            </a:prstGeom>
            <a:solidFill>
              <a:srgbClr val="0060AE"/>
            </a:soli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grpSp>
          <p:nvGrpSpPr>
            <p:cNvPr id="27" name="Skupina 26"/>
            <p:cNvGrpSpPr/>
            <p:nvPr/>
          </p:nvGrpSpPr>
          <p:grpSpPr>
            <a:xfrm>
              <a:off x="6098170" y="3909458"/>
              <a:ext cx="720821" cy="1510499"/>
              <a:chOff x="6636902" y="3616444"/>
              <a:chExt cx="720821" cy="1510499"/>
            </a:xfrm>
          </p:grpSpPr>
          <p:grpSp>
            <p:nvGrpSpPr>
              <p:cNvPr id="7" name="Skupina 6"/>
              <p:cNvGrpSpPr/>
              <p:nvPr/>
            </p:nvGrpSpPr>
            <p:grpSpPr>
              <a:xfrm>
                <a:off x="6636902" y="3897660"/>
                <a:ext cx="720821" cy="1229283"/>
                <a:chOff x="6633428" y="3897660"/>
                <a:chExt cx="720821" cy="1229283"/>
              </a:xfrm>
              <a:solidFill>
                <a:srgbClr val="0060AE"/>
              </a:solidFill>
            </p:grpSpPr>
            <p:sp>
              <p:nvSpPr>
                <p:cNvPr id="6" name="Obdélník 5"/>
                <p:cNvSpPr/>
                <p:nvPr/>
              </p:nvSpPr>
              <p:spPr bwMode="auto">
                <a:xfrm>
                  <a:off x="6744929" y="4729316"/>
                  <a:ext cx="364179" cy="285467"/>
                </a:xfrm>
                <a:prstGeom prst="rect">
                  <a:avLst/>
                </a:prstGeom>
                <a:grpFill/>
                <a:ln w="12700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</a:endParaRPr>
                </a:p>
              </p:txBody>
            </p:sp>
            <p:sp>
              <p:nvSpPr>
                <p:cNvPr id="13" name="Obdélník 12"/>
                <p:cNvSpPr/>
                <p:nvPr/>
              </p:nvSpPr>
              <p:spPr bwMode="auto">
                <a:xfrm>
                  <a:off x="6990070" y="4586581"/>
                  <a:ext cx="364179" cy="285467"/>
                </a:xfrm>
                <a:prstGeom prst="rect">
                  <a:avLst/>
                </a:prstGeom>
                <a:grpFill/>
                <a:ln w="12700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</a:endParaRPr>
                </a:p>
              </p:txBody>
            </p:sp>
            <p:sp>
              <p:nvSpPr>
                <p:cNvPr id="14" name="Obdélník 13"/>
                <p:cNvSpPr/>
                <p:nvPr/>
              </p:nvSpPr>
              <p:spPr bwMode="auto">
                <a:xfrm>
                  <a:off x="6633428" y="4453514"/>
                  <a:ext cx="364179" cy="285467"/>
                </a:xfrm>
                <a:prstGeom prst="rect">
                  <a:avLst/>
                </a:prstGeom>
                <a:grpFill/>
                <a:ln w="12700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</a:endParaRPr>
                </a:p>
              </p:txBody>
            </p:sp>
            <p:sp>
              <p:nvSpPr>
                <p:cNvPr id="15" name="Obdélník 14"/>
                <p:cNvSpPr/>
                <p:nvPr/>
              </p:nvSpPr>
              <p:spPr bwMode="auto">
                <a:xfrm>
                  <a:off x="6952368" y="4252451"/>
                  <a:ext cx="364179" cy="285467"/>
                </a:xfrm>
                <a:prstGeom prst="rect">
                  <a:avLst/>
                </a:prstGeom>
                <a:grpFill/>
                <a:ln w="12700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</a:endParaRPr>
                </a:p>
              </p:txBody>
            </p:sp>
            <p:sp>
              <p:nvSpPr>
                <p:cNvPr id="16" name="Obdélník 15"/>
                <p:cNvSpPr/>
                <p:nvPr/>
              </p:nvSpPr>
              <p:spPr bwMode="auto">
                <a:xfrm>
                  <a:off x="6715239" y="4182962"/>
                  <a:ext cx="364179" cy="285467"/>
                </a:xfrm>
                <a:prstGeom prst="rect">
                  <a:avLst/>
                </a:prstGeom>
                <a:grpFill/>
                <a:ln w="12700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</a:endParaRPr>
                </a:p>
              </p:txBody>
            </p:sp>
            <p:sp>
              <p:nvSpPr>
                <p:cNvPr id="17" name="Obdélník 16"/>
                <p:cNvSpPr/>
                <p:nvPr/>
              </p:nvSpPr>
              <p:spPr bwMode="auto">
                <a:xfrm>
                  <a:off x="6824468" y="4001911"/>
                  <a:ext cx="364179" cy="285467"/>
                </a:xfrm>
                <a:prstGeom prst="rect">
                  <a:avLst/>
                </a:prstGeom>
                <a:grpFill/>
                <a:ln w="12700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</a:endParaRPr>
                </a:p>
              </p:txBody>
            </p:sp>
            <p:sp>
              <p:nvSpPr>
                <p:cNvPr id="20" name="Obdélník 19"/>
                <p:cNvSpPr/>
                <p:nvPr/>
              </p:nvSpPr>
              <p:spPr bwMode="auto">
                <a:xfrm>
                  <a:off x="6948607" y="4841311"/>
                  <a:ext cx="364179" cy="285467"/>
                </a:xfrm>
                <a:prstGeom prst="rect">
                  <a:avLst/>
                </a:prstGeom>
                <a:grpFill/>
                <a:ln w="12700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</a:endParaRPr>
                </a:p>
              </p:txBody>
            </p:sp>
            <p:sp>
              <p:nvSpPr>
                <p:cNvPr id="21" name="Obdélník 20"/>
                <p:cNvSpPr/>
                <p:nvPr/>
              </p:nvSpPr>
              <p:spPr bwMode="auto">
                <a:xfrm>
                  <a:off x="6770278" y="4841476"/>
                  <a:ext cx="309139" cy="285467"/>
                </a:xfrm>
                <a:prstGeom prst="rect">
                  <a:avLst/>
                </a:prstGeom>
                <a:grpFill/>
                <a:ln w="12700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</a:endParaRPr>
                </a:p>
              </p:txBody>
            </p:sp>
            <p:sp>
              <p:nvSpPr>
                <p:cNvPr id="22" name="Obdélník 21"/>
                <p:cNvSpPr/>
                <p:nvPr/>
              </p:nvSpPr>
              <p:spPr bwMode="auto">
                <a:xfrm>
                  <a:off x="6663309" y="3897660"/>
                  <a:ext cx="364179" cy="285467"/>
                </a:xfrm>
                <a:prstGeom prst="rect">
                  <a:avLst/>
                </a:prstGeom>
                <a:grpFill/>
                <a:ln w="12700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</a:endParaRPr>
                </a:p>
              </p:txBody>
            </p:sp>
          </p:grpSp>
          <p:sp>
            <p:nvSpPr>
              <p:cNvPr id="24" name="Obdélník 23"/>
              <p:cNvSpPr/>
              <p:nvPr/>
            </p:nvSpPr>
            <p:spPr bwMode="auto">
              <a:xfrm>
                <a:off x="6699279" y="3616444"/>
                <a:ext cx="364179" cy="285467"/>
              </a:xfrm>
              <a:prstGeom prst="rect">
                <a:avLst/>
              </a:prstGeom>
              <a:solidFill>
                <a:srgbClr val="0060AE"/>
              </a:solidFill>
              <a:ln w="127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cs-CZ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endParaRPr>
              </a:p>
            </p:txBody>
          </p:sp>
        </p:grpSp>
      </p:grp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500" y="3723597"/>
            <a:ext cx="469301" cy="4734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8" name="Skupina 27"/>
          <p:cNvGrpSpPr/>
          <p:nvPr/>
        </p:nvGrpSpPr>
        <p:grpSpPr>
          <a:xfrm>
            <a:off x="6401090" y="3655333"/>
            <a:ext cx="511278" cy="578620"/>
            <a:chOff x="6404270" y="3673831"/>
            <a:chExt cx="511278" cy="578620"/>
          </a:xfrm>
        </p:grpSpPr>
        <p:sp>
          <p:nvSpPr>
            <p:cNvPr id="25" name="Obdélník 24"/>
            <p:cNvSpPr/>
            <p:nvPr/>
          </p:nvSpPr>
          <p:spPr bwMode="auto">
            <a:xfrm>
              <a:off x="6404270" y="3673831"/>
              <a:ext cx="477098" cy="578620"/>
            </a:xfrm>
            <a:prstGeom prst="rect">
              <a:avLst/>
            </a:prstGeom>
            <a:noFill/>
            <a:ln w="63500" cap="flat" cmpd="sng" algn="ctr">
              <a:solidFill>
                <a:srgbClr val="FFC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404270" y="3673831"/>
              <a:ext cx="51127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>
                  <a:solidFill>
                    <a:srgbClr val="FFC000"/>
                  </a:solidFill>
                </a:rPr>
                <a:t>Q</a:t>
              </a:r>
              <a:endParaRPr lang="cs-CZ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7490427" y="3888314"/>
            <a:ext cx="598381" cy="523220"/>
            <a:chOff x="7490427" y="3888314"/>
            <a:chExt cx="598381" cy="523220"/>
          </a:xfrm>
        </p:grpSpPr>
        <p:sp>
          <p:nvSpPr>
            <p:cNvPr id="31" name="TextovéPole 30"/>
            <p:cNvSpPr txBox="1"/>
            <p:nvPr/>
          </p:nvSpPr>
          <p:spPr>
            <a:xfrm>
              <a:off x="7526255" y="3888314"/>
              <a:ext cx="51127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>
                  <a:solidFill>
                    <a:srgbClr val="FFC000"/>
                  </a:solidFill>
                </a:rPr>
                <a:t>Q</a:t>
              </a:r>
              <a:endParaRPr lang="cs-CZ" b="1" dirty="0">
                <a:solidFill>
                  <a:srgbClr val="FFC000"/>
                </a:solidFill>
              </a:endParaRPr>
            </a:p>
          </p:txBody>
        </p:sp>
        <p:sp>
          <p:nvSpPr>
            <p:cNvPr id="33" name="Obdélník 32"/>
            <p:cNvSpPr/>
            <p:nvPr/>
          </p:nvSpPr>
          <p:spPr bwMode="auto">
            <a:xfrm>
              <a:off x="7490427" y="3888314"/>
              <a:ext cx="598381" cy="506870"/>
            </a:xfrm>
            <a:prstGeom prst="rect">
              <a:avLst/>
            </a:prstGeom>
            <a:noFill/>
            <a:ln w="63500" cap="flat" cmpd="sng" algn="ctr">
              <a:solidFill>
                <a:srgbClr val="FFC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7526255" y="3036155"/>
            <a:ext cx="1005378" cy="768480"/>
            <a:chOff x="7526255" y="3036155"/>
            <a:chExt cx="1005378" cy="768480"/>
          </a:xfrm>
        </p:grpSpPr>
        <p:sp>
          <p:nvSpPr>
            <p:cNvPr id="34" name="Obdélník 33"/>
            <p:cNvSpPr/>
            <p:nvPr/>
          </p:nvSpPr>
          <p:spPr bwMode="auto">
            <a:xfrm>
              <a:off x="7526255" y="3036155"/>
              <a:ext cx="916991" cy="768480"/>
            </a:xfrm>
            <a:prstGeom prst="rect">
              <a:avLst/>
            </a:prstGeom>
            <a:noFill/>
            <a:ln w="63500" cap="flat" cmpd="sng" algn="ctr">
              <a:solidFill>
                <a:srgbClr val="FFC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7734284" y="3158785"/>
              <a:ext cx="7973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>
                  <a:solidFill>
                    <a:srgbClr val="FFC000"/>
                  </a:solidFill>
                </a:rPr>
                <a:t>Q</a:t>
              </a:r>
              <a:endParaRPr lang="cs-CZ" b="1" dirty="0">
                <a:solidFill>
                  <a:srgbClr val="FFC000"/>
                </a:solidFill>
              </a:endParaRPr>
            </a:p>
          </p:txBody>
        </p:sp>
      </p:grp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272" y="4753896"/>
            <a:ext cx="289059" cy="332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8869" y="4271662"/>
            <a:ext cx="458459" cy="505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7" name="Skupina 46"/>
          <p:cNvGrpSpPr/>
          <p:nvPr/>
        </p:nvGrpSpPr>
        <p:grpSpPr>
          <a:xfrm>
            <a:off x="6616180" y="4650420"/>
            <a:ext cx="511278" cy="523220"/>
            <a:chOff x="6640536" y="4658663"/>
            <a:chExt cx="511278" cy="523220"/>
          </a:xfrm>
        </p:grpSpPr>
        <p:sp>
          <p:nvSpPr>
            <p:cNvPr id="40" name="Obdélník 39"/>
            <p:cNvSpPr/>
            <p:nvPr/>
          </p:nvSpPr>
          <p:spPr bwMode="auto">
            <a:xfrm>
              <a:off x="6718713" y="4729314"/>
              <a:ext cx="344745" cy="365432"/>
            </a:xfrm>
            <a:prstGeom prst="rect">
              <a:avLst/>
            </a:prstGeom>
            <a:noFill/>
            <a:ln w="63500" cap="flat" cmpd="sng" algn="ctr">
              <a:solidFill>
                <a:srgbClr val="FFC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640536" y="4658663"/>
              <a:ext cx="51127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>
                  <a:solidFill>
                    <a:srgbClr val="FFC000"/>
                  </a:solidFill>
                </a:rPr>
                <a:t>Q</a:t>
              </a:r>
              <a:endParaRPr lang="cs-CZ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6909286" y="4213613"/>
            <a:ext cx="598381" cy="543560"/>
            <a:chOff x="6891085" y="4232111"/>
            <a:chExt cx="598381" cy="543560"/>
          </a:xfrm>
        </p:grpSpPr>
        <p:sp>
          <p:nvSpPr>
            <p:cNvPr id="42" name="Obdélník 41"/>
            <p:cNvSpPr/>
            <p:nvPr/>
          </p:nvSpPr>
          <p:spPr bwMode="auto">
            <a:xfrm>
              <a:off x="6891085" y="4232111"/>
              <a:ext cx="598381" cy="506870"/>
            </a:xfrm>
            <a:prstGeom prst="rect">
              <a:avLst/>
            </a:prstGeom>
            <a:noFill/>
            <a:ln w="63500" cap="flat" cmpd="sng" algn="ctr">
              <a:solidFill>
                <a:srgbClr val="FFC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6936482" y="4252451"/>
              <a:ext cx="51127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>
                  <a:solidFill>
                    <a:srgbClr val="FFC000"/>
                  </a:solidFill>
                </a:rPr>
                <a:t>Q</a:t>
              </a:r>
              <a:endParaRPr lang="cs-CZ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6490502" y="2651916"/>
            <a:ext cx="992202" cy="843314"/>
            <a:chOff x="6490502" y="2651916"/>
            <a:chExt cx="992202" cy="843314"/>
          </a:xfrm>
        </p:grpSpPr>
        <p:sp>
          <p:nvSpPr>
            <p:cNvPr id="44" name="Obdélník 43"/>
            <p:cNvSpPr/>
            <p:nvPr/>
          </p:nvSpPr>
          <p:spPr bwMode="auto">
            <a:xfrm>
              <a:off x="6490502" y="2651916"/>
              <a:ext cx="992202" cy="843314"/>
            </a:xfrm>
            <a:prstGeom prst="rect">
              <a:avLst/>
            </a:prstGeom>
            <a:noFill/>
            <a:ln w="63500" cap="flat" cmpd="sng" algn="ctr">
              <a:solidFill>
                <a:srgbClr val="FFC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6756272" y="2811963"/>
              <a:ext cx="51127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>
                  <a:solidFill>
                    <a:srgbClr val="FFC000"/>
                  </a:solidFill>
                </a:rPr>
                <a:t>Q</a:t>
              </a:r>
              <a:endParaRPr lang="cs-CZ" b="1" dirty="0">
                <a:solidFill>
                  <a:srgbClr val="FFC000"/>
                </a:solidFill>
              </a:endParaRPr>
            </a:p>
          </p:txBody>
        </p:sp>
      </p:grp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652" y="3450966"/>
            <a:ext cx="1007811" cy="1662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4025" y="4108900"/>
            <a:ext cx="482362" cy="541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0" name="Skupina 59"/>
          <p:cNvGrpSpPr/>
          <p:nvPr/>
        </p:nvGrpSpPr>
        <p:grpSpPr>
          <a:xfrm>
            <a:off x="6431499" y="4085518"/>
            <a:ext cx="673603" cy="640069"/>
            <a:chOff x="7490427" y="3888314"/>
            <a:chExt cx="598381" cy="559665"/>
          </a:xfrm>
        </p:grpSpPr>
        <p:sp>
          <p:nvSpPr>
            <p:cNvPr id="61" name="TextovéPole 60"/>
            <p:cNvSpPr txBox="1"/>
            <p:nvPr/>
          </p:nvSpPr>
          <p:spPr>
            <a:xfrm>
              <a:off x="7577530" y="3924759"/>
              <a:ext cx="51127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>
                  <a:solidFill>
                    <a:srgbClr val="FFC000"/>
                  </a:solidFill>
                </a:rPr>
                <a:t>Q</a:t>
              </a:r>
              <a:endParaRPr lang="cs-CZ" b="1" dirty="0">
                <a:solidFill>
                  <a:srgbClr val="FFC000"/>
                </a:solidFill>
              </a:endParaRPr>
            </a:p>
          </p:txBody>
        </p:sp>
        <p:sp>
          <p:nvSpPr>
            <p:cNvPr id="62" name="Obdélník 61"/>
            <p:cNvSpPr/>
            <p:nvPr/>
          </p:nvSpPr>
          <p:spPr bwMode="auto">
            <a:xfrm>
              <a:off x="7490427" y="3888314"/>
              <a:ext cx="598381" cy="506870"/>
            </a:xfrm>
            <a:prstGeom prst="rect">
              <a:avLst/>
            </a:prstGeom>
            <a:noFill/>
            <a:ln w="63500" cap="flat" cmpd="sng" algn="ctr">
              <a:solidFill>
                <a:srgbClr val="FFC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</p:grpSp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4025" y="4903787"/>
            <a:ext cx="2524485" cy="1893363"/>
          </a:xfrm>
          <a:prstGeom prst="rect">
            <a:avLst/>
          </a:prstGeom>
        </p:spPr>
      </p:pic>
      <p:grpSp>
        <p:nvGrpSpPr>
          <p:cNvPr id="37" name="Skupina 36"/>
          <p:cNvGrpSpPr/>
          <p:nvPr/>
        </p:nvGrpSpPr>
        <p:grpSpPr>
          <a:xfrm>
            <a:off x="7526255" y="3036155"/>
            <a:ext cx="916991" cy="768480"/>
            <a:chOff x="7526255" y="3036155"/>
            <a:chExt cx="916991" cy="768480"/>
          </a:xfrm>
        </p:grpSpPr>
        <p:cxnSp>
          <p:nvCxnSpPr>
            <p:cNvPr id="29" name="Přímá spojnice 28"/>
            <p:cNvCxnSpPr/>
            <p:nvPr/>
          </p:nvCxnSpPr>
          <p:spPr>
            <a:xfrm flipV="1">
              <a:off x="7526255" y="3036155"/>
              <a:ext cx="916991" cy="768480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>
              <a:off x="7526255" y="3036155"/>
              <a:ext cx="916991" cy="768480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8" name="Skupina 57"/>
          <p:cNvGrpSpPr/>
          <p:nvPr/>
        </p:nvGrpSpPr>
        <p:grpSpPr>
          <a:xfrm>
            <a:off x="6528107" y="2676017"/>
            <a:ext cx="916991" cy="768480"/>
            <a:chOff x="7526255" y="3036155"/>
            <a:chExt cx="916991" cy="768480"/>
          </a:xfrm>
        </p:grpSpPr>
        <p:cxnSp>
          <p:nvCxnSpPr>
            <p:cNvPr id="59" name="Přímá spojnice 58"/>
            <p:cNvCxnSpPr/>
            <p:nvPr/>
          </p:nvCxnSpPr>
          <p:spPr>
            <a:xfrm flipV="1">
              <a:off x="7526255" y="3036155"/>
              <a:ext cx="916991" cy="768480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3" name="Přímá spojnice 62"/>
            <p:cNvCxnSpPr/>
            <p:nvPr/>
          </p:nvCxnSpPr>
          <p:spPr>
            <a:xfrm>
              <a:off x="7526255" y="3036155"/>
              <a:ext cx="916991" cy="768480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4" name="Skupina 63"/>
          <p:cNvGrpSpPr/>
          <p:nvPr/>
        </p:nvGrpSpPr>
        <p:grpSpPr>
          <a:xfrm>
            <a:off x="7507668" y="3906262"/>
            <a:ext cx="581142" cy="469100"/>
            <a:chOff x="7526255" y="3036155"/>
            <a:chExt cx="916991" cy="768480"/>
          </a:xfrm>
        </p:grpSpPr>
        <p:cxnSp>
          <p:nvCxnSpPr>
            <p:cNvPr id="65" name="Přímá spojnice 64"/>
            <p:cNvCxnSpPr/>
            <p:nvPr/>
          </p:nvCxnSpPr>
          <p:spPr>
            <a:xfrm flipV="1">
              <a:off x="7526255" y="3036155"/>
              <a:ext cx="916991" cy="768480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6" name="Přímá spojnice 65"/>
            <p:cNvCxnSpPr/>
            <p:nvPr/>
          </p:nvCxnSpPr>
          <p:spPr>
            <a:xfrm>
              <a:off x="7526255" y="3036155"/>
              <a:ext cx="916991" cy="768480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3145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3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5" dur="indefinit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000"/>
                            </p:stCondLst>
                            <p:childTnLst>
                              <p:par>
                                <p:cTn id="8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500"/>
                            </p:stCondLst>
                            <p:childTnLst>
                              <p:par>
                                <p:cTn id="8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000"/>
                            </p:stCondLst>
                            <p:childTnLst>
                              <p:par>
                                <p:cTn id="90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500"/>
                            </p:stCondLst>
                            <p:childTnLst>
                              <p:par>
                                <p:cTn id="9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000"/>
                            </p:stCondLst>
                            <p:childTnLst>
                              <p:par>
                                <p:cTn id="101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3500"/>
                            </p:stCondLst>
                            <p:childTnLst>
                              <p:par>
                                <p:cTn id="10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4500"/>
                            </p:stCondLst>
                            <p:childTnLst>
                              <p:par>
                                <p:cTn id="116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5000"/>
                            </p:stCondLst>
                            <p:childTnLst>
                              <p:par>
                                <p:cTn id="1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29" dur="indefinite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 bwMode="auto">
          <a:xfrm>
            <a:off x="4057546" y="4300549"/>
            <a:ext cx="4554908" cy="250199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Shadow Receiver Mask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Different </a:t>
            </a:r>
            <a:r>
              <a:rPr lang="en-US" dirty="0" smtClean="0"/>
              <a:t>ways to create receiver mask</a:t>
            </a: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endParaRPr lang="en-US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dirty="0" smtClean="0"/>
              <a:t>I3D 2011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7</a:t>
            </a:fld>
            <a:r>
              <a:rPr lang="cs-CZ" smtClean="0"/>
              <a:t>)</a:t>
            </a: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087269" y="2037785"/>
            <a:ext cx="21107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Bounding </a:t>
            </a:r>
            <a:r>
              <a:rPr lang="en-US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volumes</a:t>
            </a:r>
            <a:endParaRPr lang="cs-CZ" sz="20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88756" y="2037785"/>
            <a:ext cx="12345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Geometry</a:t>
            </a:r>
            <a:endParaRPr lang="cs-CZ" sz="20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27084" y="2033833"/>
            <a:ext cx="23522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Geometry fragments</a:t>
            </a:r>
            <a:endParaRPr lang="cs-CZ" sz="20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16979" y="5072896"/>
            <a:ext cx="20074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Construction cost</a:t>
            </a:r>
            <a:endParaRPr lang="cs-CZ" sz="20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2139" y="2545837"/>
            <a:ext cx="2140967" cy="227745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85" y="2631295"/>
            <a:ext cx="1912730" cy="22522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6524" y="2692064"/>
            <a:ext cx="2133369" cy="213070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3116" y="2545837"/>
            <a:ext cx="2142992" cy="2276929"/>
          </a:xfrm>
          <a:prstGeom prst="rect">
            <a:avLst/>
          </a:prstGeom>
        </p:spPr>
      </p:pic>
      <p:cxnSp>
        <p:nvCxnSpPr>
          <p:cNvPr id="19" name="Přímá spojnice se šipkou 18"/>
          <p:cNvCxnSpPr/>
          <p:nvPr/>
        </p:nvCxnSpPr>
        <p:spPr>
          <a:xfrm>
            <a:off x="3281585" y="6071777"/>
            <a:ext cx="4153256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809826" y="5669571"/>
            <a:ext cx="32217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Accuracy (culls more objects)</a:t>
            </a:r>
            <a:endParaRPr lang="cs-CZ" sz="20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3281585" y="5483299"/>
            <a:ext cx="4153256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0549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Bounding Volume </a:t>
            </a:r>
            <a:r>
              <a:rPr lang="en-US" dirty="0"/>
              <a:t>M</a:t>
            </a:r>
            <a:r>
              <a:rPr lang="en-US" dirty="0" smtClean="0"/>
              <a:t>ask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b="1" dirty="0" smtClean="0"/>
          </a:p>
          <a:p>
            <a:r>
              <a:rPr lang="en-US" b="1" dirty="0" smtClean="0"/>
              <a:t>Bounding boxes </a:t>
            </a:r>
            <a:r>
              <a:rPr lang="en-US" dirty="0" smtClean="0"/>
              <a:t>of visible objects to stencil buffer</a:t>
            </a:r>
            <a:endParaRPr lang="en-US" dirty="0"/>
          </a:p>
          <a:p>
            <a:pPr marL="0" indent="0">
              <a:buNone/>
            </a:pPr>
            <a:r>
              <a:rPr lang="en-US" dirty="0" smtClean="0"/>
              <a:t>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8</a:t>
            </a:fld>
            <a:r>
              <a:rPr lang="cs-CZ" smtClean="0"/>
              <a:t>)</a:t>
            </a:r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211" y="3501220"/>
            <a:ext cx="2148248" cy="252956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9982" y="2880840"/>
            <a:ext cx="3431355" cy="365010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358069" y="4073505"/>
            <a:ext cx="268338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B050"/>
                </a:solidFill>
              </a:rPr>
              <a:t>+</a:t>
            </a:r>
            <a:r>
              <a:rPr lang="en-US" dirty="0"/>
              <a:t> </a:t>
            </a: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Fast </a:t>
            </a:r>
            <a:r>
              <a:rPr lang="en-US" sz="24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to </a:t>
            </a: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render</a:t>
            </a:r>
          </a:p>
          <a:p>
            <a:r>
              <a:rPr lang="en-US" b="1" dirty="0" smtClean="0">
                <a:solidFill>
                  <a:srgbClr val="C00000"/>
                </a:solidFill>
              </a:rPr>
              <a:t>-  </a:t>
            </a: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Overestimates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545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9980" y="2870574"/>
            <a:ext cx="3431355" cy="364581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Geometry Mask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b="1" dirty="0" smtClean="0"/>
          </a:p>
          <a:p>
            <a:r>
              <a:rPr lang="en-US" b="1" dirty="0" smtClean="0"/>
              <a:t>Geometry</a:t>
            </a:r>
            <a:r>
              <a:rPr lang="en-US" dirty="0" smtClean="0"/>
              <a:t> of visible objects to stencil buffer</a:t>
            </a:r>
          </a:p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9</a:t>
            </a:fld>
            <a:r>
              <a:rPr lang="cs-CZ" smtClean="0"/>
              <a:t>)</a:t>
            </a:r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358068" y="4009039"/>
            <a:ext cx="2683381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B050"/>
                </a:solidFill>
              </a:rPr>
              <a:t>+</a:t>
            </a:r>
            <a:r>
              <a:rPr lang="en-US" dirty="0"/>
              <a:t> </a:t>
            </a: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More accurate</a:t>
            </a:r>
          </a:p>
          <a:p>
            <a:r>
              <a:rPr lang="en-US" b="1" dirty="0" smtClean="0">
                <a:solidFill>
                  <a:srgbClr val="C00000"/>
                </a:solidFill>
              </a:rPr>
              <a:t>-  </a:t>
            </a: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Higher cost</a:t>
            </a:r>
          </a:p>
          <a:p>
            <a:r>
              <a:rPr lang="en-US" sz="1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(rendering </a:t>
            </a:r>
            <a:r>
              <a:rPr lang="en-US" sz="1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geometry of shadowed </a:t>
            </a:r>
            <a:r>
              <a:rPr lang="en-US" sz="1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receivers)</a:t>
            </a:r>
          </a:p>
          <a:p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211" y="3482912"/>
            <a:ext cx="2148248" cy="2529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65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969" y="2880384"/>
            <a:ext cx="3418185" cy="361900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Bounding Volume + Geometry Mask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G</a:t>
            </a:r>
            <a:r>
              <a:rPr lang="en-US" b="1" dirty="0" smtClean="0"/>
              <a:t>eometry for visible objects</a:t>
            </a:r>
            <a:r>
              <a:rPr lang="en-US" dirty="0" smtClean="0"/>
              <a:t> (from light)</a:t>
            </a:r>
          </a:p>
          <a:p>
            <a:r>
              <a:rPr lang="en-US" b="1" dirty="0" smtClean="0"/>
              <a:t>Bounding volumes for invisible objects </a:t>
            </a:r>
            <a:r>
              <a:rPr lang="en-US" dirty="0" smtClean="0"/>
              <a:t>(from light)</a:t>
            </a:r>
          </a:p>
          <a:p>
            <a:r>
              <a:rPr lang="en-US" dirty="0" smtClean="0"/>
              <a:t>Predict object visibility based on last frame visibility</a:t>
            </a:r>
          </a:p>
          <a:p>
            <a:endParaRPr lang="en-US" b="1" dirty="0" smtClean="0">
              <a:solidFill>
                <a:srgbClr val="00B050"/>
              </a:solidFill>
            </a:endParaRPr>
          </a:p>
          <a:p>
            <a:endParaRPr lang="en-US" dirty="0"/>
          </a:p>
          <a:p>
            <a:pPr lvl="1"/>
            <a:endParaRPr lang="en-US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10</a:t>
            </a:fld>
            <a:r>
              <a:rPr lang="cs-CZ" smtClean="0"/>
              <a:t>)</a:t>
            </a:r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210" y="3367950"/>
            <a:ext cx="2148248" cy="252956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358067" y="3940233"/>
            <a:ext cx="27859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B050"/>
                </a:solidFill>
              </a:rPr>
              <a:t>+</a:t>
            </a:r>
            <a:r>
              <a:rPr lang="en-US" dirty="0"/>
              <a:t> </a:t>
            </a: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Accurate as geom.</a:t>
            </a:r>
          </a:p>
          <a:p>
            <a:r>
              <a:rPr lang="en-US" b="1" dirty="0">
                <a:solidFill>
                  <a:srgbClr val="00B050"/>
                </a:solidFill>
              </a:rPr>
              <a:t>+</a:t>
            </a:r>
            <a:r>
              <a:rPr lang="en-US" dirty="0"/>
              <a:t> </a:t>
            </a: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Faster</a:t>
            </a:r>
            <a:endParaRPr lang="en-US" sz="24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6275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9983" y="3083522"/>
            <a:ext cx="3461340" cy="345701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Fragment Mask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Geometry + test </a:t>
            </a:r>
            <a:r>
              <a:rPr lang="en-US" b="1" dirty="0" smtClean="0"/>
              <a:t>visibility of fragments </a:t>
            </a:r>
            <a:r>
              <a:rPr lang="en-US" dirty="0" smtClean="0"/>
              <a:t>in camera view</a:t>
            </a:r>
          </a:p>
          <a:p>
            <a:pPr lvl="1"/>
            <a:r>
              <a:rPr lang="en-US" dirty="0" smtClean="0"/>
              <a:t>“Shadow test” with respect to camera depth map [</a:t>
            </a:r>
            <a:r>
              <a:rPr lang="cs-CZ" dirty="0" smtClean="0"/>
              <a:t>Lloyd04]</a:t>
            </a:r>
            <a:r>
              <a:rPr lang="en-US" dirty="0" smtClean="0"/>
              <a:t>,[</a:t>
            </a:r>
            <a:r>
              <a:rPr lang="cs-CZ" dirty="0" err="1" smtClean="0"/>
              <a:t>Decoret</a:t>
            </a:r>
            <a:r>
              <a:rPr lang="en-US" dirty="0" smtClean="0"/>
              <a:t>05] </a:t>
            </a:r>
          </a:p>
          <a:p>
            <a:r>
              <a:rPr lang="en-US" dirty="0" smtClean="0"/>
              <a:t>Independent stencil buffer &amp; depth buffer outputs</a:t>
            </a:r>
          </a:p>
          <a:p>
            <a:pPr lvl="1"/>
            <a:r>
              <a:rPr lang="en-US" dirty="0" smtClean="0"/>
              <a:t>Use color buffer instead of stencil or two passes (</a:t>
            </a:r>
            <a:r>
              <a:rPr lang="en-US" dirty="0" err="1" smtClean="0"/>
              <a:t>stencil+depth</a:t>
            </a:r>
            <a:r>
              <a:rPr lang="en-US" dirty="0" smtClean="0"/>
              <a:t>)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11</a:t>
            </a:fld>
            <a:r>
              <a:rPr lang="cs-CZ" smtClean="0"/>
              <a:t>)</a:t>
            </a:r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211" y="3510810"/>
            <a:ext cx="2148248" cy="2529563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358069" y="4083095"/>
            <a:ext cx="278593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B050"/>
                </a:solidFill>
              </a:rPr>
              <a:t>+</a:t>
            </a:r>
            <a:r>
              <a:rPr lang="en-US" dirty="0"/>
              <a:t> </a:t>
            </a: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Pixel accurate</a:t>
            </a:r>
          </a:p>
          <a:p>
            <a:r>
              <a:rPr lang="en-US" b="1" dirty="0" smtClean="0">
                <a:solidFill>
                  <a:srgbClr val="C00000"/>
                </a:solidFill>
              </a:rPr>
              <a:t>-  </a:t>
            </a: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Higher cost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3040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9219" y="1854436"/>
            <a:ext cx="3921524" cy="307349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Masks </a:t>
            </a:r>
            <a:r>
              <a:rPr lang="en-US" dirty="0" smtClean="0"/>
              <a:t>Visualization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9220" y="1854437"/>
            <a:ext cx="3921525" cy="3073495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12</a:t>
            </a:fld>
            <a:r>
              <a:rPr lang="cs-CZ" smtClean="0"/>
              <a:t>)</a:t>
            </a:r>
            <a:endParaRPr lang="cs-CZ"/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3409" y="5207272"/>
            <a:ext cx="1546225" cy="1160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6" name="Skupina 15"/>
          <p:cNvGrpSpPr/>
          <p:nvPr/>
        </p:nvGrpSpPr>
        <p:grpSpPr>
          <a:xfrm>
            <a:off x="6363427" y="4283643"/>
            <a:ext cx="135467" cy="649264"/>
            <a:chOff x="4267199" y="4165600"/>
            <a:chExt cx="135467" cy="649264"/>
          </a:xfrm>
        </p:grpSpPr>
        <p:sp>
          <p:nvSpPr>
            <p:cNvPr id="6" name="Ovál 5"/>
            <p:cNvSpPr/>
            <p:nvPr/>
          </p:nvSpPr>
          <p:spPr bwMode="auto">
            <a:xfrm>
              <a:off x="4267199" y="4706231"/>
              <a:ext cx="135467" cy="108633"/>
            </a:xfrm>
            <a:prstGeom prst="ellipse">
              <a:avLst/>
            </a:prstGeom>
            <a:solidFill>
              <a:srgbClr val="FFC000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cxnSp>
          <p:nvCxnSpPr>
            <p:cNvPr id="8" name="Přímá spojnice se šipkou 7"/>
            <p:cNvCxnSpPr>
              <a:stCxn id="6" idx="0"/>
            </p:cNvCxnSpPr>
            <p:nvPr/>
          </p:nvCxnSpPr>
          <p:spPr bwMode="auto">
            <a:xfrm flipV="1">
              <a:off x="4334933" y="4165600"/>
              <a:ext cx="0" cy="540631"/>
            </a:xfrm>
            <a:prstGeom prst="straightConnector1">
              <a:avLst/>
            </a:prstGeom>
            <a:solidFill>
              <a:schemeClr val="accent1"/>
            </a:solidFill>
            <a:ln w="47625" cap="flat" cmpd="sng" algn="ctr">
              <a:solidFill>
                <a:srgbClr val="FFC000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</p:grpSp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663" y="1854437"/>
            <a:ext cx="3841869" cy="3073495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362663" y="1250396"/>
            <a:ext cx="1983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Camera view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65509" y="1250396"/>
            <a:ext cx="15552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Light view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0755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Additional Techniques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AT" dirty="0" err="1" smtClean="0"/>
              <a:t>Visibility</a:t>
            </a:r>
            <a:r>
              <a:rPr lang="de-AT" dirty="0" smtClean="0"/>
              <a:t>-aware </a:t>
            </a:r>
            <a:r>
              <a:rPr lang="de-AT" dirty="0" err="1" smtClean="0"/>
              <a:t>shadow</a:t>
            </a:r>
            <a:r>
              <a:rPr lang="de-AT" dirty="0" smtClean="0"/>
              <a:t> </a:t>
            </a:r>
            <a:r>
              <a:rPr lang="de-AT" dirty="0" err="1" smtClean="0"/>
              <a:t>map</a:t>
            </a:r>
            <a:r>
              <a:rPr lang="de-AT" dirty="0" smtClean="0"/>
              <a:t> </a:t>
            </a:r>
            <a:r>
              <a:rPr lang="de-AT" dirty="0" err="1" smtClean="0"/>
              <a:t>focusing</a:t>
            </a:r>
            <a:endParaRPr lang="de-AT" dirty="0" smtClean="0"/>
          </a:p>
          <a:p>
            <a:r>
              <a:rPr lang="de-AT" dirty="0" err="1" smtClean="0"/>
              <a:t>Incremental</a:t>
            </a:r>
            <a:r>
              <a:rPr lang="de-AT" dirty="0" smtClean="0"/>
              <a:t>  </a:t>
            </a:r>
            <a:r>
              <a:rPr lang="de-AT" dirty="0" err="1" smtClean="0"/>
              <a:t>shadow</a:t>
            </a:r>
            <a:r>
              <a:rPr lang="de-AT" dirty="0" smtClean="0"/>
              <a:t> </a:t>
            </a:r>
            <a:r>
              <a:rPr lang="de-AT" dirty="0" err="1" smtClean="0"/>
              <a:t>map</a:t>
            </a:r>
            <a:r>
              <a:rPr lang="de-AT" dirty="0" smtClean="0"/>
              <a:t> </a:t>
            </a:r>
            <a:r>
              <a:rPr lang="de-AT" dirty="0" err="1" smtClean="0"/>
              <a:t>updates</a:t>
            </a:r>
            <a:r>
              <a:rPr lang="de-AT" dirty="0" smtClean="0"/>
              <a:t> for dynamic scenes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13</a:t>
            </a:fld>
            <a:r>
              <a:rPr lang="cs-CZ" smtClean="0"/>
              <a:t>)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315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Isosceles Triangle 5"/>
          <p:cNvSpPr/>
          <p:nvPr/>
        </p:nvSpPr>
        <p:spPr>
          <a:xfrm rot="5400000" flipV="1">
            <a:off x="4389660" y="2459436"/>
            <a:ext cx="3844652" cy="4314029"/>
          </a:xfrm>
          <a:prstGeom prst="triangle">
            <a:avLst/>
          </a:prstGeom>
          <a:solidFill>
            <a:schemeClr val="bg1">
              <a:lumMod val="75000"/>
              <a:alpha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de-DE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0988" y="76200"/>
            <a:ext cx="7124523" cy="685800"/>
          </a:xfrm>
        </p:spPr>
        <p:txBody>
          <a:bodyPr/>
          <a:lstStyle/>
          <a:p>
            <a:r>
              <a:rPr lang="en-US" dirty="0" smtClean="0"/>
              <a:t>Visibility-Aware Focusing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2399" y="990599"/>
            <a:ext cx="8572500" cy="5122101"/>
          </a:xfrm>
        </p:spPr>
        <p:txBody>
          <a:bodyPr/>
          <a:lstStyle/>
          <a:p>
            <a:r>
              <a:rPr lang="en-US" dirty="0" smtClean="0"/>
              <a:t>Focus light frustum using visibility </a:t>
            </a:r>
            <a:r>
              <a:rPr lang="en-US" dirty="0"/>
              <a:t>[</a:t>
            </a:r>
            <a:r>
              <a:rPr lang="cs-CZ" dirty="0" err="1"/>
              <a:t>Lauritzen</a:t>
            </a:r>
            <a:r>
              <a:rPr lang="en-US" dirty="0"/>
              <a:t> </a:t>
            </a:r>
            <a:r>
              <a:rPr lang="cs-CZ" dirty="0"/>
              <a:t>et al. </a:t>
            </a:r>
            <a:r>
              <a:rPr lang="en-US" dirty="0" smtClean="0"/>
              <a:t>’</a:t>
            </a:r>
            <a:r>
              <a:rPr lang="cs-CZ" dirty="0" smtClean="0"/>
              <a:t>10]</a:t>
            </a:r>
            <a:endParaRPr lang="en-US" dirty="0" smtClean="0"/>
          </a:p>
          <a:p>
            <a:r>
              <a:rPr lang="en-US" dirty="0" smtClean="0">
                <a:solidFill>
                  <a:srgbClr val="0060AE"/>
                </a:solidFill>
              </a:rPr>
              <a:t>Bounding volume of visible objects</a:t>
            </a:r>
          </a:p>
          <a:p>
            <a:pPr>
              <a:buClr>
                <a:srgbClr val="00B050"/>
              </a:buClr>
              <a:buSzPct val="100000"/>
              <a:buFont typeface="Calibri" pitchFamily="34" charset="0"/>
              <a:buChar char="+"/>
            </a:pPr>
            <a:r>
              <a:rPr lang="en-US" dirty="0" smtClean="0"/>
              <a:t>Speedup</a:t>
            </a:r>
          </a:p>
          <a:p>
            <a:pPr>
              <a:buClr>
                <a:srgbClr val="00B050"/>
              </a:buClr>
              <a:buSzPct val="100000"/>
              <a:buFont typeface="Calibri" pitchFamily="34" charset="0"/>
              <a:buChar char="+"/>
            </a:pPr>
            <a:r>
              <a:rPr lang="en-US" dirty="0"/>
              <a:t>B</a:t>
            </a:r>
            <a:r>
              <a:rPr lang="en-US" dirty="0" smtClean="0"/>
              <a:t>etter use of resolution</a:t>
            </a:r>
          </a:p>
          <a:p>
            <a:pPr>
              <a:buClr>
                <a:srgbClr val="FF0000"/>
              </a:buClr>
              <a:buSzPct val="100000"/>
              <a:buFont typeface="Symbol" pitchFamily="18" charset="2"/>
              <a:buChar char="-"/>
            </a:pPr>
            <a:r>
              <a:rPr lang="en-US" dirty="0" smtClean="0"/>
              <a:t>Temporal aliasing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dirty="0" smtClean="0"/>
              <a:t>I3D 2011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dirty="0" smtClean="0"/>
              <a:t>(</a:t>
            </a:r>
            <a:fld id="{34BF4D0F-4AF8-488E-8346-8C77FDE3B15D}" type="slidenum">
              <a:rPr lang="cs-CZ" smtClean="0"/>
              <a:pPr/>
              <a:t>14</a:t>
            </a:fld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7" name="Picture 3" descr="D:\oli\download\img1007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94833" y="4203401"/>
            <a:ext cx="584137" cy="721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8" descr="C:\Users\cgc\AppData\Local\Microsoft\Windows\Temporary Internet Files\Content.IE5\834BJ7QH\MC90043479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418" y="4095837"/>
            <a:ext cx="93662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3" descr="D:\oli\download\img1007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60084" y="4111999"/>
            <a:ext cx="584137" cy="7214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3" descr="D:\oli\download\img1007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7849" y="3841523"/>
            <a:ext cx="584137" cy="721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Oval 16"/>
          <p:cNvSpPr/>
          <p:nvPr/>
        </p:nvSpPr>
        <p:spPr>
          <a:xfrm>
            <a:off x="6426734" y="6199562"/>
            <a:ext cx="65066" cy="66511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de-AT"/>
          </a:p>
        </p:txBody>
      </p:sp>
      <p:pic>
        <p:nvPicPr>
          <p:cNvPr id="18" name="Picture 3" descr="D:\oli\download\img1007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43813" y="4677928"/>
            <a:ext cx="637635" cy="7865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3" descr="D:\oli\download\img1007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58679" y="3174418"/>
            <a:ext cx="585583" cy="7214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3" descr="D:\oli\download\img1007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279" y="5367424"/>
            <a:ext cx="585583" cy="7214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Rectangle 21"/>
          <p:cNvSpPr/>
          <p:nvPr/>
        </p:nvSpPr>
        <p:spPr bwMode="auto">
          <a:xfrm>
            <a:off x="4994833" y="3760150"/>
            <a:ext cx="1317154" cy="1704339"/>
          </a:xfrm>
          <a:prstGeom prst="rect">
            <a:avLst/>
          </a:prstGeom>
          <a:noFill/>
          <a:ln w="762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de-AT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3" name="Picture 3" descr="D:\oli\download\img1007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75947" y="2651499"/>
            <a:ext cx="584137" cy="7214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3" descr="D:\oli\download\img1007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18679" y="5735724"/>
            <a:ext cx="585583" cy="7214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Rectangle 24"/>
          <p:cNvSpPr/>
          <p:nvPr/>
        </p:nvSpPr>
        <p:spPr bwMode="auto">
          <a:xfrm>
            <a:off x="4994833" y="3760149"/>
            <a:ext cx="2649388" cy="1704339"/>
          </a:xfrm>
          <a:prstGeom prst="rect">
            <a:avLst/>
          </a:prstGeom>
          <a:noFill/>
          <a:ln w="76200" cap="flat" cmpd="sng" algn="ctr">
            <a:solidFill>
              <a:srgbClr val="0060AE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de-AT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2971030" y="5301058"/>
            <a:ext cx="1524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AT" dirty="0" smtClean="0"/>
              <a:t>Frame 1</a:t>
            </a:r>
            <a:endParaRPr lang="de-AT" dirty="0"/>
          </a:p>
        </p:txBody>
      </p:sp>
      <p:sp>
        <p:nvSpPr>
          <p:cNvPr id="29" name="TextBox 28"/>
          <p:cNvSpPr txBox="1"/>
          <p:nvPr/>
        </p:nvSpPr>
        <p:spPr>
          <a:xfrm>
            <a:off x="2958177" y="5291572"/>
            <a:ext cx="1524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AT" dirty="0" smtClean="0"/>
              <a:t>Frame 2</a:t>
            </a:r>
            <a:endParaRPr lang="de-AT" dirty="0"/>
          </a:p>
        </p:txBody>
      </p:sp>
      <p:sp>
        <p:nvSpPr>
          <p:cNvPr id="30" name="TextBox 29"/>
          <p:cNvSpPr txBox="1"/>
          <p:nvPr/>
        </p:nvSpPr>
        <p:spPr>
          <a:xfrm>
            <a:off x="2957790" y="5284687"/>
            <a:ext cx="1524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AT" dirty="0" smtClean="0"/>
              <a:t>Frame 3</a:t>
            </a:r>
            <a:endParaRPr lang="de-AT" dirty="0"/>
          </a:p>
        </p:txBody>
      </p:sp>
      <p:sp>
        <p:nvSpPr>
          <p:cNvPr id="31" name="TextBox 30"/>
          <p:cNvSpPr txBox="1"/>
          <p:nvPr/>
        </p:nvSpPr>
        <p:spPr>
          <a:xfrm>
            <a:off x="2970490" y="5284687"/>
            <a:ext cx="1524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AT" dirty="0" smtClean="0"/>
              <a:t>Frame 4</a:t>
            </a:r>
            <a:endParaRPr lang="de-AT" dirty="0"/>
          </a:p>
        </p:txBody>
      </p:sp>
      <p:sp>
        <p:nvSpPr>
          <p:cNvPr id="26" name="AutoShape 4"/>
          <p:cNvSpPr>
            <a:spLocks noChangeArrowheads="1"/>
          </p:cNvSpPr>
          <p:nvPr/>
        </p:nvSpPr>
        <p:spPr bwMode="auto">
          <a:xfrm>
            <a:off x="4613228" y="2535237"/>
            <a:ext cx="503237" cy="50482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4864846" y="2787649"/>
            <a:ext cx="3937322" cy="3301272"/>
            <a:chOff x="4864846" y="2787649"/>
            <a:chExt cx="3937322" cy="3301272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4864846" y="2787649"/>
              <a:ext cx="129987" cy="3301272"/>
            </a:xfrm>
            <a:prstGeom prst="line">
              <a:avLst/>
            </a:prstGeom>
            <a:ln w="38100">
              <a:solidFill>
                <a:srgbClr val="CC99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4864846" y="2787649"/>
              <a:ext cx="3937322" cy="2758648"/>
            </a:xfrm>
            <a:prstGeom prst="line">
              <a:avLst/>
            </a:prstGeom>
            <a:ln w="38100">
              <a:solidFill>
                <a:srgbClr val="CC99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>
            <a:off x="4870883" y="2795200"/>
            <a:ext cx="3999652" cy="3301272"/>
            <a:chOff x="4864846" y="2787649"/>
            <a:chExt cx="3999652" cy="3301272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4864846" y="2787649"/>
              <a:ext cx="129987" cy="3301272"/>
            </a:xfrm>
            <a:prstGeom prst="line">
              <a:avLst/>
            </a:prstGeom>
            <a:ln w="38100">
              <a:solidFill>
                <a:srgbClr val="CC99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4864846" y="2787649"/>
              <a:ext cx="3999652" cy="1379324"/>
            </a:xfrm>
            <a:prstGeom prst="line">
              <a:avLst/>
            </a:prstGeom>
            <a:ln w="38100">
              <a:solidFill>
                <a:srgbClr val="CC99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241" y="3707996"/>
            <a:ext cx="2525220" cy="2020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829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1" animBg="1"/>
      <p:bldP spid="22" grpId="2" animBg="1"/>
      <p:bldP spid="22" grpId="3" animBg="1"/>
      <p:bldP spid="22" grpId="4" animBg="1"/>
      <p:bldP spid="25" grpId="0" animBg="1"/>
      <p:bldP spid="25" grpId="1" animBg="1"/>
      <p:bldP spid="25" grpId="2" animBg="1"/>
      <p:bldP spid="28" grpId="0"/>
      <p:bldP spid="28" grpId="1"/>
      <p:bldP spid="29" grpId="0"/>
      <p:bldP spid="29" grpId="1"/>
      <p:bldP spid="30" grpId="0"/>
      <p:bldP spid="30" grpId="1"/>
      <p:bldP spid="3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7466" y="4027384"/>
            <a:ext cx="2534616" cy="269619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0988" y="76200"/>
            <a:ext cx="7124523" cy="685800"/>
          </a:xfrm>
        </p:spPr>
        <p:txBody>
          <a:bodyPr/>
          <a:lstStyle/>
          <a:p>
            <a:r>
              <a:rPr lang="en-US" dirty="0" smtClean="0"/>
              <a:t>Incremental Updates for Dynamic Scenes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2399" y="990599"/>
            <a:ext cx="8572500" cy="5122101"/>
          </a:xfrm>
        </p:spPr>
        <p:txBody>
          <a:bodyPr/>
          <a:lstStyle/>
          <a:p>
            <a:r>
              <a:rPr lang="en-US" dirty="0" smtClean="0"/>
              <a:t>Until now we allowed</a:t>
            </a:r>
          </a:p>
          <a:p>
            <a:pPr lvl="1"/>
            <a:r>
              <a:rPr lang="en-US" sz="2400" dirty="0" smtClean="0"/>
              <a:t>Dynamic scenes</a:t>
            </a:r>
          </a:p>
          <a:p>
            <a:pPr lvl="1"/>
            <a:r>
              <a:rPr lang="en-US" sz="2400" dirty="0" smtClean="0"/>
              <a:t>Dynamic lights</a:t>
            </a:r>
            <a:endParaRPr lang="en-US" dirty="0" smtClean="0"/>
          </a:p>
          <a:p>
            <a:r>
              <a:rPr lang="en-US" dirty="0" smtClean="0"/>
              <a:t>Update only necessary part of shadow map</a:t>
            </a:r>
          </a:p>
          <a:p>
            <a:r>
              <a:rPr lang="en-US" dirty="0" smtClean="0"/>
              <a:t>Construct mask only from visible dynamic objects</a:t>
            </a:r>
          </a:p>
          <a:p>
            <a:pPr lvl="1"/>
            <a:r>
              <a:rPr lang="en-US" dirty="0" smtClean="0"/>
              <a:t>Previous and new position</a:t>
            </a:r>
          </a:p>
          <a:p>
            <a:pPr lvl="1"/>
            <a:r>
              <a:rPr lang="en-US" dirty="0" smtClean="0"/>
              <a:t>Clear depth buffer + write stencil (mask)</a:t>
            </a:r>
          </a:p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dirty="0" smtClean="0"/>
              <a:t>I3D 2011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15</a:t>
            </a:fld>
            <a:r>
              <a:rPr lang="cs-CZ" smtClean="0"/>
              <a:t>)</a:t>
            </a:r>
            <a:endParaRPr lang="cs-CZ"/>
          </a:p>
        </p:txBody>
      </p:sp>
      <p:sp>
        <p:nvSpPr>
          <p:cNvPr id="6" name="Multiply 5"/>
          <p:cNvSpPr/>
          <p:nvPr/>
        </p:nvSpPr>
        <p:spPr bwMode="auto">
          <a:xfrm>
            <a:off x="1057618" y="1739054"/>
            <a:ext cx="1972020" cy="815248"/>
          </a:xfrm>
          <a:prstGeom prst="mathMultiply">
            <a:avLst>
              <a:gd name="adj1" fmla="val 9435"/>
            </a:avLst>
          </a:prstGeom>
          <a:solidFill>
            <a:srgbClr val="FF0000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de-AT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000619" y="1879978"/>
            <a:ext cx="3861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AT" sz="2400" dirty="0" smtClean="0">
                <a:solidFill>
                  <a:schemeClr val="tx1"/>
                </a:solidFill>
              </a:rPr>
              <a:t>Assume </a:t>
            </a:r>
            <a:r>
              <a:rPr lang="de-AT" sz="2400" dirty="0" err="1" smtClean="0">
                <a:solidFill>
                  <a:schemeClr val="tx1"/>
                </a:solidFill>
              </a:rPr>
              <a:t>static</a:t>
            </a:r>
            <a:r>
              <a:rPr lang="de-AT" sz="2400" dirty="0" smtClean="0">
                <a:solidFill>
                  <a:schemeClr val="tx1"/>
                </a:solidFill>
              </a:rPr>
              <a:t> light &amp; </a:t>
            </a:r>
            <a:r>
              <a:rPr lang="de-AT" sz="2400" dirty="0" err="1" smtClean="0">
                <a:solidFill>
                  <a:schemeClr val="tx1"/>
                </a:solidFill>
              </a:rPr>
              <a:t>focus</a:t>
            </a:r>
            <a:endParaRPr lang="de-AT" sz="2400" dirty="0">
              <a:solidFill>
                <a:schemeClr val="tx1"/>
              </a:solidFill>
            </a:endParaRPr>
          </a:p>
        </p:txBody>
      </p:sp>
      <p:sp>
        <p:nvSpPr>
          <p:cNvPr id="8" name="Line Callout 1 7"/>
          <p:cNvSpPr/>
          <p:nvPr/>
        </p:nvSpPr>
        <p:spPr bwMode="auto">
          <a:xfrm>
            <a:off x="4000618" y="1879978"/>
            <a:ext cx="3932487" cy="533400"/>
          </a:xfrm>
          <a:prstGeom prst="borderCallout1">
            <a:avLst>
              <a:gd name="adj1" fmla="val 44941"/>
              <a:gd name="adj2" fmla="val 399"/>
              <a:gd name="adj3" fmla="val 45833"/>
              <a:gd name="adj4" fmla="val -10164"/>
            </a:avLst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de-AT" sz="18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3614871" y="4366901"/>
            <a:ext cx="929903" cy="1008582"/>
          </a:xfrm>
          <a:prstGeom prst="rect">
            <a:avLst/>
          </a:prstGeom>
          <a:solidFill>
            <a:srgbClr val="0060AE">
              <a:alpha val="51000"/>
            </a:srgbClr>
          </a:solidFill>
          <a:ln w="47625" cap="flat" cmpd="sng" algn="ctr">
            <a:solidFill>
              <a:srgbClr val="0060AE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 bwMode="auto">
          <a:xfrm>
            <a:off x="3614870" y="5527883"/>
            <a:ext cx="929903" cy="1008582"/>
          </a:xfrm>
          <a:prstGeom prst="rect">
            <a:avLst/>
          </a:prstGeom>
          <a:solidFill>
            <a:srgbClr val="0060AE">
              <a:alpha val="51000"/>
            </a:srgbClr>
          </a:solidFill>
          <a:ln w="47625" cap="flat" cmpd="sng" algn="ctr">
            <a:solidFill>
              <a:srgbClr val="0060AE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4433845" y="5261918"/>
            <a:ext cx="929903" cy="1008582"/>
          </a:xfrm>
          <a:prstGeom prst="rect">
            <a:avLst/>
          </a:prstGeom>
          <a:solidFill>
            <a:srgbClr val="0060AE">
              <a:alpha val="51000"/>
            </a:srgbClr>
          </a:solidFill>
          <a:ln w="47625" cap="flat" cmpd="sng" algn="ctr">
            <a:solidFill>
              <a:srgbClr val="0060AE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4415498" y="5285111"/>
            <a:ext cx="929903" cy="1008582"/>
          </a:xfrm>
          <a:prstGeom prst="rect">
            <a:avLst/>
          </a:prstGeom>
          <a:solidFill>
            <a:srgbClr val="0060AE">
              <a:alpha val="51000"/>
            </a:srgbClr>
          </a:solidFill>
          <a:ln w="47625" cap="flat" cmpd="sng" algn="ctr">
            <a:solidFill>
              <a:srgbClr val="0060AE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9" name="TextBox 27"/>
          <p:cNvSpPr txBox="1"/>
          <p:nvPr/>
        </p:nvSpPr>
        <p:spPr>
          <a:xfrm>
            <a:off x="1070858" y="4325828"/>
            <a:ext cx="1524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AT" dirty="0" smtClean="0"/>
              <a:t>Frame 1</a:t>
            </a:r>
            <a:endParaRPr lang="de-AT" dirty="0"/>
          </a:p>
        </p:txBody>
      </p:sp>
      <p:sp>
        <p:nvSpPr>
          <p:cNvPr id="20" name="TextBox 28"/>
          <p:cNvSpPr txBox="1"/>
          <p:nvPr/>
        </p:nvSpPr>
        <p:spPr>
          <a:xfrm>
            <a:off x="1058005" y="4316342"/>
            <a:ext cx="1524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AT" dirty="0" smtClean="0"/>
              <a:t>Frame 2</a:t>
            </a:r>
            <a:endParaRPr lang="de-AT" dirty="0"/>
          </a:p>
        </p:txBody>
      </p:sp>
      <p:sp>
        <p:nvSpPr>
          <p:cNvPr id="21" name="TextBox 29"/>
          <p:cNvSpPr txBox="1"/>
          <p:nvPr/>
        </p:nvSpPr>
        <p:spPr>
          <a:xfrm>
            <a:off x="1057618" y="4309457"/>
            <a:ext cx="1524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AT" dirty="0" smtClean="0"/>
              <a:t>Frame 3</a:t>
            </a:r>
            <a:endParaRPr lang="de-AT" dirty="0"/>
          </a:p>
        </p:txBody>
      </p:sp>
      <p:pic>
        <p:nvPicPr>
          <p:cNvPr id="1026" name="Picture 2" descr="D:\documents\papers\cullshadows\figs\bunny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6250"/>
                    </a14:imgEffect>
                    <a14:imgEffect>
                      <a14:brightnessContrast bright="24000" contrast="2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60000">
            <a:off x="4903224" y="5130116"/>
            <a:ext cx="921048" cy="1024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 bwMode="auto">
          <a:xfrm>
            <a:off x="4880449" y="5004936"/>
            <a:ext cx="845844" cy="1189201"/>
          </a:xfrm>
          <a:prstGeom prst="rect">
            <a:avLst/>
          </a:prstGeom>
          <a:solidFill>
            <a:srgbClr val="0060AE">
              <a:alpha val="51000"/>
            </a:srgbClr>
          </a:solidFill>
          <a:ln w="47625" cap="flat" cmpd="sng" algn="ctr">
            <a:solidFill>
              <a:srgbClr val="0060AE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31596" y="6237049"/>
            <a:ext cx="24978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previous position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964297" y="4913818"/>
            <a:ext cx="18982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new position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5110385" y="6237049"/>
            <a:ext cx="821211" cy="230832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5520990" y="5261918"/>
            <a:ext cx="410606" cy="265965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66713" y="5112384"/>
            <a:ext cx="25330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/>
              <a:t>b</a:t>
            </a:r>
            <a:r>
              <a:rPr lang="en-US" sz="2400" dirty="0" smtClean="0"/>
              <a:t>ounding volume</a:t>
            </a:r>
          </a:p>
          <a:p>
            <a:pPr algn="ctr"/>
            <a:r>
              <a:rPr lang="en-US" sz="2400" dirty="0" smtClean="0"/>
              <a:t>mask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953840" y="5112384"/>
            <a:ext cx="17588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/>
              <a:t>m</a:t>
            </a:r>
            <a:r>
              <a:rPr lang="en-US" sz="2400" dirty="0" smtClean="0"/>
              <a:t>ask </a:t>
            </a:r>
            <a:r>
              <a:rPr lang="en-US" sz="2400" dirty="0" err="1" smtClean="0"/>
              <a:t>empy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89776" y="5112383"/>
            <a:ext cx="26869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/>
              <a:t>b</a:t>
            </a:r>
            <a:r>
              <a:rPr lang="en-US" sz="2400" dirty="0" smtClean="0"/>
              <a:t>ounding volumes</a:t>
            </a:r>
          </a:p>
          <a:p>
            <a:pPr algn="ctr"/>
            <a:r>
              <a:rPr lang="en-US" sz="2400" dirty="0" smtClean="0"/>
              <a:t>of visible moving </a:t>
            </a:r>
          </a:p>
          <a:p>
            <a:pPr algn="ctr"/>
            <a:r>
              <a:rPr lang="en-US" sz="2400" dirty="0" smtClean="0"/>
              <a:t>objects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90220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  <p:bldP spid="13" grpId="0" animBg="1"/>
      <p:bldP spid="13" grpId="1" animBg="1"/>
      <p:bldP spid="15" grpId="0" animBg="1"/>
      <p:bldP spid="15" grpId="1" animBg="1"/>
      <p:bldP spid="16" grpId="0" animBg="1"/>
      <p:bldP spid="16" grpId="1" animBg="1"/>
      <p:bldP spid="18" grpId="1" animBg="1"/>
      <p:bldP spid="19" grpId="0"/>
      <p:bldP spid="19" grpId="1"/>
      <p:bldP spid="20" grpId="0"/>
      <p:bldP spid="20" grpId="1"/>
      <p:bldP spid="21" grpId="0"/>
      <p:bldP spid="17" grpId="1" animBg="1"/>
      <p:bldP spid="9" grpId="0"/>
      <p:bldP spid="23" grpId="0"/>
      <p:bldP spid="25" grpId="0"/>
      <p:bldP spid="25" grpId="1"/>
      <p:bldP spid="27" grpId="0"/>
      <p:bldP spid="27" grpId="1"/>
      <p:bldP spid="2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Results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1090" y="990599"/>
            <a:ext cx="8796154" cy="5122101"/>
          </a:xfrm>
        </p:spPr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/>
              <a:t>Reference methods</a:t>
            </a:r>
          </a:p>
          <a:p>
            <a:pPr lvl="1"/>
            <a:r>
              <a:rPr lang="cs-CZ" b="1" dirty="0"/>
              <a:t>VFC</a:t>
            </a:r>
            <a:r>
              <a:rPr lang="cs-CZ" dirty="0"/>
              <a:t> </a:t>
            </a:r>
            <a:r>
              <a:rPr lang="en-US" dirty="0" smtClean="0"/>
              <a:t>- </a:t>
            </a:r>
            <a:r>
              <a:rPr lang="cs-CZ" dirty="0" err="1" smtClean="0"/>
              <a:t>view</a:t>
            </a:r>
            <a:r>
              <a:rPr lang="cs-CZ" dirty="0" smtClean="0"/>
              <a:t> </a:t>
            </a:r>
            <a:r>
              <a:rPr lang="cs-CZ" dirty="0" err="1"/>
              <a:t>frustum</a:t>
            </a:r>
            <a:r>
              <a:rPr lang="cs-CZ" dirty="0"/>
              <a:t> </a:t>
            </a:r>
            <a:r>
              <a:rPr lang="cs-CZ" dirty="0" err="1" smtClean="0"/>
              <a:t>culling</a:t>
            </a:r>
            <a:r>
              <a:rPr lang="en-US" dirty="0" smtClean="0"/>
              <a:t> (camera + light)</a:t>
            </a:r>
            <a:endParaRPr lang="cs-CZ" dirty="0"/>
          </a:p>
          <a:p>
            <a:pPr lvl="1"/>
            <a:r>
              <a:rPr lang="en-US" b="1" dirty="0"/>
              <a:t>REF</a:t>
            </a:r>
            <a:r>
              <a:rPr lang="en-US" dirty="0"/>
              <a:t> </a:t>
            </a:r>
            <a:r>
              <a:rPr lang="en-US" dirty="0" smtClean="0"/>
              <a:t>- CHC</a:t>
            </a:r>
            <a:r>
              <a:rPr lang="en-US" dirty="0"/>
              <a:t>++ occlusion culling </a:t>
            </a:r>
            <a:r>
              <a:rPr lang="en-US" dirty="0" smtClean="0"/>
              <a:t>(camera + light)</a:t>
            </a:r>
            <a:endParaRPr lang="en-US" dirty="0"/>
          </a:p>
          <a:p>
            <a:pPr lvl="1"/>
            <a:r>
              <a:rPr lang="cs-CZ" b="1" dirty="0" smtClean="0"/>
              <a:t>FOCUS</a:t>
            </a:r>
            <a:r>
              <a:rPr lang="cs-CZ" dirty="0" smtClean="0"/>
              <a:t> </a:t>
            </a:r>
            <a:r>
              <a:rPr lang="en-US" dirty="0" smtClean="0"/>
              <a:t>- </a:t>
            </a:r>
            <a:r>
              <a:rPr lang="cs-CZ" dirty="0" smtClean="0"/>
              <a:t>REF </a:t>
            </a:r>
            <a:r>
              <a:rPr lang="en-US" dirty="0" smtClean="0"/>
              <a:t>+ </a:t>
            </a:r>
            <a:r>
              <a:rPr lang="cs-CZ" dirty="0" err="1" smtClean="0"/>
              <a:t>visibility-aware</a:t>
            </a:r>
            <a:r>
              <a:rPr lang="cs-CZ" dirty="0" smtClean="0"/>
              <a:t> </a:t>
            </a:r>
            <a:r>
              <a:rPr lang="cs-CZ" sz="2000" dirty="0" err="1" smtClean="0"/>
              <a:t>focusing</a:t>
            </a:r>
            <a:endParaRPr lang="en-US" sz="2000" dirty="0" smtClean="0"/>
          </a:p>
          <a:p>
            <a:r>
              <a:rPr lang="en-US" dirty="0" smtClean="0"/>
              <a:t>Uniform/</a:t>
            </a:r>
            <a:r>
              <a:rPr lang="en-US" dirty="0" err="1" smtClean="0"/>
              <a:t>LiSPSM</a:t>
            </a:r>
            <a:r>
              <a:rPr lang="en-US" dirty="0" smtClean="0"/>
              <a:t>/Cascaded Shadow Maps</a:t>
            </a:r>
          </a:p>
          <a:p>
            <a:r>
              <a:rPr lang="en-US" dirty="0" smtClean="0"/>
              <a:t>Intel </a:t>
            </a:r>
            <a:r>
              <a:rPr lang="en-US" dirty="0"/>
              <a:t>Core i7-920 2.67 GHz + GeForce 480 GTX</a:t>
            </a:r>
          </a:p>
          <a:p>
            <a:pPr lvl="1"/>
            <a:endParaRPr lang="cs-CZ" sz="2000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16</a:t>
            </a:fld>
            <a:r>
              <a:rPr lang="cs-CZ" smtClean="0"/>
              <a:t>)</a:t>
            </a:r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090" y="1083902"/>
            <a:ext cx="2075695" cy="155677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484" y="1100943"/>
            <a:ext cx="1945963" cy="155677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6146" y="1100943"/>
            <a:ext cx="1967261" cy="157381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5106" y="1100943"/>
            <a:ext cx="1970563" cy="153973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3605" y="2691844"/>
            <a:ext cx="12506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Vienna</a:t>
            </a:r>
          </a:p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12M vert.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83997" y="2691844"/>
            <a:ext cx="13949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Manhattan</a:t>
            </a:r>
          </a:p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105M vert.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44444" y="2715976"/>
            <a:ext cx="12506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Pompeii</a:t>
            </a:r>
          </a:p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63M vert.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79946" y="2715976"/>
            <a:ext cx="15808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Left4Death2</a:t>
            </a:r>
          </a:p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1,5M vert.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0479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Walkthrough Timings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17</a:t>
            </a:fld>
            <a:r>
              <a:rPr lang="cs-CZ" smtClean="0"/>
              <a:t>)</a:t>
            </a:r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268" y="2978119"/>
            <a:ext cx="4323638" cy="2965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6004" y="2978119"/>
            <a:ext cx="4364983" cy="2965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6724" y="1041802"/>
            <a:ext cx="2244726" cy="168354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0971" y="1037555"/>
            <a:ext cx="2115047" cy="1692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776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Walkthrough Timings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18</a:t>
            </a:fld>
            <a:r>
              <a:rPr lang="cs-CZ" smtClean="0"/>
              <a:t>)</a:t>
            </a:r>
            <a:endParaRPr lang="cs-CZ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268" y="2978119"/>
            <a:ext cx="4267600" cy="2942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9990" y="1031577"/>
            <a:ext cx="2182156" cy="174572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1955" y="1031577"/>
            <a:ext cx="2234199" cy="1745726"/>
          </a:xfrm>
          <a:prstGeom prst="rect">
            <a:avLst/>
          </a:prstGeom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111" y="2978119"/>
            <a:ext cx="4569889" cy="2942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892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674" descr="DCGI_LOGO_CMY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14303" y="121456"/>
            <a:ext cx="1326497" cy="574487"/>
          </a:xfrm>
          <a:prstGeom prst="rect">
            <a:avLst/>
          </a:prstGeom>
          <a:noFill/>
        </p:spPr>
      </p:pic>
      <p:pic>
        <p:nvPicPr>
          <p:cNvPr id="12" name="final_release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 bwMode="auto">
          <a:xfrm>
            <a:off x="932900" y="811138"/>
            <a:ext cx="7373611" cy="552978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58920" y="202540"/>
            <a:ext cx="34810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smtClean="0">
                <a:latin typeface="Calibri" pitchFamily="34" charset="0"/>
                <a:cs typeface="Calibri" pitchFamily="34" charset="0"/>
              </a:rPr>
              <a:t>Walkthrough Video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8639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Walkthrough Summary Results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20</a:t>
            </a:fld>
            <a:r>
              <a:rPr lang="cs-CZ" smtClean="0"/>
              <a:t>)</a:t>
            </a:r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4375726"/>
              </p:ext>
            </p:extLst>
          </p:nvPr>
        </p:nvGraphicFramePr>
        <p:xfrm>
          <a:off x="1591249" y="1230594"/>
          <a:ext cx="7398928" cy="18174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7" name="Graf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24872729"/>
              </p:ext>
            </p:extLst>
          </p:nvPr>
        </p:nvGraphicFramePr>
        <p:xfrm>
          <a:off x="1570103" y="2908488"/>
          <a:ext cx="7402982" cy="190371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8" name="Graf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43107438"/>
              </p:ext>
            </p:extLst>
          </p:nvPr>
        </p:nvGraphicFramePr>
        <p:xfrm>
          <a:off x="1610126" y="4725824"/>
          <a:ext cx="7337321" cy="21321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33" y="1424214"/>
            <a:ext cx="1403580" cy="105268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68" y="4921405"/>
            <a:ext cx="1352246" cy="108179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33" y="3179535"/>
            <a:ext cx="1403580" cy="1122865"/>
          </a:xfrm>
          <a:prstGeom prst="rect">
            <a:avLst/>
          </a:prstGeom>
        </p:spPr>
      </p:pic>
      <p:cxnSp>
        <p:nvCxnSpPr>
          <p:cNvPr id="13" name="Přímá spojnice 12"/>
          <p:cNvCxnSpPr/>
          <p:nvPr/>
        </p:nvCxnSpPr>
        <p:spPr>
          <a:xfrm flipV="1">
            <a:off x="5460762" y="820396"/>
            <a:ext cx="0" cy="5597496"/>
          </a:xfrm>
          <a:prstGeom prst="line">
            <a:avLst/>
          </a:prstGeom>
          <a:ln w="44450">
            <a:solidFill>
              <a:srgbClr val="0060AE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184844" y="832251"/>
            <a:ext cx="11128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 smtClean="0"/>
              <a:t>LiSPSM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45364" y="832251"/>
            <a:ext cx="15376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/>
              <a:t>Uniform SM</a:t>
            </a:r>
            <a:endParaRPr lang="cs-CZ" sz="2000" dirty="0"/>
          </a:p>
        </p:txBody>
      </p:sp>
      <p:grpSp>
        <p:nvGrpSpPr>
          <p:cNvPr id="114" name="Skupina 113"/>
          <p:cNvGrpSpPr/>
          <p:nvPr/>
        </p:nvGrpSpPr>
        <p:grpSpPr>
          <a:xfrm>
            <a:off x="2727716" y="1416480"/>
            <a:ext cx="6159448" cy="3874257"/>
            <a:chOff x="2727716" y="1416480"/>
            <a:chExt cx="6159448" cy="3874257"/>
          </a:xfrm>
        </p:grpSpPr>
        <p:sp>
          <p:nvSpPr>
            <p:cNvPr id="16" name="TextovéPole 15"/>
            <p:cNvSpPr txBox="1"/>
            <p:nvPr/>
          </p:nvSpPr>
          <p:spPr>
            <a:xfrm>
              <a:off x="2727716" y="1548461"/>
              <a:ext cx="6335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 smtClean="0">
                  <a:solidFill>
                    <a:srgbClr val="FF0000"/>
                  </a:solidFill>
                </a:rPr>
                <a:t>7.4x</a:t>
              </a:r>
              <a:endParaRPr lang="cs-CZ" sz="1800" b="1" dirty="0">
                <a:solidFill>
                  <a:srgbClr val="FF0000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3781416" y="1548461"/>
              <a:ext cx="6335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 smtClean="0">
                  <a:solidFill>
                    <a:srgbClr val="FF0000"/>
                  </a:solidFill>
                </a:rPr>
                <a:t>6.4x</a:t>
              </a:r>
              <a:endParaRPr lang="cs-CZ" sz="1800" b="1" dirty="0">
                <a:solidFill>
                  <a:srgbClr val="FF000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4744523" y="1548461"/>
              <a:ext cx="6335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 smtClean="0">
                  <a:solidFill>
                    <a:srgbClr val="00B050"/>
                  </a:solidFill>
                </a:rPr>
                <a:t>4.5x</a:t>
              </a:r>
              <a:endParaRPr lang="cs-CZ" sz="1800" b="1" dirty="0">
                <a:solidFill>
                  <a:srgbClr val="00B05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029297" y="1424214"/>
              <a:ext cx="6335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 smtClean="0">
                  <a:solidFill>
                    <a:srgbClr val="FF0000"/>
                  </a:solidFill>
                </a:rPr>
                <a:t>9.9x</a:t>
              </a:r>
              <a:endParaRPr lang="cs-CZ" sz="1800" b="1" dirty="0">
                <a:solidFill>
                  <a:srgbClr val="FF000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181276" y="1416480"/>
              <a:ext cx="6335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 smtClean="0">
                  <a:solidFill>
                    <a:srgbClr val="FF0000"/>
                  </a:solidFill>
                </a:rPr>
                <a:t>8.4x</a:t>
              </a:r>
              <a:endParaRPr lang="cs-CZ" sz="1800" b="1" dirty="0">
                <a:solidFill>
                  <a:srgbClr val="FF0000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8127632" y="1424214"/>
              <a:ext cx="6335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 smtClean="0">
                  <a:solidFill>
                    <a:srgbClr val="00B050"/>
                  </a:solidFill>
                </a:rPr>
                <a:t>5.7x</a:t>
              </a:r>
              <a:endParaRPr lang="cs-CZ" sz="1800" b="1" dirty="0">
                <a:solidFill>
                  <a:srgbClr val="00B05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736660" y="3106408"/>
              <a:ext cx="6335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 smtClean="0">
                  <a:solidFill>
                    <a:srgbClr val="FF0000"/>
                  </a:solidFill>
                </a:rPr>
                <a:t>8.1x</a:t>
              </a:r>
              <a:endParaRPr lang="cs-CZ" sz="1800" b="1" dirty="0">
                <a:solidFill>
                  <a:srgbClr val="FF0000"/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3863281" y="3110692"/>
              <a:ext cx="6335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 smtClean="0">
                  <a:solidFill>
                    <a:srgbClr val="FF0000"/>
                  </a:solidFill>
                </a:rPr>
                <a:t>6.6x</a:t>
              </a:r>
              <a:endParaRPr lang="cs-CZ" sz="1800" b="1" dirty="0">
                <a:solidFill>
                  <a:srgbClr val="FF0000"/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4753468" y="3110692"/>
              <a:ext cx="6335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 smtClean="0">
                  <a:solidFill>
                    <a:srgbClr val="00B050"/>
                  </a:solidFill>
                </a:rPr>
                <a:t>5.3x</a:t>
              </a:r>
              <a:endParaRPr lang="cs-CZ" sz="1800" b="1" dirty="0">
                <a:solidFill>
                  <a:srgbClr val="00B050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110825" y="3106408"/>
              <a:ext cx="6335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 smtClean="0">
                  <a:solidFill>
                    <a:srgbClr val="FF0000"/>
                  </a:solidFill>
                </a:rPr>
                <a:t>9.8x</a:t>
              </a:r>
              <a:endParaRPr lang="cs-CZ" sz="1800" b="1" dirty="0">
                <a:solidFill>
                  <a:srgbClr val="FF0000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181277" y="3106408"/>
              <a:ext cx="6335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 smtClean="0">
                  <a:solidFill>
                    <a:srgbClr val="FF0000"/>
                  </a:solidFill>
                </a:rPr>
                <a:t>8.3x</a:t>
              </a:r>
              <a:endParaRPr lang="cs-CZ" sz="1800" b="1" dirty="0">
                <a:solidFill>
                  <a:srgbClr val="FF0000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8113819" y="3110692"/>
              <a:ext cx="6335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 smtClean="0">
                  <a:solidFill>
                    <a:srgbClr val="00B050"/>
                  </a:solidFill>
                </a:rPr>
                <a:t>6.4x</a:t>
              </a:r>
              <a:endParaRPr lang="cs-CZ" sz="1800" b="1" dirty="0">
                <a:solidFill>
                  <a:srgbClr val="00B050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2736660" y="4917121"/>
              <a:ext cx="6335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 smtClean="0">
                  <a:solidFill>
                    <a:srgbClr val="FF0000"/>
                  </a:solidFill>
                </a:rPr>
                <a:t>3.6x</a:t>
              </a:r>
              <a:endParaRPr lang="cs-CZ" sz="1800" b="1" dirty="0">
                <a:solidFill>
                  <a:srgbClr val="FF0000"/>
                </a:solidFill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3863281" y="4921405"/>
              <a:ext cx="6335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 smtClean="0">
                  <a:solidFill>
                    <a:srgbClr val="FF0000"/>
                  </a:solidFill>
                </a:rPr>
                <a:t>3.5x</a:t>
              </a:r>
              <a:endParaRPr lang="cs-CZ" sz="1800" b="1" dirty="0">
                <a:solidFill>
                  <a:srgbClr val="FF0000"/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4895069" y="4921405"/>
              <a:ext cx="6335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 smtClean="0">
                  <a:solidFill>
                    <a:srgbClr val="FF0000"/>
                  </a:solidFill>
                </a:rPr>
                <a:t>3.0x</a:t>
              </a:r>
              <a:endParaRPr lang="cs-CZ" sz="1800" b="1" dirty="0">
                <a:solidFill>
                  <a:srgbClr val="FF0000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110825" y="4856209"/>
              <a:ext cx="6335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 smtClean="0">
                  <a:solidFill>
                    <a:srgbClr val="FF0000"/>
                  </a:solidFill>
                </a:rPr>
                <a:t>4.1x</a:t>
              </a:r>
              <a:endParaRPr lang="cs-CZ" sz="1800" b="1" dirty="0">
                <a:solidFill>
                  <a:srgbClr val="FF0000"/>
                </a:solidFill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7237446" y="4856209"/>
              <a:ext cx="6335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 smtClean="0">
                  <a:solidFill>
                    <a:srgbClr val="FF0000"/>
                  </a:solidFill>
                </a:rPr>
                <a:t>3.9x</a:t>
              </a:r>
              <a:endParaRPr lang="cs-CZ" sz="1800" b="1" dirty="0">
                <a:solidFill>
                  <a:srgbClr val="FF0000"/>
                </a:solidFill>
              </a:endParaRPr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8253657" y="4856209"/>
              <a:ext cx="6335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800" b="1" dirty="0" smtClean="0">
                  <a:solidFill>
                    <a:srgbClr val="FF0000"/>
                  </a:solidFill>
                </a:rPr>
                <a:t>3.6x</a:t>
              </a:r>
              <a:endParaRPr lang="cs-CZ" sz="1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18" name="Skupina 117"/>
          <p:cNvGrpSpPr/>
          <p:nvPr/>
        </p:nvGrpSpPr>
        <p:grpSpPr>
          <a:xfrm>
            <a:off x="2954445" y="1733127"/>
            <a:ext cx="5713070" cy="743771"/>
            <a:chOff x="2954445" y="1733127"/>
            <a:chExt cx="5713070" cy="743771"/>
          </a:xfrm>
        </p:grpSpPr>
        <p:cxnSp>
          <p:nvCxnSpPr>
            <p:cNvPr id="37" name="Přímá spojnice se šipkou 36"/>
            <p:cNvCxnSpPr/>
            <p:nvPr/>
          </p:nvCxnSpPr>
          <p:spPr>
            <a:xfrm>
              <a:off x="4106970" y="1932292"/>
              <a:ext cx="0" cy="544606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Přímá spojnice se šipkou 37"/>
            <p:cNvCxnSpPr/>
            <p:nvPr/>
          </p:nvCxnSpPr>
          <p:spPr>
            <a:xfrm>
              <a:off x="5020033" y="1928008"/>
              <a:ext cx="1" cy="481906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9" name="Přímá spojnice se šipkou 38"/>
            <p:cNvCxnSpPr/>
            <p:nvPr/>
          </p:nvCxnSpPr>
          <p:spPr>
            <a:xfrm>
              <a:off x="6338926" y="1749572"/>
              <a:ext cx="0" cy="727326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grpSp>
          <p:nvGrpSpPr>
            <p:cNvPr id="115" name="Skupina 114"/>
            <p:cNvGrpSpPr/>
            <p:nvPr/>
          </p:nvGrpSpPr>
          <p:grpSpPr>
            <a:xfrm>
              <a:off x="4496788" y="1733127"/>
              <a:ext cx="4170727" cy="194881"/>
              <a:chOff x="4496788" y="1733127"/>
              <a:chExt cx="4170727" cy="194881"/>
            </a:xfrm>
          </p:grpSpPr>
          <p:cxnSp>
            <p:nvCxnSpPr>
              <p:cNvPr id="69" name="Přímá spojnice 68"/>
              <p:cNvCxnSpPr/>
              <p:nvPr/>
            </p:nvCxnSpPr>
            <p:spPr>
              <a:xfrm>
                <a:off x="4496788" y="1928008"/>
                <a:ext cx="796562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0" name="Přímá spojnice 69"/>
              <p:cNvCxnSpPr/>
              <p:nvPr/>
            </p:nvCxnSpPr>
            <p:spPr>
              <a:xfrm>
                <a:off x="5631016" y="1743342"/>
                <a:ext cx="796562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1" name="Přímá spojnice 70"/>
              <p:cNvCxnSpPr/>
              <p:nvPr/>
            </p:nvCxnSpPr>
            <p:spPr>
              <a:xfrm>
                <a:off x="6744332" y="1747626"/>
                <a:ext cx="796562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2" name="Přímá spojnice 71"/>
              <p:cNvCxnSpPr/>
              <p:nvPr/>
            </p:nvCxnSpPr>
            <p:spPr>
              <a:xfrm>
                <a:off x="7870953" y="1733127"/>
                <a:ext cx="796562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74" name="Přímá spojnice se šipkou 73"/>
            <p:cNvCxnSpPr/>
            <p:nvPr/>
          </p:nvCxnSpPr>
          <p:spPr>
            <a:xfrm>
              <a:off x="2954445" y="1956281"/>
              <a:ext cx="0" cy="520617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8" name="Přímá spojnice se šipkou 77"/>
            <p:cNvCxnSpPr/>
            <p:nvPr/>
          </p:nvCxnSpPr>
          <p:spPr>
            <a:xfrm>
              <a:off x="7441426" y="1749572"/>
              <a:ext cx="0" cy="727326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9" name="Přímá spojnice se šipkou 78"/>
            <p:cNvCxnSpPr/>
            <p:nvPr/>
          </p:nvCxnSpPr>
          <p:spPr>
            <a:xfrm>
              <a:off x="8374876" y="1734594"/>
              <a:ext cx="0" cy="675320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17" name="Skupina 116"/>
          <p:cNvGrpSpPr/>
          <p:nvPr/>
        </p:nvGrpSpPr>
        <p:grpSpPr>
          <a:xfrm>
            <a:off x="2256851" y="3425885"/>
            <a:ext cx="6410664" cy="807978"/>
            <a:chOff x="2256851" y="3425885"/>
            <a:chExt cx="6410664" cy="807978"/>
          </a:xfrm>
        </p:grpSpPr>
        <p:grpSp>
          <p:nvGrpSpPr>
            <p:cNvPr id="116" name="Skupina 115"/>
            <p:cNvGrpSpPr/>
            <p:nvPr/>
          </p:nvGrpSpPr>
          <p:grpSpPr>
            <a:xfrm>
              <a:off x="2256851" y="3425885"/>
              <a:ext cx="6410664" cy="194907"/>
              <a:chOff x="2256851" y="3425885"/>
              <a:chExt cx="6410664" cy="194907"/>
            </a:xfrm>
          </p:grpSpPr>
          <p:cxnSp>
            <p:nvCxnSpPr>
              <p:cNvPr id="62" name="Přímá spojnice 61"/>
              <p:cNvCxnSpPr/>
              <p:nvPr/>
            </p:nvCxnSpPr>
            <p:spPr>
              <a:xfrm>
                <a:off x="2256851" y="3582224"/>
                <a:ext cx="796562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/>
              <p:nvPr/>
            </p:nvCxnSpPr>
            <p:spPr>
              <a:xfrm>
                <a:off x="3383472" y="3602098"/>
                <a:ext cx="796562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5" name="Přímá spojnice 64"/>
              <p:cNvCxnSpPr/>
              <p:nvPr/>
            </p:nvCxnSpPr>
            <p:spPr>
              <a:xfrm>
                <a:off x="4496788" y="3620792"/>
                <a:ext cx="796562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nice 65"/>
              <p:cNvCxnSpPr/>
              <p:nvPr/>
            </p:nvCxnSpPr>
            <p:spPr>
              <a:xfrm>
                <a:off x="5631016" y="3425885"/>
                <a:ext cx="796562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nice 66"/>
              <p:cNvCxnSpPr/>
              <p:nvPr/>
            </p:nvCxnSpPr>
            <p:spPr>
              <a:xfrm>
                <a:off x="6744332" y="3432295"/>
                <a:ext cx="796562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nice 67"/>
              <p:cNvCxnSpPr/>
              <p:nvPr/>
            </p:nvCxnSpPr>
            <p:spPr>
              <a:xfrm>
                <a:off x="7870953" y="3475740"/>
                <a:ext cx="796562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80" name="Přímá spojnice se šipkou 79"/>
            <p:cNvCxnSpPr/>
            <p:nvPr/>
          </p:nvCxnSpPr>
          <p:spPr>
            <a:xfrm>
              <a:off x="2974609" y="3582224"/>
              <a:ext cx="0" cy="651639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1" name="Přímá spojnice se šipkou 80"/>
            <p:cNvCxnSpPr/>
            <p:nvPr/>
          </p:nvCxnSpPr>
          <p:spPr>
            <a:xfrm>
              <a:off x="4106970" y="3602098"/>
              <a:ext cx="0" cy="612715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2" name="Přímá spojnice se šipkou 81"/>
            <p:cNvCxnSpPr/>
            <p:nvPr/>
          </p:nvCxnSpPr>
          <p:spPr>
            <a:xfrm>
              <a:off x="5021437" y="3620792"/>
              <a:ext cx="0" cy="574971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3" name="Přímá spojnice se šipkou 82"/>
            <p:cNvCxnSpPr/>
            <p:nvPr/>
          </p:nvCxnSpPr>
          <p:spPr>
            <a:xfrm>
              <a:off x="6347454" y="3425885"/>
              <a:ext cx="0" cy="807978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4" name="Přímá spojnice se šipkou 83"/>
            <p:cNvCxnSpPr/>
            <p:nvPr/>
          </p:nvCxnSpPr>
          <p:spPr>
            <a:xfrm>
              <a:off x="7447883" y="3432295"/>
              <a:ext cx="0" cy="801568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5" name="Přímá spojnice se šipkou 84"/>
            <p:cNvCxnSpPr/>
            <p:nvPr/>
          </p:nvCxnSpPr>
          <p:spPr>
            <a:xfrm>
              <a:off x="8381333" y="3480024"/>
              <a:ext cx="0" cy="715739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19" name="Skupina 118"/>
          <p:cNvGrpSpPr/>
          <p:nvPr/>
        </p:nvGrpSpPr>
        <p:grpSpPr>
          <a:xfrm>
            <a:off x="2290189" y="5182424"/>
            <a:ext cx="6361749" cy="614363"/>
            <a:chOff x="2290189" y="5182424"/>
            <a:chExt cx="6361749" cy="614363"/>
          </a:xfrm>
        </p:grpSpPr>
        <p:cxnSp>
          <p:nvCxnSpPr>
            <p:cNvPr id="87" name="Přímá spojnice 86"/>
            <p:cNvCxnSpPr/>
            <p:nvPr/>
          </p:nvCxnSpPr>
          <p:spPr>
            <a:xfrm>
              <a:off x="2290189" y="5363399"/>
              <a:ext cx="79656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8" name="Přímá spojnice 87"/>
            <p:cNvCxnSpPr/>
            <p:nvPr/>
          </p:nvCxnSpPr>
          <p:spPr>
            <a:xfrm>
              <a:off x="3423663" y="5363399"/>
              <a:ext cx="79656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9" name="Přímá spojnice 88"/>
            <p:cNvCxnSpPr/>
            <p:nvPr/>
          </p:nvCxnSpPr>
          <p:spPr>
            <a:xfrm>
              <a:off x="4557214" y="5286798"/>
              <a:ext cx="79656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0" name="Přímá spojnice 89"/>
            <p:cNvCxnSpPr/>
            <p:nvPr/>
          </p:nvCxnSpPr>
          <p:spPr>
            <a:xfrm>
              <a:off x="5631016" y="5269706"/>
              <a:ext cx="79656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1" name="Přímá spojnice 90"/>
            <p:cNvCxnSpPr/>
            <p:nvPr/>
          </p:nvCxnSpPr>
          <p:spPr>
            <a:xfrm>
              <a:off x="6744332" y="5269706"/>
              <a:ext cx="79656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2" name="Přímá spojnice 91"/>
            <p:cNvCxnSpPr/>
            <p:nvPr/>
          </p:nvCxnSpPr>
          <p:spPr>
            <a:xfrm>
              <a:off x="7855376" y="5182424"/>
              <a:ext cx="79656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4" name="Přímá spojnice se šipkou 103"/>
            <p:cNvCxnSpPr/>
            <p:nvPr/>
          </p:nvCxnSpPr>
          <p:spPr>
            <a:xfrm>
              <a:off x="2986943" y="5363399"/>
              <a:ext cx="0" cy="433388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6" name="Přímá spojnice se šipkou 105"/>
            <p:cNvCxnSpPr/>
            <p:nvPr/>
          </p:nvCxnSpPr>
          <p:spPr>
            <a:xfrm>
              <a:off x="4112588" y="5363399"/>
              <a:ext cx="0" cy="433388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7" name="Přímá spojnice se šipkou 106"/>
            <p:cNvCxnSpPr/>
            <p:nvPr/>
          </p:nvCxnSpPr>
          <p:spPr>
            <a:xfrm>
              <a:off x="5212677" y="5290737"/>
              <a:ext cx="0" cy="433388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8" name="Přímá spojnice se šipkou 107"/>
            <p:cNvCxnSpPr/>
            <p:nvPr/>
          </p:nvCxnSpPr>
          <p:spPr>
            <a:xfrm>
              <a:off x="6338926" y="5269706"/>
              <a:ext cx="0" cy="527081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9" name="Přímá spojnice se šipkou 108"/>
            <p:cNvCxnSpPr/>
            <p:nvPr/>
          </p:nvCxnSpPr>
          <p:spPr>
            <a:xfrm>
              <a:off x="7447883" y="5269706"/>
              <a:ext cx="0" cy="527081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0" name="Přímá spojnice se šipkou 109"/>
            <p:cNvCxnSpPr/>
            <p:nvPr/>
          </p:nvCxnSpPr>
          <p:spPr>
            <a:xfrm>
              <a:off x="8530493" y="5182424"/>
              <a:ext cx="0" cy="541701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22" name="Skupina 121"/>
          <p:cNvGrpSpPr/>
          <p:nvPr/>
        </p:nvGrpSpPr>
        <p:grpSpPr>
          <a:xfrm>
            <a:off x="2247907" y="1928008"/>
            <a:ext cx="1909878" cy="10657"/>
            <a:chOff x="2247907" y="1928008"/>
            <a:chExt cx="1909878" cy="10657"/>
          </a:xfrm>
        </p:grpSpPr>
        <p:cxnSp>
          <p:nvCxnSpPr>
            <p:cNvPr id="120" name="Přímá spojnice 119"/>
            <p:cNvCxnSpPr/>
            <p:nvPr/>
          </p:nvCxnSpPr>
          <p:spPr>
            <a:xfrm>
              <a:off x="2247907" y="1938665"/>
              <a:ext cx="79656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1" name="Přímá spojnice 120"/>
            <p:cNvCxnSpPr/>
            <p:nvPr/>
          </p:nvCxnSpPr>
          <p:spPr>
            <a:xfrm>
              <a:off x="3361223" y="1928008"/>
              <a:ext cx="79656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23" name="TextovéPole 122"/>
          <p:cNvSpPr txBox="1"/>
          <p:nvPr/>
        </p:nvSpPr>
        <p:spPr>
          <a:xfrm>
            <a:off x="275202" y="863029"/>
            <a:ext cx="22397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Average frame time [</a:t>
            </a:r>
            <a:r>
              <a:rPr lang="en-US" sz="160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ms</a:t>
            </a:r>
            <a:r>
              <a:rPr lang="en-US" sz="16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]</a:t>
            </a:r>
            <a:endParaRPr lang="cs-CZ" sz="16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0713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Incremental Updates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Pompeii – 200 moving objects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21</a:t>
            </a:fld>
            <a:r>
              <a:rPr lang="cs-CZ" smtClean="0"/>
              <a:t>)</a:t>
            </a:r>
            <a:endParaRPr lang="cs-CZ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466" y="1738044"/>
            <a:ext cx="5674409" cy="3918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647" y="2008009"/>
            <a:ext cx="1944481" cy="155558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985003" y="5757343"/>
            <a:ext cx="34804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dirty="0" smtClean="0">
                <a:solidFill>
                  <a:srgbClr val="0060AE"/>
                </a:solidFill>
              </a:rPr>
              <a:t>UNSHAD</a:t>
            </a:r>
            <a:r>
              <a:rPr lang="en-US" sz="1800" dirty="0" smtClean="0">
                <a:solidFill>
                  <a:schemeClr val="tx1"/>
                </a:solidFill>
              </a:rPr>
              <a:t> – no shadow mapping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39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 &amp; Future Work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</a:t>
            </a:r>
            <a:r>
              <a:rPr lang="en-US" dirty="0" smtClean="0"/>
              <a:t>fficient shadow map construction</a:t>
            </a:r>
          </a:p>
          <a:p>
            <a:pPr lvl="1"/>
            <a:r>
              <a:rPr lang="en-US" dirty="0" smtClean="0"/>
              <a:t>Shadow receiver </a:t>
            </a:r>
            <a:r>
              <a:rPr lang="en-US" dirty="0" smtClean="0"/>
              <a:t>masks</a:t>
            </a:r>
            <a:endParaRPr lang="en-US" dirty="0" smtClean="0"/>
          </a:p>
          <a:p>
            <a:pPr lvl="1"/>
            <a:r>
              <a:rPr lang="en-US" dirty="0" smtClean="0"/>
              <a:t>Mask culling + occlusion culling (using extended  CHC++ algorithm)</a:t>
            </a:r>
          </a:p>
          <a:p>
            <a:pPr lvl="1"/>
            <a:r>
              <a:rPr lang="en-US" dirty="0" smtClean="0"/>
              <a:t>Incremental updates of shadow map</a:t>
            </a:r>
          </a:p>
          <a:p>
            <a:pPr lvl="1"/>
            <a:r>
              <a:rPr lang="en-US" dirty="0" smtClean="0"/>
              <a:t>Applicable to different shadow mapping techniques </a:t>
            </a:r>
          </a:p>
          <a:p>
            <a:r>
              <a:rPr lang="en-US" dirty="0" smtClean="0"/>
              <a:t>Results</a:t>
            </a:r>
          </a:p>
          <a:p>
            <a:pPr lvl="1"/>
            <a:r>
              <a:rPr lang="en-US" dirty="0" smtClean="0"/>
              <a:t>3-10x faster than traditional culling for large city scenes</a:t>
            </a:r>
          </a:p>
          <a:p>
            <a:pPr lvl="1"/>
            <a:r>
              <a:rPr lang="en-US" dirty="0" smtClean="0"/>
              <a:t>1.5-2x faster for game scene</a:t>
            </a:r>
          </a:p>
          <a:p>
            <a:pPr lvl="1"/>
            <a:r>
              <a:rPr lang="en-US" dirty="0" smtClean="0"/>
              <a:t> Implemented inside visibility middleware (Umbra Software)</a:t>
            </a:r>
          </a:p>
          <a:p>
            <a:r>
              <a:rPr lang="en-US" dirty="0" smtClean="0"/>
              <a:t>Future Work</a:t>
            </a:r>
          </a:p>
          <a:p>
            <a:pPr lvl="1"/>
            <a:r>
              <a:rPr lang="en-US" dirty="0" smtClean="0"/>
              <a:t>More light sources</a:t>
            </a:r>
          </a:p>
          <a:p>
            <a:pPr lvl="1"/>
            <a:r>
              <a:rPr lang="en-US" dirty="0" smtClean="0"/>
              <a:t>Incremental updates for moving lights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22</a:t>
            </a:fld>
            <a:r>
              <a:rPr lang="cs-CZ" smtClean="0"/>
              <a:t>)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56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3457316" y="819663"/>
            <a:ext cx="2376863" cy="694646"/>
          </a:xfrm>
        </p:spPr>
        <p:txBody>
          <a:bodyPr/>
          <a:lstStyle/>
          <a:p>
            <a:pPr>
              <a:tabLst>
                <a:tab pos="1708150" algn="l"/>
              </a:tabLst>
            </a:pPr>
            <a:r>
              <a:rPr lang="en-US" sz="3600" cap="none" dirty="0" smtClean="0"/>
              <a:t>T</a:t>
            </a:r>
            <a:r>
              <a:rPr lang="en-US" sz="3600" cap="none" dirty="0" smtClean="0">
                <a:latin typeface="Calibri" pitchFamily="34" charset="0"/>
                <a:cs typeface="Calibri" pitchFamily="34" charset="0"/>
              </a:rPr>
              <a:t>hank you!</a:t>
            </a:r>
            <a:endParaRPr lang="cs-CZ" sz="3600" cap="none" dirty="0">
              <a:solidFill>
                <a:srgbClr val="00BAE8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5676307" y="6166348"/>
            <a:ext cx="3401226" cy="609887"/>
          </a:xfrm>
        </p:spPr>
        <p:txBody>
          <a:bodyPr/>
          <a:lstStyle/>
          <a:p>
            <a:r>
              <a:rPr lang="en-US" sz="2000" b="0" cap="none" dirty="0" smtClean="0"/>
              <a:t>Contact: </a:t>
            </a:r>
            <a:r>
              <a:rPr lang="cs-CZ" sz="2000" b="0" cap="none" dirty="0" err="1" smtClean="0"/>
              <a:t>bittner</a:t>
            </a:r>
            <a:r>
              <a:rPr lang="en-US" sz="2000" b="0" cap="none" dirty="0" smtClean="0"/>
              <a:t>@</a:t>
            </a:r>
            <a:r>
              <a:rPr lang="en-US" sz="2000" b="0" cap="none" dirty="0" err="1" smtClean="0"/>
              <a:t>fel.cvut.cz</a:t>
            </a:r>
            <a:endParaRPr lang="cs-CZ" sz="2000" b="0" cap="none" dirty="0"/>
          </a:p>
        </p:txBody>
      </p:sp>
      <p:sp>
        <p:nvSpPr>
          <p:cNvPr id="9" name="Freeform 2664"/>
          <p:cNvSpPr>
            <a:spLocks noEditPoints="1"/>
          </p:cNvSpPr>
          <p:nvPr/>
        </p:nvSpPr>
        <p:spPr bwMode="auto">
          <a:xfrm>
            <a:off x="89157" y="40887"/>
            <a:ext cx="1231643" cy="881325"/>
          </a:xfrm>
          <a:custGeom>
            <a:avLst/>
            <a:gdLst/>
            <a:ahLst/>
            <a:cxnLst>
              <a:cxn ang="0">
                <a:pos x="6391" y="1980"/>
              </a:cxn>
              <a:cxn ang="0">
                <a:pos x="4731" y="2999"/>
              </a:cxn>
              <a:cxn ang="0">
                <a:pos x="6105" y="1150"/>
              </a:cxn>
              <a:cxn ang="0">
                <a:pos x="4706" y="2080"/>
              </a:cxn>
              <a:cxn ang="0">
                <a:pos x="4519" y="3036"/>
              </a:cxn>
              <a:cxn ang="0">
                <a:pos x="5784" y="707"/>
              </a:cxn>
              <a:cxn ang="0">
                <a:pos x="4092" y="1494"/>
              </a:cxn>
              <a:cxn ang="0">
                <a:pos x="4367" y="366"/>
              </a:cxn>
              <a:cxn ang="0">
                <a:pos x="4936" y="1161"/>
              </a:cxn>
              <a:cxn ang="0">
                <a:pos x="5177" y="331"/>
              </a:cxn>
              <a:cxn ang="0">
                <a:pos x="5468" y="209"/>
              </a:cxn>
              <a:cxn ang="0">
                <a:pos x="3065" y="4379"/>
              </a:cxn>
              <a:cxn ang="0">
                <a:pos x="3501" y="3734"/>
              </a:cxn>
              <a:cxn ang="0">
                <a:pos x="2856" y="3445"/>
              </a:cxn>
              <a:cxn ang="0">
                <a:pos x="2585" y="4820"/>
              </a:cxn>
              <a:cxn ang="0">
                <a:pos x="5337" y="3764"/>
              </a:cxn>
              <a:cxn ang="0">
                <a:pos x="7091" y="1164"/>
              </a:cxn>
              <a:cxn ang="0">
                <a:pos x="5810" y="3105"/>
              </a:cxn>
              <a:cxn ang="0">
                <a:pos x="5412" y="3681"/>
              </a:cxn>
              <a:cxn ang="0">
                <a:pos x="6047" y="5085"/>
              </a:cxn>
              <a:cxn ang="0">
                <a:pos x="5597" y="4954"/>
              </a:cxn>
              <a:cxn ang="0">
                <a:pos x="5581" y="5395"/>
              </a:cxn>
              <a:cxn ang="0">
                <a:pos x="7181" y="5196"/>
              </a:cxn>
              <a:cxn ang="0">
                <a:pos x="6025" y="3434"/>
              </a:cxn>
              <a:cxn ang="0">
                <a:pos x="7165" y="1685"/>
              </a:cxn>
              <a:cxn ang="0">
                <a:pos x="6238" y="2300"/>
              </a:cxn>
              <a:cxn ang="0">
                <a:pos x="6571" y="507"/>
              </a:cxn>
              <a:cxn ang="0">
                <a:pos x="3576" y="3644"/>
              </a:cxn>
              <a:cxn ang="0">
                <a:pos x="3223" y="4627"/>
              </a:cxn>
              <a:cxn ang="0">
                <a:pos x="2792" y="4700"/>
              </a:cxn>
              <a:cxn ang="0">
                <a:pos x="2753" y="5187"/>
              </a:cxn>
              <a:cxn ang="0">
                <a:pos x="4179" y="5537"/>
              </a:cxn>
              <a:cxn ang="0">
                <a:pos x="4327" y="3813"/>
              </a:cxn>
              <a:cxn ang="0">
                <a:pos x="1683" y="2288"/>
              </a:cxn>
              <a:cxn ang="0">
                <a:pos x="3520" y="2350"/>
              </a:cxn>
              <a:cxn ang="0">
                <a:pos x="2676" y="3373"/>
              </a:cxn>
              <a:cxn ang="0">
                <a:pos x="2090" y="2791"/>
              </a:cxn>
              <a:cxn ang="0">
                <a:pos x="1841" y="2257"/>
              </a:cxn>
              <a:cxn ang="0">
                <a:pos x="2310" y="2759"/>
              </a:cxn>
              <a:cxn ang="0">
                <a:pos x="3223" y="2143"/>
              </a:cxn>
              <a:cxn ang="0">
                <a:pos x="2290" y="524"/>
              </a:cxn>
              <a:cxn ang="0">
                <a:pos x="1677" y="686"/>
              </a:cxn>
              <a:cxn ang="0">
                <a:pos x="1847" y="1061"/>
              </a:cxn>
              <a:cxn ang="0">
                <a:pos x="1467" y="1060"/>
              </a:cxn>
              <a:cxn ang="0">
                <a:pos x="1470" y="473"/>
              </a:cxn>
              <a:cxn ang="0">
                <a:pos x="2737" y="5341"/>
              </a:cxn>
              <a:cxn ang="0">
                <a:pos x="3981" y="5661"/>
              </a:cxn>
              <a:cxn ang="0">
                <a:pos x="4684" y="3843"/>
              </a:cxn>
              <a:cxn ang="0">
                <a:pos x="6339" y="5073"/>
              </a:cxn>
              <a:cxn ang="0">
                <a:pos x="5766" y="5519"/>
              </a:cxn>
              <a:cxn ang="0">
                <a:pos x="7267" y="5275"/>
              </a:cxn>
              <a:cxn ang="0">
                <a:pos x="6102" y="3379"/>
              </a:cxn>
              <a:cxn ang="0">
                <a:pos x="7595" y="716"/>
              </a:cxn>
              <a:cxn ang="0">
                <a:pos x="6790" y="369"/>
              </a:cxn>
              <a:cxn ang="0">
                <a:pos x="6100" y="2440"/>
              </a:cxn>
              <a:cxn ang="0">
                <a:pos x="6244" y="1572"/>
              </a:cxn>
              <a:cxn ang="0">
                <a:pos x="4899" y="114"/>
              </a:cxn>
              <a:cxn ang="0">
                <a:pos x="3982" y="876"/>
              </a:cxn>
              <a:cxn ang="0">
                <a:pos x="4759" y="832"/>
              </a:cxn>
              <a:cxn ang="0">
                <a:pos x="3295" y="1444"/>
              </a:cxn>
              <a:cxn ang="0">
                <a:pos x="1819" y="254"/>
              </a:cxn>
              <a:cxn ang="0">
                <a:pos x="1140" y="1237"/>
              </a:cxn>
              <a:cxn ang="0">
                <a:pos x="1098" y="888"/>
              </a:cxn>
            </a:cxnLst>
            <a:rect l="0" t="0" r="r" b="b"/>
            <a:pathLst>
              <a:path w="7626" h="5794">
                <a:moveTo>
                  <a:pt x="6563" y="1785"/>
                </a:moveTo>
                <a:lnTo>
                  <a:pt x="6871" y="1527"/>
                </a:lnTo>
                <a:lnTo>
                  <a:pt x="6915" y="1564"/>
                </a:lnTo>
                <a:lnTo>
                  <a:pt x="6961" y="1604"/>
                </a:lnTo>
                <a:lnTo>
                  <a:pt x="7007" y="1644"/>
                </a:lnTo>
                <a:lnTo>
                  <a:pt x="7052" y="1684"/>
                </a:lnTo>
                <a:lnTo>
                  <a:pt x="7098" y="1726"/>
                </a:lnTo>
                <a:lnTo>
                  <a:pt x="7141" y="1768"/>
                </a:lnTo>
                <a:lnTo>
                  <a:pt x="7162" y="1790"/>
                </a:lnTo>
                <a:lnTo>
                  <a:pt x="7183" y="1812"/>
                </a:lnTo>
                <a:lnTo>
                  <a:pt x="7203" y="1834"/>
                </a:lnTo>
                <a:lnTo>
                  <a:pt x="7223" y="1857"/>
                </a:lnTo>
                <a:lnTo>
                  <a:pt x="7242" y="1881"/>
                </a:lnTo>
                <a:lnTo>
                  <a:pt x="7259" y="1903"/>
                </a:lnTo>
                <a:lnTo>
                  <a:pt x="7277" y="1927"/>
                </a:lnTo>
                <a:lnTo>
                  <a:pt x="7293" y="1951"/>
                </a:lnTo>
                <a:lnTo>
                  <a:pt x="7308" y="1977"/>
                </a:lnTo>
                <a:lnTo>
                  <a:pt x="7322" y="2002"/>
                </a:lnTo>
                <a:lnTo>
                  <a:pt x="7336" y="2028"/>
                </a:lnTo>
                <a:lnTo>
                  <a:pt x="7347" y="2054"/>
                </a:lnTo>
                <a:lnTo>
                  <a:pt x="7358" y="2081"/>
                </a:lnTo>
                <a:lnTo>
                  <a:pt x="7367" y="2109"/>
                </a:lnTo>
                <a:lnTo>
                  <a:pt x="7374" y="2136"/>
                </a:lnTo>
                <a:lnTo>
                  <a:pt x="7380" y="2165"/>
                </a:lnTo>
                <a:lnTo>
                  <a:pt x="7385" y="2194"/>
                </a:lnTo>
                <a:lnTo>
                  <a:pt x="7389" y="2224"/>
                </a:lnTo>
                <a:lnTo>
                  <a:pt x="7390" y="2255"/>
                </a:lnTo>
                <a:lnTo>
                  <a:pt x="7390" y="2286"/>
                </a:lnTo>
                <a:lnTo>
                  <a:pt x="7388" y="2316"/>
                </a:lnTo>
                <a:lnTo>
                  <a:pt x="7384" y="2345"/>
                </a:lnTo>
                <a:lnTo>
                  <a:pt x="7380" y="2374"/>
                </a:lnTo>
                <a:lnTo>
                  <a:pt x="7376" y="2402"/>
                </a:lnTo>
                <a:lnTo>
                  <a:pt x="7369" y="2428"/>
                </a:lnTo>
                <a:lnTo>
                  <a:pt x="7361" y="2454"/>
                </a:lnTo>
                <a:lnTo>
                  <a:pt x="7352" y="2477"/>
                </a:lnTo>
                <a:lnTo>
                  <a:pt x="7342" y="2500"/>
                </a:lnTo>
                <a:lnTo>
                  <a:pt x="7331" y="2522"/>
                </a:lnTo>
                <a:lnTo>
                  <a:pt x="7319" y="2543"/>
                </a:lnTo>
                <a:lnTo>
                  <a:pt x="7307" y="2564"/>
                </a:lnTo>
                <a:lnTo>
                  <a:pt x="7293" y="2583"/>
                </a:lnTo>
                <a:lnTo>
                  <a:pt x="7278" y="2601"/>
                </a:lnTo>
                <a:lnTo>
                  <a:pt x="7263" y="2619"/>
                </a:lnTo>
                <a:lnTo>
                  <a:pt x="7246" y="2634"/>
                </a:lnTo>
                <a:lnTo>
                  <a:pt x="7228" y="2650"/>
                </a:lnTo>
                <a:lnTo>
                  <a:pt x="7211" y="2664"/>
                </a:lnTo>
                <a:lnTo>
                  <a:pt x="7192" y="2676"/>
                </a:lnTo>
                <a:lnTo>
                  <a:pt x="7172" y="2688"/>
                </a:lnTo>
                <a:lnTo>
                  <a:pt x="7152" y="2700"/>
                </a:lnTo>
                <a:lnTo>
                  <a:pt x="7131" y="2710"/>
                </a:lnTo>
                <a:lnTo>
                  <a:pt x="7110" y="2720"/>
                </a:lnTo>
                <a:lnTo>
                  <a:pt x="7088" y="2729"/>
                </a:lnTo>
                <a:lnTo>
                  <a:pt x="7065" y="2737"/>
                </a:lnTo>
                <a:lnTo>
                  <a:pt x="7041" y="2744"/>
                </a:lnTo>
                <a:lnTo>
                  <a:pt x="7018" y="2750"/>
                </a:lnTo>
                <a:lnTo>
                  <a:pt x="6994" y="2756"/>
                </a:lnTo>
                <a:lnTo>
                  <a:pt x="6969" y="2760"/>
                </a:lnTo>
                <a:lnTo>
                  <a:pt x="6944" y="2765"/>
                </a:lnTo>
                <a:lnTo>
                  <a:pt x="6919" y="2767"/>
                </a:lnTo>
                <a:lnTo>
                  <a:pt x="6893" y="2769"/>
                </a:lnTo>
                <a:lnTo>
                  <a:pt x="6867" y="2771"/>
                </a:lnTo>
                <a:lnTo>
                  <a:pt x="6838" y="2771"/>
                </a:lnTo>
                <a:lnTo>
                  <a:pt x="6808" y="2770"/>
                </a:lnTo>
                <a:lnTo>
                  <a:pt x="6779" y="2768"/>
                </a:lnTo>
                <a:lnTo>
                  <a:pt x="6750" y="2765"/>
                </a:lnTo>
                <a:lnTo>
                  <a:pt x="6724" y="2760"/>
                </a:lnTo>
                <a:lnTo>
                  <a:pt x="6696" y="2755"/>
                </a:lnTo>
                <a:lnTo>
                  <a:pt x="6671" y="2748"/>
                </a:lnTo>
                <a:lnTo>
                  <a:pt x="6644" y="2740"/>
                </a:lnTo>
                <a:lnTo>
                  <a:pt x="6619" y="2731"/>
                </a:lnTo>
                <a:lnTo>
                  <a:pt x="6594" y="2720"/>
                </a:lnTo>
                <a:lnTo>
                  <a:pt x="6572" y="2709"/>
                </a:lnTo>
                <a:lnTo>
                  <a:pt x="6549" y="2697"/>
                </a:lnTo>
                <a:lnTo>
                  <a:pt x="6527" y="2684"/>
                </a:lnTo>
                <a:lnTo>
                  <a:pt x="6506" y="2669"/>
                </a:lnTo>
                <a:lnTo>
                  <a:pt x="6485" y="2654"/>
                </a:lnTo>
                <a:lnTo>
                  <a:pt x="6466" y="2637"/>
                </a:lnTo>
                <a:lnTo>
                  <a:pt x="6447" y="2621"/>
                </a:lnTo>
                <a:lnTo>
                  <a:pt x="6430" y="2602"/>
                </a:lnTo>
                <a:lnTo>
                  <a:pt x="6414" y="2583"/>
                </a:lnTo>
                <a:lnTo>
                  <a:pt x="6399" y="2563"/>
                </a:lnTo>
                <a:lnTo>
                  <a:pt x="6384" y="2543"/>
                </a:lnTo>
                <a:lnTo>
                  <a:pt x="6371" y="2521"/>
                </a:lnTo>
                <a:lnTo>
                  <a:pt x="6359" y="2499"/>
                </a:lnTo>
                <a:lnTo>
                  <a:pt x="6349" y="2476"/>
                </a:lnTo>
                <a:lnTo>
                  <a:pt x="6339" y="2451"/>
                </a:lnTo>
                <a:lnTo>
                  <a:pt x="6330" y="2426"/>
                </a:lnTo>
                <a:lnTo>
                  <a:pt x="6323" y="2401"/>
                </a:lnTo>
                <a:lnTo>
                  <a:pt x="6318" y="2375"/>
                </a:lnTo>
                <a:lnTo>
                  <a:pt x="6312" y="2347"/>
                </a:lnTo>
                <a:lnTo>
                  <a:pt x="6309" y="2321"/>
                </a:lnTo>
                <a:lnTo>
                  <a:pt x="6308" y="2292"/>
                </a:lnTo>
                <a:lnTo>
                  <a:pt x="6308" y="2264"/>
                </a:lnTo>
                <a:lnTo>
                  <a:pt x="6309" y="2230"/>
                </a:lnTo>
                <a:lnTo>
                  <a:pt x="6313" y="2197"/>
                </a:lnTo>
                <a:lnTo>
                  <a:pt x="6318" y="2165"/>
                </a:lnTo>
                <a:lnTo>
                  <a:pt x="6326" y="2133"/>
                </a:lnTo>
                <a:lnTo>
                  <a:pt x="6334" y="2102"/>
                </a:lnTo>
                <a:lnTo>
                  <a:pt x="6345" y="2070"/>
                </a:lnTo>
                <a:lnTo>
                  <a:pt x="6359" y="2040"/>
                </a:lnTo>
                <a:lnTo>
                  <a:pt x="6373" y="2010"/>
                </a:lnTo>
                <a:lnTo>
                  <a:pt x="6391" y="1980"/>
                </a:lnTo>
                <a:lnTo>
                  <a:pt x="6410" y="1951"/>
                </a:lnTo>
                <a:lnTo>
                  <a:pt x="6430" y="1924"/>
                </a:lnTo>
                <a:lnTo>
                  <a:pt x="6453" y="1895"/>
                </a:lnTo>
                <a:lnTo>
                  <a:pt x="6477" y="1867"/>
                </a:lnTo>
                <a:lnTo>
                  <a:pt x="6505" y="1840"/>
                </a:lnTo>
                <a:lnTo>
                  <a:pt x="6534" y="1813"/>
                </a:lnTo>
                <a:lnTo>
                  <a:pt x="6563" y="1785"/>
                </a:lnTo>
                <a:close/>
                <a:moveTo>
                  <a:pt x="5914" y="1726"/>
                </a:moveTo>
                <a:lnTo>
                  <a:pt x="5946" y="1684"/>
                </a:lnTo>
                <a:lnTo>
                  <a:pt x="5976" y="1643"/>
                </a:lnTo>
                <a:lnTo>
                  <a:pt x="6004" y="1601"/>
                </a:lnTo>
                <a:lnTo>
                  <a:pt x="6029" y="1560"/>
                </a:lnTo>
                <a:lnTo>
                  <a:pt x="6053" y="1517"/>
                </a:lnTo>
                <a:lnTo>
                  <a:pt x="6074" y="1473"/>
                </a:lnTo>
                <a:lnTo>
                  <a:pt x="6094" y="1430"/>
                </a:lnTo>
                <a:lnTo>
                  <a:pt x="6112" y="1387"/>
                </a:lnTo>
                <a:lnTo>
                  <a:pt x="6129" y="1343"/>
                </a:lnTo>
                <a:lnTo>
                  <a:pt x="6143" y="1298"/>
                </a:lnTo>
                <a:lnTo>
                  <a:pt x="6156" y="1251"/>
                </a:lnTo>
                <a:lnTo>
                  <a:pt x="6167" y="1205"/>
                </a:lnTo>
                <a:lnTo>
                  <a:pt x="6177" y="1156"/>
                </a:lnTo>
                <a:lnTo>
                  <a:pt x="6186" y="1106"/>
                </a:lnTo>
                <a:lnTo>
                  <a:pt x="6194" y="1056"/>
                </a:lnTo>
                <a:lnTo>
                  <a:pt x="6199" y="1004"/>
                </a:lnTo>
                <a:lnTo>
                  <a:pt x="6207" y="1030"/>
                </a:lnTo>
                <a:lnTo>
                  <a:pt x="6213" y="1057"/>
                </a:lnTo>
                <a:lnTo>
                  <a:pt x="6218" y="1085"/>
                </a:lnTo>
                <a:lnTo>
                  <a:pt x="6221" y="1115"/>
                </a:lnTo>
                <a:lnTo>
                  <a:pt x="6224" y="1146"/>
                </a:lnTo>
                <a:lnTo>
                  <a:pt x="6225" y="1177"/>
                </a:lnTo>
                <a:lnTo>
                  <a:pt x="6225" y="1210"/>
                </a:lnTo>
                <a:lnTo>
                  <a:pt x="6224" y="1243"/>
                </a:lnTo>
                <a:lnTo>
                  <a:pt x="6220" y="1278"/>
                </a:lnTo>
                <a:lnTo>
                  <a:pt x="6218" y="1313"/>
                </a:lnTo>
                <a:lnTo>
                  <a:pt x="6213" y="1348"/>
                </a:lnTo>
                <a:lnTo>
                  <a:pt x="6207" y="1384"/>
                </a:lnTo>
                <a:lnTo>
                  <a:pt x="6200" y="1421"/>
                </a:lnTo>
                <a:lnTo>
                  <a:pt x="6193" y="1459"/>
                </a:lnTo>
                <a:lnTo>
                  <a:pt x="6183" y="1496"/>
                </a:lnTo>
                <a:lnTo>
                  <a:pt x="6173" y="1534"/>
                </a:lnTo>
                <a:lnTo>
                  <a:pt x="6162" y="1571"/>
                </a:lnTo>
                <a:lnTo>
                  <a:pt x="6150" y="1610"/>
                </a:lnTo>
                <a:lnTo>
                  <a:pt x="6136" y="1648"/>
                </a:lnTo>
                <a:lnTo>
                  <a:pt x="6121" y="1686"/>
                </a:lnTo>
                <a:lnTo>
                  <a:pt x="6106" y="1725"/>
                </a:lnTo>
                <a:lnTo>
                  <a:pt x="6090" y="1761"/>
                </a:lnTo>
                <a:lnTo>
                  <a:pt x="6073" y="1800"/>
                </a:lnTo>
                <a:lnTo>
                  <a:pt x="6053" y="1836"/>
                </a:lnTo>
                <a:lnTo>
                  <a:pt x="6035" y="1874"/>
                </a:lnTo>
                <a:lnTo>
                  <a:pt x="6015" y="1910"/>
                </a:lnTo>
                <a:lnTo>
                  <a:pt x="5994" y="1947"/>
                </a:lnTo>
                <a:lnTo>
                  <a:pt x="5971" y="1981"/>
                </a:lnTo>
                <a:lnTo>
                  <a:pt x="5949" y="2016"/>
                </a:lnTo>
                <a:lnTo>
                  <a:pt x="5925" y="2050"/>
                </a:lnTo>
                <a:lnTo>
                  <a:pt x="5900" y="2083"/>
                </a:lnTo>
                <a:lnTo>
                  <a:pt x="5875" y="2115"/>
                </a:lnTo>
                <a:lnTo>
                  <a:pt x="5854" y="2141"/>
                </a:lnTo>
                <a:lnTo>
                  <a:pt x="5832" y="2165"/>
                </a:lnTo>
                <a:lnTo>
                  <a:pt x="5809" y="2188"/>
                </a:lnTo>
                <a:lnTo>
                  <a:pt x="5786" y="2210"/>
                </a:lnTo>
                <a:lnTo>
                  <a:pt x="5761" y="2231"/>
                </a:lnTo>
                <a:lnTo>
                  <a:pt x="5736" y="2252"/>
                </a:lnTo>
                <a:lnTo>
                  <a:pt x="5710" y="2271"/>
                </a:lnTo>
                <a:lnTo>
                  <a:pt x="5685" y="2290"/>
                </a:lnTo>
                <a:lnTo>
                  <a:pt x="5658" y="2310"/>
                </a:lnTo>
                <a:lnTo>
                  <a:pt x="5632" y="2326"/>
                </a:lnTo>
                <a:lnTo>
                  <a:pt x="5604" y="2344"/>
                </a:lnTo>
                <a:lnTo>
                  <a:pt x="5576" y="2361"/>
                </a:lnTo>
                <a:lnTo>
                  <a:pt x="5520" y="2393"/>
                </a:lnTo>
                <a:lnTo>
                  <a:pt x="5462" y="2424"/>
                </a:lnTo>
                <a:lnTo>
                  <a:pt x="5404" y="2454"/>
                </a:lnTo>
                <a:lnTo>
                  <a:pt x="5345" y="2484"/>
                </a:lnTo>
                <a:lnTo>
                  <a:pt x="5288" y="2512"/>
                </a:lnTo>
                <a:lnTo>
                  <a:pt x="5229" y="2543"/>
                </a:lnTo>
                <a:lnTo>
                  <a:pt x="5171" y="2573"/>
                </a:lnTo>
                <a:lnTo>
                  <a:pt x="5114" y="2605"/>
                </a:lnTo>
                <a:lnTo>
                  <a:pt x="5087" y="2621"/>
                </a:lnTo>
                <a:lnTo>
                  <a:pt x="5059" y="2638"/>
                </a:lnTo>
                <a:lnTo>
                  <a:pt x="5032" y="2655"/>
                </a:lnTo>
                <a:lnTo>
                  <a:pt x="5006" y="2674"/>
                </a:lnTo>
                <a:lnTo>
                  <a:pt x="4977" y="2695"/>
                </a:lnTo>
                <a:lnTo>
                  <a:pt x="4949" y="2716"/>
                </a:lnTo>
                <a:lnTo>
                  <a:pt x="4925" y="2737"/>
                </a:lnTo>
                <a:lnTo>
                  <a:pt x="4903" y="2759"/>
                </a:lnTo>
                <a:lnTo>
                  <a:pt x="4880" y="2781"/>
                </a:lnTo>
                <a:lnTo>
                  <a:pt x="4862" y="2803"/>
                </a:lnTo>
                <a:lnTo>
                  <a:pt x="4845" y="2827"/>
                </a:lnTo>
                <a:lnTo>
                  <a:pt x="4830" y="2851"/>
                </a:lnTo>
                <a:lnTo>
                  <a:pt x="4816" y="2875"/>
                </a:lnTo>
                <a:lnTo>
                  <a:pt x="4805" y="2900"/>
                </a:lnTo>
                <a:lnTo>
                  <a:pt x="4795" y="2926"/>
                </a:lnTo>
                <a:lnTo>
                  <a:pt x="4786" y="2953"/>
                </a:lnTo>
                <a:lnTo>
                  <a:pt x="4781" y="2981"/>
                </a:lnTo>
                <a:lnTo>
                  <a:pt x="4774" y="3010"/>
                </a:lnTo>
                <a:lnTo>
                  <a:pt x="4770" y="3041"/>
                </a:lnTo>
                <a:lnTo>
                  <a:pt x="4769" y="3073"/>
                </a:lnTo>
                <a:lnTo>
                  <a:pt x="4760" y="3062"/>
                </a:lnTo>
                <a:lnTo>
                  <a:pt x="4752" y="3048"/>
                </a:lnTo>
                <a:lnTo>
                  <a:pt x="4744" y="3033"/>
                </a:lnTo>
                <a:lnTo>
                  <a:pt x="4737" y="3017"/>
                </a:lnTo>
                <a:lnTo>
                  <a:pt x="4731" y="2999"/>
                </a:lnTo>
                <a:lnTo>
                  <a:pt x="4726" y="2980"/>
                </a:lnTo>
                <a:lnTo>
                  <a:pt x="4720" y="2960"/>
                </a:lnTo>
                <a:lnTo>
                  <a:pt x="4716" y="2940"/>
                </a:lnTo>
                <a:lnTo>
                  <a:pt x="4711" y="2918"/>
                </a:lnTo>
                <a:lnTo>
                  <a:pt x="4707" y="2896"/>
                </a:lnTo>
                <a:lnTo>
                  <a:pt x="4705" y="2873"/>
                </a:lnTo>
                <a:lnTo>
                  <a:pt x="4703" y="2849"/>
                </a:lnTo>
                <a:lnTo>
                  <a:pt x="4702" y="2824"/>
                </a:lnTo>
                <a:lnTo>
                  <a:pt x="4701" y="2799"/>
                </a:lnTo>
                <a:lnTo>
                  <a:pt x="4702" y="2776"/>
                </a:lnTo>
                <a:lnTo>
                  <a:pt x="4705" y="2750"/>
                </a:lnTo>
                <a:lnTo>
                  <a:pt x="4706" y="2725"/>
                </a:lnTo>
                <a:lnTo>
                  <a:pt x="4710" y="2699"/>
                </a:lnTo>
                <a:lnTo>
                  <a:pt x="4715" y="2675"/>
                </a:lnTo>
                <a:lnTo>
                  <a:pt x="4720" y="2651"/>
                </a:lnTo>
                <a:lnTo>
                  <a:pt x="4727" y="2626"/>
                </a:lnTo>
                <a:lnTo>
                  <a:pt x="4736" y="2602"/>
                </a:lnTo>
                <a:lnTo>
                  <a:pt x="4744" y="2579"/>
                </a:lnTo>
                <a:lnTo>
                  <a:pt x="4755" y="2557"/>
                </a:lnTo>
                <a:lnTo>
                  <a:pt x="4767" y="2534"/>
                </a:lnTo>
                <a:lnTo>
                  <a:pt x="4780" y="2513"/>
                </a:lnTo>
                <a:lnTo>
                  <a:pt x="4794" y="2495"/>
                </a:lnTo>
                <a:lnTo>
                  <a:pt x="4811" y="2476"/>
                </a:lnTo>
                <a:lnTo>
                  <a:pt x="4827" y="2458"/>
                </a:lnTo>
                <a:lnTo>
                  <a:pt x="4847" y="2442"/>
                </a:lnTo>
                <a:lnTo>
                  <a:pt x="4867" y="2427"/>
                </a:lnTo>
                <a:lnTo>
                  <a:pt x="4889" y="2413"/>
                </a:lnTo>
                <a:lnTo>
                  <a:pt x="4968" y="2372"/>
                </a:lnTo>
                <a:lnTo>
                  <a:pt x="5043" y="2333"/>
                </a:lnTo>
                <a:lnTo>
                  <a:pt x="5114" y="2298"/>
                </a:lnTo>
                <a:lnTo>
                  <a:pt x="5184" y="2264"/>
                </a:lnTo>
                <a:lnTo>
                  <a:pt x="5251" y="2232"/>
                </a:lnTo>
                <a:lnTo>
                  <a:pt x="5315" y="2200"/>
                </a:lnTo>
                <a:lnTo>
                  <a:pt x="5378" y="2168"/>
                </a:lnTo>
                <a:lnTo>
                  <a:pt x="5440" y="2134"/>
                </a:lnTo>
                <a:lnTo>
                  <a:pt x="5470" y="2117"/>
                </a:lnTo>
                <a:lnTo>
                  <a:pt x="5500" y="2100"/>
                </a:lnTo>
                <a:lnTo>
                  <a:pt x="5530" y="2081"/>
                </a:lnTo>
                <a:lnTo>
                  <a:pt x="5560" y="2061"/>
                </a:lnTo>
                <a:lnTo>
                  <a:pt x="5589" y="2041"/>
                </a:lnTo>
                <a:lnTo>
                  <a:pt x="5618" y="2019"/>
                </a:lnTo>
                <a:lnTo>
                  <a:pt x="5647" y="1997"/>
                </a:lnTo>
                <a:lnTo>
                  <a:pt x="5677" y="1972"/>
                </a:lnTo>
                <a:lnTo>
                  <a:pt x="5707" y="1947"/>
                </a:lnTo>
                <a:lnTo>
                  <a:pt x="5736" y="1922"/>
                </a:lnTo>
                <a:lnTo>
                  <a:pt x="5766" y="1893"/>
                </a:lnTo>
                <a:lnTo>
                  <a:pt x="5794" y="1863"/>
                </a:lnTo>
                <a:lnTo>
                  <a:pt x="5823" y="1832"/>
                </a:lnTo>
                <a:lnTo>
                  <a:pt x="5854" y="1799"/>
                </a:lnTo>
                <a:lnTo>
                  <a:pt x="5884" y="1763"/>
                </a:lnTo>
                <a:lnTo>
                  <a:pt x="5914" y="1726"/>
                </a:lnTo>
                <a:close/>
                <a:moveTo>
                  <a:pt x="5638" y="1595"/>
                </a:moveTo>
                <a:lnTo>
                  <a:pt x="5675" y="1566"/>
                </a:lnTo>
                <a:lnTo>
                  <a:pt x="5709" y="1538"/>
                </a:lnTo>
                <a:lnTo>
                  <a:pt x="5741" y="1508"/>
                </a:lnTo>
                <a:lnTo>
                  <a:pt x="5771" y="1479"/>
                </a:lnTo>
                <a:lnTo>
                  <a:pt x="5799" y="1449"/>
                </a:lnTo>
                <a:lnTo>
                  <a:pt x="5826" y="1419"/>
                </a:lnTo>
                <a:lnTo>
                  <a:pt x="5852" y="1389"/>
                </a:lnTo>
                <a:lnTo>
                  <a:pt x="5875" y="1361"/>
                </a:lnTo>
                <a:lnTo>
                  <a:pt x="5896" y="1330"/>
                </a:lnTo>
                <a:lnTo>
                  <a:pt x="5916" y="1300"/>
                </a:lnTo>
                <a:lnTo>
                  <a:pt x="5934" y="1271"/>
                </a:lnTo>
                <a:lnTo>
                  <a:pt x="5952" y="1240"/>
                </a:lnTo>
                <a:lnTo>
                  <a:pt x="5966" y="1210"/>
                </a:lnTo>
                <a:lnTo>
                  <a:pt x="5980" y="1180"/>
                </a:lnTo>
                <a:lnTo>
                  <a:pt x="5994" y="1149"/>
                </a:lnTo>
                <a:lnTo>
                  <a:pt x="6005" y="1118"/>
                </a:lnTo>
                <a:lnTo>
                  <a:pt x="6015" y="1088"/>
                </a:lnTo>
                <a:lnTo>
                  <a:pt x="6023" y="1057"/>
                </a:lnTo>
                <a:lnTo>
                  <a:pt x="6031" y="1028"/>
                </a:lnTo>
                <a:lnTo>
                  <a:pt x="6038" y="996"/>
                </a:lnTo>
                <a:lnTo>
                  <a:pt x="6042" y="965"/>
                </a:lnTo>
                <a:lnTo>
                  <a:pt x="6047" y="934"/>
                </a:lnTo>
                <a:lnTo>
                  <a:pt x="6051" y="903"/>
                </a:lnTo>
                <a:lnTo>
                  <a:pt x="6053" y="871"/>
                </a:lnTo>
                <a:lnTo>
                  <a:pt x="6054" y="840"/>
                </a:lnTo>
                <a:lnTo>
                  <a:pt x="6054" y="807"/>
                </a:lnTo>
                <a:lnTo>
                  <a:pt x="6054" y="775"/>
                </a:lnTo>
                <a:lnTo>
                  <a:pt x="6054" y="743"/>
                </a:lnTo>
                <a:lnTo>
                  <a:pt x="6053" y="711"/>
                </a:lnTo>
                <a:lnTo>
                  <a:pt x="6051" y="679"/>
                </a:lnTo>
                <a:lnTo>
                  <a:pt x="6048" y="647"/>
                </a:lnTo>
                <a:lnTo>
                  <a:pt x="6044" y="614"/>
                </a:lnTo>
                <a:lnTo>
                  <a:pt x="6058" y="643"/>
                </a:lnTo>
                <a:lnTo>
                  <a:pt x="6070" y="671"/>
                </a:lnTo>
                <a:lnTo>
                  <a:pt x="6081" y="701"/>
                </a:lnTo>
                <a:lnTo>
                  <a:pt x="6090" y="731"/>
                </a:lnTo>
                <a:lnTo>
                  <a:pt x="6099" y="761"/>
                </a:lnTo>
                <a:lnTo>
                  <a:pt x="6106" y="791"/>
                </a:lnTo>
                <a:lnTo>
                  <a:pt x="6112" y="822"/>
                </a:lnTo>
                <a:lnTo>
                  <a:pt x="6117" y="853"/>
                </a:lnTo>
                <a:lnTo>
                  <a:pt x="6121" y="885"/>
                </a:lnTo>
                <a:lnTo>
                  <a:pt x="6123" y="918"/>
                </a:lnTo>
                <a:lnTo>
                  <a:pt x="6124" y="950"/>
                </a:lnTo>
                <a:lnTo>
                  <a:pt x="6124" y="982"/>
                </a:lnTo>
                <a:lnTo>
                  <a:pt x="6123" y="1015"/>
                </a:lnTo>
                <a:lnTo>
                  <a:pt x="6121" y="1049"/>
                </a:lnTo>
                <a:lnTo>
                  <a:pt x="6117" y="1082"/>
                </a:lnTo>
                <a:lnTo>
                  <a:pt x="6112" y="1116"/>
                </a:lnTo>
                <a:lnTo>
                  <a:pt x="6105" y="1150"/>
                </a:lnTo>
                <a:lnTo>
                  <a:pt x="6098" y="1184"/>
                </a:lnTo>
                <a:lnTo>
                  <a:pt x="6089" y="1218"/>
                </a:lnTo>
                <a:lnTo>
                  <a:pt x="6079" y="1252"/>
                </a:lnTo>
                <a:lnTo>
                  <a:pt x="6067" y="1288"/>
                </a:lnTo>
                <a:lnTo>
                  <a:pt x="6053" y="1323"/>
                </a:lnTo>
                <a:lnTo>
                  <a:pt x="6040" y="1357"/>
                </a:lnTo>
                <a:lnTo>
                  <a:pt x="6023" y="1393"/>
                </a:lnTo>
                <a:lnTo>
                  <a:pt x="6007" y="1428"/>
                </a:lnTo>
                <a:lnTo>
                  <a:pt x="5988" y="1464"/>
                </a:lnTo>
                <a:lnTo>
                  <a:pt x="5968" y="1499"/>
                </a:lnTo>
                <a:lnTo>
                  <a:pt x="5947" y="1535"/>
                </a:lnTo>
                <a:lnTo>
                  <a:pt x="5925" y="1571"/>
                </a:lnTo>
                <a:lnTo>
                  <a:pt x="5901" y="1606"/>
                </a:lnTo>
                <a:lnTo>
                  <a:pt x="5876" y="1642"/>
                </a:lnTo>
                <a:lnTo>
                  <a:pt x="5849" y="1678"/>
                </a:lnTo>
                <a:lnTo>
                  <a:pt x="5821" y="1714"/>
                </a:lnTo>
                <a:lnTo>
                  <a:pt x="5792" y="1748"/>
                </a:lnTo>
                <a:lnTo>
                  <a:pt x="5763" y="1780"/>
                </a:lnTo>
                <a:lnTo>
                  <a:pt x="5734" y="1810"/>
                </a:lnTo>
                <a:lnTo>
                  <a:pt x="5704" y="1839"/>
                </a:lnTo>
                <a:lnTo>
                  <a:pt x="5674" y="1866"/>
                </a:lnTo>
                <a:lnTo>
                  <a:pt x="5644" y="1892"/>
                </a:lnTo>
                <a:lnTo>
                  <a:pt x="5613" y="1916"/>
                </a:lnTo>
                <a:lnTo>
                  <a:pt x="5582" y="1940"/>
                </a:lnTo>
                <a:lnTo>
                  <a:pt x="5551" y="1962"/>
                </a:lnTo>
                <a:lnTo>
                  <a:pt x="5520" y="1983"/>
                </a:lnTo>
                <a:lnTo>
                  <a:pt x="5489" y="2003"/>
                </a:lnTo>
                <a:lnTo>
                  <a:pt x="5456" y="2023"/>
                </a:lnTo>
                <a:lnTo>
                  <a:pt x="5425" y="2042"/>
                </a:lnTo>
                <a:lnTo>
                  <a:pt x="5393" y="2060"/>
                </a:lnTo>
                <a:lnTo>
                  <a:pt x="5361" y="2078"/>
                </a:lnTo>
                <a:lnTo>
                  <a:pt x="5297" y="2111"/>
                </a:lnTo>
                <a:lnTo>
                  <a:pt x="5232" y="2142"/>
                </a:lnTo>
                <a:lnTo>
                  <a:pt x="5168" y="2172"/>
                </a:lnTo>
                <a:lnTo>
                  <a:pt x="5103" y="2201"/>
                </a:lnTo>
                <a:lnTo>
                  <a:pt x="5039" y="2234"/>
                </a:lnTo>
                <a:lnTo>
                  <a:pt x="4976" y="2266"/>
                </a:lnTo>
                <a:lnTo>
                  <a:pt x="4945" y="2281"/>
                </a:lnTo>
                <a:lnTo>
                  <a:pt x="4914" y="2300"/>
                </a:lnTo>
                <a:lnTo>
                  <a:pt x="4882" y="2316"/>
                </a:lnTo>
                <a:lnTo>
                  <a:pt x="4851" y="2335"/>
                </a:lnTo>
                <a:lnTo>
                  <a:pt x="4830" y="2350"/>
                </a:lnTo>
                <a:lnTo>
                  <a:pt x="4809" y="2365"/>
                </a:lnTo>
                <a:lnTo>
                  <a:pt x="4790" y="2380"/>
                </a:lnTo>
                <a:lnTo>
                  <a:pt x="4770" y="2397"/>
                </a:lnTo>
                <a:lnTo>
                  <a:pt x="4753" y="2414"/>
                </a:lnTo>
                <a:lnTo>
                  <a:pt x="4737" y="2433"/>
                </a:lnTo>
                <a:lnTo>
                  <a:pt x="4721" y="2450"/>
                </a:lnTo>
                <a:lnTo>
                  <a:pt x="4707" y="2470"/>
                </a:lnTo>
                <a:lnTo>
                  <a:pt x="4694" y="2489"/>
                </a:lnTo>
                <a:lnTo>
                  <a:pt x="4681" y="2510"/>
                </a:lnTo>
                <a:lnTo>
                  <a:pt x="4670" y="2532"/>
                </a:lnTo>
                <a:lnTo>
                  <a:pt x="4659" y="2553"/>
                </a:lnTo>
                <a:lnTo>
                  <a:pt x="4649" y="2575"/>
                </a:lnTo>
                <a:lnTo>
                  <a:pt x="4640" y="2599"/>
                </a:lnTo>
                <a:lnTo>
                  <a:pt x="4634" y="2621"/>
                </a:lnTo>
                <a:lnTo>
                  <a:pt x="4627" y="2644"/>
                </a:lnTo>
                <a:lnTo>
                  <a:pt x="4622" y="2668"/>
                </a:lnTo>
                <a:lnTo>
                  <a:pt x="4617" y="2693"/>
                </a:lnTo>
                <a:lnTo>
                  <a:pt x="4615" y="2717"/>
                </a:lnTo>
                <a:lnTo>
                  <a:pt x="4612" y="2742"/>
                </a:lnTo>
                <a:lnTo>
                  <a:pt x="4611" y="2767"/>
                </a:lnTo>
                <a:lnTo>
                  <a:pt x="4611" y="2793"/>
                </a:lnTo>
                <a:lnTo>
                  <a:pt x="4611" y="2819"/>
                </a:lnTo>
                <a:lnTo>
                  <a:pt x="4613" y="2844"/>
                </a:lnTo>
                <a:lnTo>
                  <a:pt x="4615" y="2871"/>
                </a:lnTo>
                <a:lnTo>
                  <a:pt x="4618" y="2897"/>
                </a:lnTo>
                <a:lnTo>
                  <a:pt x="4623" y="2923"/>
                </a:lnTo>
                <a:lnTo>
                  <a:pt x="4628" y="2949"/>
                </a:lnTo>
                <a:lnTo>
                  <a:pt x="4635" y="2976"/>
                </a:lnTo>
                <a:lnTo>
                  <a:pt x="4643" y="3002"/>
                </a:lnTo>
                <a:lnTo>
                  <a:pt x="4650" y="3029"/>
                </a:lnTo>
                <a:lnTo>
                  <a:pt x="4660" y="3056"/>
                </a:lnTo>
                <a:lnTo>
                  <a:pt x="4613" y="3017"/>
                </a:lnTo>
                <a:lnTo>
                  <a:pt x="4570" y="2978"/>
                </a:lnTo>
                <a:lnTo>
                  <a:pt x="4530" y="2939"/>
                </a:lnTo>
                <a:lnTo>
                  <a:pt x="4494" y="2900"/>
                </a:lnTo>
                <a:lnTo>
                  <a:pt x="4463" y="2861"/>
                </a:lnTo>
                <a:lnTo>
                  <a:pt x="4437" y="2821"/>
                </a:lnTo>
                <a:lnTo>
                  <a:pt x="4412" y="2783"/>
                </a:lnTo>
                <a:lnTo>
                  <a:pt x="4394" y="2744"/>
                </a:lnTo>
                <a:lnTo>
                  <a:pt x="4377" y="2706"/>
                </a:lnTo>
                <a:lnTo>
                  <a:pt x="4365" y="2666"/>
                </a:lnTo>
                <a:lnTo>
                  <a:pt x="4357" y="2630"/>
                </a:lnTo>
                <a:lnTo>
                  <a:pt x="4352" y="2591"/>
                </a:lnTo>
                <a:lnTo>
                  <a:pt x="4351" y="2554"/>
                </a:lnTo>
                <a:lnTo>
                  <a:pt x="4353" y="2517"/>
                </a:lnTo>
                <a:lnTo>
                  <a:pt x="4358" y="2480"/>
                </a:lnTo>
                <a:lnTo>
                  <a:pt x="4367" y="2444"/>
                </a:lnTo>
                <a:lnTo>
                  <a:pt x="4379" y="2411"/>
                </a:lnTo>
                <a:lnTo>
                  <a:pt x="4395" y="2375"/>
                </a:lnTo>
                <a:lnTo>
                  <a:pt x="4412" y="2342"/>
                </a:lnTo>
                <a:lnTo>
                  <a:pt x="4433" y="2309"/>
                </a:lnTo>
                <a:lnTo>
                  <a:pt x="4458" y="2277"/>
                </a:lnTo>
                <a:lnTo>
                  <a:pt x="4484" y="2245"/>
                </a:lnTo>
                <a:lnTo>
                  <a:pt x="4515" y="2215"/>
                </a:lnTo>
                <a:lnTo>
                  <a:pt x="4549" y="2185"/>
                </a:lnTo>
                <a:lnTo>
                  <a:pt x="4583" y="2156"/>
                </a:lnTo>
                <a:lnTo>
                  <a:pt x="4622" y="2130"/>
                </a:lnTo>
                <a:lnTo>
                  <a:pt x="4663" y="2103"/>
                </a:lnTo>
                <a:lnTo>
                  <a:pt x="4706" y="2080"/>
                </a:lnTo>
                <a:lnTo>
                  <a:pt x="4751" y="2055"/>
                </a:lnTo>
                <a:lnTo>
                  <a:pt x="4800" y="2033"/>
                </a:lnTo>
                <a:lnTo>
                  <a:pt x="4850" y="2013"/>
                </a:lnTo>
                <a:lnTo>
                  <a:pt x="4903" y="1992"/>
                </a:lnTo>
                <a:lnTo>
                  <a:pt x="4960" y="1972"/>
                </a:lnTo>
                <a:lnTo>
                  <a:pt x="5013" y="1954"/>
                </a:lnTo>
                <a:lnTo>
                  <a:pt x="5065" y="1934"/>
                </a:lnTo>
                <a:lnTo>
                  <a:pt x="5113" y="1914"/>
                </a:lnTo>
                <a:lnTo>
                  <a:pt x="5159" y="1894"/>
                </a:lnTo>
                <a:lnTo>
                  <a:pt x="5204" y="1874"/>
                </a:lnTo>
                <a:lnTo>
                  <a:pt x="5247" y="1853"/>
                </a:lnTo>
                <a:lnTo>
                  <a:pt x="5290" y="1832"/>
                </a:lnTo>
                <a:lnTo>
                  <a:pt x="5331" y="1809"/>
                </a:lnTo>
                <a:lnTo>
                  <a:pt x="5372" y="1784"/>
                </a:lnTo>
                <a:lnTo>
                  <a:pt x="5414" y="1759"/>
                </a:lnTo>
                <a:lnTo>
                  <a:pt x="5456" y="1730"/>
                </a:lnTo>
                <a:lnTo>
                  <a:pt x="5499" y="1700"/>
                </a:lnTo>
                <a:lnTo>
                  <a:pt x="5544" y="1668"/>
                </a:lnTo>
                <a:lnTo>
                  <a:pt x="5590" y="1634"/>
                </a:lnTo>
                <a:lnTo>
                  <a:pt x="5638" y="1595"/>
                </a:lnTo>
                <a:close/>
                <a:moveTo>
                  <a:pt x="5744" y="393"/>
                </a:moveTo>
                <a:lnTo>
                  <a:pt x="5778" y="419"/>
                </a:lnTo>
                <a:lnTo>
                  <a:pt x="5810" y="446"/>
                </a:lnTo>
                <a:lnTo>
                  <a:pt x="5840" y="474"/>
                </a:lnTo>
                <a:lnTo>
                  <a:pt x="5865" y="504"/>
                </a:lnTo>
                <a:lnTo>
                  <a:pt x="5890" y="535"/>
                </a:lnTo>
                <a:lnTo>
                  <a:pt x="5911" y="568"/>
                </a:lnTo>
                <a:lnTo>
                  <a:pt x="5929" y="602"/>
                </a:lnTo>
                <a:lnTo>
                  <a:pt x="5945" y="636"/>
                </a:lnTo>
                <a:lnTo>
                  <a:pt x="5958" y="671"/>
                </a:lnTo>
                <a:lnTo>
                  <a:pt x="5968" y="709"/>
                </a:lnTo>
                <a:lnTo>
                  <a:pt x="5976" y="744"/>
                </a:lnTo>
                <a:lnTo>
                  <a:pt x="5981" y="783"/>
                </a:lnTo>
                <a:lnTo>
                  <a:pt x="5985" y="821"/>
                </a:lnTo>
                <a:lnTo>
                  <a:pt x="5985" y="859"/>
                </a:lnTo>
                <a:lnTo>
                  <a:pt x="5983" y="898"/>
                </a:lnTo>
                <a:lnTo>
                  <a:pt x="5977" y="939"/>
                </a:lnTo>
                <a:lnTo>
                  <a:pt x="5970" y="978"/>
                </a:lnTo>
                <a:lnTo>
                  <a:pt x="5961" y="1018"/>
                </a:lnTo>
                <a:lnTo>
                  <a:pt x="5949" y="1059"/>
                </a:lnTo>
                <a:lnTo>
                  <a:pt x="5935" y="1097"/>
                </a:lnTo>
                <a:lnTo>
                  <a:pt x="5918" y="1138"/>
                </a:lnTo>
                <a:lnTo>
                  <a:pt x="5898" y="1178"/>
                </a:lnTo>
                <a:lnTo>
                  <a:pt x="5877" y="1217"/>
                </a:lnTo>
                <a:lnTo>
                  <a:pt x="5854" y="1257"/>
                </a:lnTo>
                <a:lnTo>
                  <a:pt x="5829" y="1294"/>
                </a:lnTo>
                <a:lnTo>
                  <a:pt x="5801" y="1333"/>
                </a:lnTo>
                <a:lnTo>
                  <a:pt x="5771" y="1372"/>
                </a:lnTo>
                <a:lnTo>
                  <a:pt x="5739" y="1408"/>
                </a:lnTo>
                <a:lnTo>
                  <a:pt x="5705" y="1445"/>
                </a:lnTo>
                <a:lnTo>
                  <a:pt x="5668" y="1480"/>
                </a:lnTo>
                <a:lnTo>
                  <a:pt x="5631" y="1514"/>
                </a:lnTo>
                <a:lnTo>
                  <a:pt x="5590" y="1549"/>
                </a:lnTo>
                <a:lnTo>
                  <a:pt x="5552" y="1576"/>
                </a:lnTo>
                <a:lnTo>
                  <a:pt x="5511" y="1605"/>
                </a:lnTo>
                <a:lnTo>
                  <a:pt x="5467" y="1635"/>
                </a:lnTo>
                <a:lnTo>
                  <a:pt x="5419" y="1663"/>
                </a:lnTo>
                <a:lnTo>
                  <a:pt x="5370" y="1693"/>
                </a:lnTo>
                <a:lnTo>
                  <a:pt x="5320" y="1720"/>
                </a:lnTo>
                <a:lnTo>
                  <a:pt x="5268" y="1748"/>
                </a:lnTo>
                <a:lnTo>
                  <a:pt x="5217" y="1773"/>
                </a:lnTo>
                <a:lnTo>
                  <a:pt x="5166" y="1798"/>
                </a:lnTo>
                <a:lnTo>
                  <a:pt x="5115" y="1822"/>
                </a:lnTo>
                <a:lnTo>
                  <a:pt x="5069" y="1843"/>
                </a:lnTo>
                <a:lnTo>
                  <a:pt x="5022" y="1863"/>
                </a:lnTo>
                <a:lnTo>
                  <a:pt x="4979" y="1881"/>
                </a:lnTo>
                <a:lnTo>
                  <a:pt x="4939" y="1895"/>
                </a:lnTo>
                <a:lnTo>
                  <a:pt x="4904" y="1907"/>
                </a:lnTo>
                <a:lnTo>
                  <a:pt x="4874" y="1917"/>
                </a:lnTo>
                <a:lnTo>
                  <a:pt x="4820" y="1934"/>
                </a:lnTo>
                <a:lnTo>
                  <a:pt x="4768" y="1953"/>
                </a:lnTo>
                <a:lnTo>
                  <a:pt x="4717" y="1972"/>
                </a:lnTo>
                <a:lnTo>
                  <a:pt x="4669" y="1995"/>
                </a:lnTo>
                <a:lnTo>
                  <a:pt x="4623" y="2019"/>
                </a:lnTo>
                <a:lnTo>
                  <a:pt x="4578" y="2045"/>
                </a:lnTo>
                <a:lnTo>
                  <a:pt x="4539" y="2072"/>
                </a:lnTo>
                <a:lnTo>
                  <a:pt x="4499" y="2102"/>
                </a:lnTo>
                <a:lnTo>
                  <a:pt x="4462" y="2132"/>
                </a:lnTo>
                <a:lnTo>
                  <a:pt x="4429" y="2163"/>
                </a:lnTo>
                <a:lnTo>
                  <a:pt x="4398" y="2195"/>
                </a:lnTo>
                <a:lnTo>
                  <a:pt x="4370" y="2229"/>
                </a:lnTo>
                <a:lnTo>
                  <a:pt x="4345" y="2264"/>
                </a:lnTo>
                <a:lnTo>
                  <a:pt x="4323" y="2300"/>
                </a:lnTo>
                <a:lnTo>
                  <a:pt x="4304" y="2336"/>
                </a:lnTo>
                <a:lnTo>
                  <a:pt x="4287" y="2375"/>
                </a:lnTo>
                <a:lnTo>
                  <a:pt x="4275" y="2413"/>
                </a:lnTo>
                <a:lnTo>
                  <a:pt x="4265" y="2453"/>
                </a:lnTo>
                <a:lnTo>
                  <a:pt x="4260" y="2492"/>
                </a:lnTo>
                <a:lnTo>
                  <a:pt x="4256" y="2532"/>
                </a:lnTo>
                <a:lnTo>
                  <a:pt x="4258" y="2574"/>
                </a:lnTo>
                <a:lnTo>
                  <a:pt x="4262" y="2615"/>
                </a:lnTo>
                <a:lnTo>
                  <a:pt x="4270" y="2657"/>
                </a:lnTo>
                <a:lnTo>
                  <a:pt x="4282" y="2699"/>
                </a:lnTo>
                <a:lnTo>
                  <a:pt x="4297" y="2741"/>
                </a:lnTo>
                <a:lnTo>
                  <a:pt x="4317" y="2783"/>
                </a:lnTo>
                <a:lnTo>
                  <a:pt x="4339" y="2827"/>
                </a:lnTo>
                <a:lnTo>
                  <a:pt x="4367" y="2869"/>
                </a:lnTo>
                <a:lnTo>
                  <a:pt x="4399" y="2909"/>
                </a:lnTo>
                <a:lnTo>
                  <a:pt x="4435" y="2953"/>
                </a:lnTo>
                <a:lnTo>
                  <a:pt x="4474" y="2995"/>
                </a:lnTo>
                <a:lnTo>
                  <a:pt x="4519" y="3036"/>
                </a:lnTo>
                <a:lnTo>
                  <a:pt x="4443" y="2996"/>
                </a:lnTo>
                <a:lnTo>
                  <a:pt x="4374" y="2953"/>
                </a:lnTo>
                <a:lnTo>
                  <a:pt x="4312" y="2908"/>
                </a:lnTo>
                <a:lnTo>
                  <a:pt x="4255" y="2863"/>
                </a:lnTo>
                <a:lnTo>
                  <a:pt x="4206" y="2814"/>
                </a:lnTo>
                <a:lnTo>
                  <a:pt x="4161" y="2766"/>
                </a:lnTo>
                <a:lnTo>
                  <a:pt x="4123" y="2716"/>
                </a:lnTo>
                <a:lnTo>
                  <a:pt x="4090" y="2665"/>
                </a:lnTo>
                <a:lnTo>
                  <a:pt x="4064" y="2612"/>
                </a:lnTo>
                <a:lnTo>
                  <a:pt x="4042" y="2560"/>
                </a:lnTo>
                <a:lnTo>
                  <a:pt x="4026" y="2507"/>
                </a:lnTo>
                <a:lnTo>
                  <a:pt x="4016" y="2454"/>
                </a:lnTo>
                <a:lnTo>
                  <a:pt x="4010" y="2399"/>
                </a:lnTo>
                <a:lnTo>
                  <a:pt x="4009" y="2347"/>
                </a:lnTo>
                <a:lnTo>
                  <a:pt x="4013" y="2295"/>
                </a:lnTo>
                <a:lnTo>
                  <a:pt x="4021" y="2243"/>
                </a:lnTo>
                <a:lnTo>
                  <a:pt x="4034" y="2191"/>
                </a:lnTo>
                <a:lnTo>
                  <a:pt x="4052" y="2142"/>
                </a:lnTo>
                <a:lnTo>
                  <a:pt x="4073" y="2093"/>
                </a:lnTo>
                <a:lnTo>
                  <a:pt x="4097" y="2047"/>
                </a:lnTo>
                <a:lnTo>
                  <a:pt x="4127" y="2000"/>
                </a:lnTo>
                <a:lnTo>
                  <a:pt x="4159" y="1957"/>
                </a:lnTo>
                <a:lnTo>
                  <a:pt x="4196" y="1914"/>
                </a:lnTo>
                <a:lnTo>
                  <a:pt x="4235" y="1875"/>
                </a:lnTo>
                <a:lnTo>
                  <a:pt x="4277" y="1837"/>
                </a:lnTo>
                <a:lnTo>
                  <a:pt x="4324" y="1803"/>
                </a:lnTo>
                <a:lnTo>
                  <a:pt x="4373" y="1771"/>
                </a:lnTo>
                <a:lnTo>
                  <a:pt x="4425" y="1742"/>
                </a:lnTo>
                <a:lnTo>
                  <a:pt x="4479" y="1717"/>
                </a:lnTo>
                <a:lnTo>
                  <a:pt x="4536" y="1695"/>
                </a:lnTo>
                <a:lnTo>
                  <a:pt x="4595" y="1676"/>
                </a:lnTo>
                <a:lnTo>
                  <a:pt x="4657" y="1662"/>
                </a:lnTo>
                <a:lnTo>
                  <a:pt x="4696" y="1654"/>
                </a:lnTo>
                <a:lnTo>
                  <a:pt x="4740" y="1644"/>
                </a:lnTo>
                <a:lnTo>
                  <a:pt x="4788" y="1633"/>
                </a:lnTo>
                <a:lnTo>
                  <a:pt x="4838" y="1620"/>
                </a:lnTo>
                <a:lnTo>
                  <a:pt x="4892" y="1605"/>
                </a:lnTo>
                <a:lnTo>
                  <a:pt x="4948" y="1590"/>
                </a:lnTo>
                <a:lnTo>
                  <a:pt x="5007" y="1571"/>
                </a:lnTo>
                <a:lnTo>
                  <a:pt x="5066" y="1552"/>
                </a:lnTo>
                <a:lnTo>
                  <a:pt x="5126" y="1531"/>
                </a:lnTo>
                <a:lnTo>
                  <a:pt x="5188" y="1507"/>
                </a:lnTo>
                <a:lnTo>
                  <a:pt x="5249" y="1482"/>
                </a:lnTo>
                <a:lnTo>
                  <a:pt x="5310" y="1455"/>
                </a:lnTo>
                <a:lnTo>
                  <a:pt x="5370" y="1426"/>
                </a:lnTo>
                <a:lnTo>
                  <a:pt x="5428" y="1394"/>
                </a:lnTo>
                <a:lnTo>
                  <a:pt x="5486" y="1361"/>
                </a:lnTo>
                <a:lnTo>
                  <a:pt x="5540" y="1324"/>
                </a:lnTo>
                <a:lnTo>
                  <a:pt x="5592" y="1285"/>
                </a:lnTo>
                <a:lnTo>
                  <a:pt x="5642" y="1244"/>
                </a:lnTo>
                <a:lnTo>
                  <a:pt x="5687" y="1201"/>
                </a:lnTo>
                <a:lnTo>
                  <a:pt x="5728" y="1156"/>
                </a:lnTo>
                <a:lnTo>
                  <a:pt x="5765" y="1107"/>
                </a:lnTo>
                <a:lnTo>
                  <a:pt x="5797" y="1057"/>
                </a:lnTo>
                <a:lnTo>
                  <a:pt x="5822" y="1003"/>
                </a:lnTo>
                <a:lnTo>
                  <a:pt x="5843" y="948"/>
                </a:lnTo>
                <a:lnTo>
                  <a:pt x="5857" y="888"/>
                </a:lnTo>
                <a:lnTo>
                  <a:pt x="5865" y="826"/>
                </a:lnTo>
                <a:lnTo>
                  <a:pt x="5865" y="762"/>
                </a:lnTo>
                <a:lnTo>
                  <a:pt x="5859" y="695"/>
                </a:lnTo>
                <a:lnTo>
                  <a:pt x="5843" y="624"/>
                </a:lnTo>
                <a:lnTo>
                  <a:pt x="5819" y="550"/>
                </a:lnTo>
                <a:lnTo>
                  <a:pt x="5786" y="473"/>
                </a:lnTo>
                <a:lnTo>
                  <a:pt x="5744" y="393"/>
                </a:lnTo>
                <a:close/>
                <a:moveTo>
                  <a:pt x="5392" y="681"/>
                </a:moveTo>
                <a:lnTo>
                  <a:pt x="5409" y="675"/>
                </a:lnTo>
                <a:lnTo>
                  <a:pt x="5425" y="670"/>
                </a:lnTo>
                <a:lnTo>
                  <a:pt x="5441" y="664"/>
                </a:lnTo>
                <a:lnTo>
                  <a:pt x="5456" y="657"/>
                </a:lnTo>
                <a:lnTo>
                  <a:pt x="5470" y="650"/>
                </a:lnTo>
                <a:lnTo>
                  <a:pt x="5484" y="643"/>
                </a:lnTo>
                <a:lnTo>
                  <a:pt x="5496" y="635"/>
                </a:lnTo>
                <a:lnTo>
                  <a:pt x="5507" y="628"/>
                </a:lnTo>
                <a:lnTo>
                  <a:pt x="5518" y="620"/>
                </a:lnTo>
                <a:lnTo>
                  <a:pt x="5528" y="611"/>
                </a:lnTo>
                <a:lnTo>
                  <a:pt x="5537" y="602"/>
                </a:lnTo>
                <a:lnTo>
                  <a:pt x="5545" y="594"/>
                </a:lnTo>
                <a:lnTo>
                  <a:pt x="5554" y="584"/>
                </a:lnTo>
                <a:lnTo>
                  <a:pt x="5562" y="575"/>
                </a:lnTo>
                <a:lnTo>
                  <a:pt x="5568" y="565"/>
                </a:lnTo>
                <a:lnTo>
                  <a:pt x="5575" y="554"/>
                </a:lnTo>
                <a:lnTo>
                  <a:pt x="5580" y="544"/>
                </a:lnTo>
                <a:lnTo>
                  <a:pt x="5586" y="533"/>
                </a:lnTo>
                <a:lnTo>
                  <a:pt x="5590" y="523"/>
                </a:lnTo>
                <a:lnTo>
                  <a:pt x="5595" y="511"/>
                </a:lnTo>
                <a:lnTo>
                  <a:pt x="5602" y="489"/>
                </a:lnTo>
                <a:lnTo>
                  <a:pt x="5607" y="466"/>
                </a:lnTo>
                <a:lnTo>
                  <a:pt x="5612" y="441"/>
                </a:lnTo>
                <a:lnTo>
                  <a:pt x="5615" y="416"/>
                </a:lnTo>
                <a:lnTo>
                  <a:pt x="5617" y="389"/>
                </a:lnTo>
                <a:lnTo>
                  <a:pt x="5620" y="363"/>
                </a:lnTo>
                <a:lnTo>
                  <a:pt x="5648" y="395"/>
                </a:lnTo>
                <a:lnTo>
                  <a:pt x="5675" y="428"/>
                </a:lnTo>
                <a:lnTo>
                  <a:pt x="5699" y="461"/>
                </a:lnTo>
                <a:lnTo>
                  <a:pt x="5719" y="495"/>
                </a:lnTo>
                <a:lnTo>
                  <a:pt x="5737" y="530"/>
                </a:lnTo>
                <a:lnTo>
                  <a:pt x="5751" y="565"/>
                </a:lnTo>
                <a:lnTo>
                  <a:pt x="5765" y="599"/>
                </a:lnTo>
                <a:lnTo>
                  <a:pt x="5773" y="635"/>
                </a:lnTo>
                <a:lnTo>
                  <a:pt x="5780" y="671"/>
                </a:lnTo>
                <a:lnTo>
                  <a:pt x="5784" y="707"/>
                </a:lnTo>
                <a:lnTo>
                  <a:pt x="5787" y="742"/>
                </a:lnTo>
                <a:lnTo>
                  <a:pt x="5786" y="778"/>
                </a:lnTo>
                <a:lnTo>
                  <a:pt x="5782" y="813"/>
                </a:lnTo>
                <a:lnTo>
                  <a:pt x="5777" y="850"/>
                </a:lnTo>
                <a:lnTo>
                  <a:pt x="5769" y="884"/>
                </a:lnTo>
                <a:lnTo>
                  <a:pt x="5759" y="918"/>
                </a:lnTo>
                <a:lnTo>
                  <a:pt x="5746" y="951"/>
                </a:lnTo>
                <a:lnTo>
                  <a:pt x="5732" y="986"/>
                </a:lnTo>
                <a:lnTo>
                  <a:pt x="5716" y="1018"/>
                </a:lnTo>
                <a:lnTo>
                  <a:pt x="5697" y="1051"/>
                </a:lnTo>
                <a:lnTo>
                  <a:pt x="5677" y="1083"/>
                </a:lnTo>
                <a:lnTo>
                  <a:pt x="5654" y="1113"/>
                </a:lnTo>
                <a:lnTo>
                  <a:pt x="5630" y="1142"/>
                </a:lnTo>
                <a:lnTo>
                  <a:pt x="5603" y="1170"/>
                </a:lnTo>
                <a:lnTo>
                  <a:pt x="5575" y="1198"/>
                </a:lnTo>
                <a:lnTo>
                  <a:pt x="5544" y="1223"/>
                </a:lnTo>
                <a:lnTo>
                  <a:pt x="5513" y="1249"/>
                </a:lnTo>
                <a:lnTo>
                  <a:pt x="5480" y="1272"/>
                </a:lnTo>
                <a:lnTo>
                  <a:pt x="5446" y="1294"/>
                </a:lnTo>
                <a:lnTo>
                  <a:pt x="5410" y="1315"/>
                </a:lnTo>
                <a:lnTo>
                  <a:pt x="5372" y="1333"/>
                </a:lnTo>
                <a:lnTo>
                  <a:pt x="5333" y="1350"/>
                </a:lnTo>
                <a:lnTo>
                  <a:pt x="5279" y="1373"/>
                </a:lnTo>
                <a:lnTo>
                  <a:pt x="5227" y="1394"/>
                </a:lnTo>
                <a:lnTo>
                  <a:pt x="5180" y="1412"/>
                </a:lnTo>
                <a:lnTo>
                  <a:pt x="5136" y="1428"/>
                </a:lnTo>
                <a:lnTo>
                  <a:pt x="5094" y="1444"/>
                </a:lnTo>
                <a:lnTo>
                  <a:pt x="5055" y="1458"/>
                </a:lnTo>
                <a:lnTo>
                  <a:pt x="5015" y="1471"/>
                </a:lnTo>
                <a:lnTo>
                  <a:pt x="4978" y="1482"/>
                </a:lnTo>
                <a:lnTo>
                  <a:pt x="4939" y="1494"/>
                </a:lnTo>
                <a:lnTo>
                  <a:pt x="4902" y="1506"/>
                </a:lnTo>
                <a:lnTo>
                  <a:pt x="4861" y="1517"/>
                </a:lnTo>
                <a:lnTo>
                  <a:pt x="4819" y="1528"/>
                </a:lnTo>
                <a:lnTo>
                  <a:pt x="4774" y="1539"/>
                </a:lnTo>
                <a:lnTo>
                  <a:pt x="4727" y="1550"/>
                </a:lnTo>
                <a:lnTo>
                  <a:pt x="4675" y="1562"/>
                </a:lnTo>
                <a:lnTo>
                  <a:pt x="4618" y="1575"/>
                </a:lnTo>
                <a:lnTo>
                  <a:pt x="4552" y="1593"/>
                </a:lnTo>
                <a:lnTo>
                  <a:pt x="4488" y="1614"/>
                </a:lnTo>
                <a:lnTo>
                  <a:pt x="4428" y="1637"/>
                </a:lnTo>
                <a:lnTo>
                  <a:pt x="4369" y="1663"/>
                </a:lnTo>
                <a:lnTo>
                  <a:pt x="4314" y="1691"/>
                </a:lnTo>
                <a:lnTo>
                  <a:pt x="4262" y="1722"/>
                </a:lnTo>
                <a:lnTo>
                  <a:pt x="4213" y="1757"/>
                </a:lnTo>
                <a:lnTo>
                  <a:pt x="4168" y="1792"/>
                </a:lnTo>
                <a:lnTo>
                  <a:pt x="4127" y="1830"/>
                </a:lnTo>
                <a:lnTo>
                  <a:pt x="4087" y="1870"/>
                </a:lnTo>
                <a:lnTo>
                  <a:pt x="4052" y="1913"/>
                </a:lnTo>
                <a:lnTo>
                  <a:pt x="4021" y="1956"/>
                </a:lnTo>
                <a:lnTo>
                  <a:pt x="3993" y="2001"/>
                </a:lnTo>
                <a:lnTo>
                  <a:pt x="3969" y="2047"/>
                </a:lnTo>
                <a:lnTo>
                  <a:pt x="3949" y="2095"/>
                </a:lnTo>
                <a:lnTo>
                  <a:pt x="3931" y="2145"/>
                </a:lnTo>
                <a:lnTo>
                  <a:pt x="3919" y="2194"/>
                </a:lnTo>
                <a:lnTo>
                  <a:pt x="3909" y="2245"/>
                </a:lnTo>
                <a:lnTo>
                  <a:pt x="3906" y="2297"/>
                </a:lnTo>
                <a:lnTo>
                  <a:pt x="3905" y="2349"/>
                </a:lnTo>
                <a:lnTo>
                  <a:pt x="3908" y="2401"/>
                </a:lnTo>
                <a:lnTo>
                  <a:pt x="3916" y="2455"/>
                </a:lnTo>
                <a:lnTo>
                  <a:pt x="3928" y="2508"/>
                </a:lnTo>
                <a:lnTo>
                  <a:pt x="3943" y="2561"/>
                </a:lnTo>
                <a:lnTo>
                  <a:pt x="3964" y="2613"/>
                </a:lnTo>
                <a:lnTo>
                  <a:pt x="3990" y="2666"/>
                </a:lnTo>
                <a:lnTo>
                  <a:pt x="4020" y="2719"/>
                </a:lnTo>
                <a:lnTo>
                  <a:pt x="4054" y="2771"/>
                </a:lnTo>
                <a:lnTo>
                  <a:pt x="4094" y="2822"/>
                </a:lnTo>
                <a:lnTo>
                  <a:pt x="4138" y="2873"/>
                </a:lnTo>
                <a:lnTo>
                  <a:pt x="4186" y="2922"/>
                </a:lnTo>
                <a:lnTo>
                  <a:pt x="4240" y="2971"/>
                </a:lnTo>
                <a:lnTo>
                  <a:pt x="4162" y="2950"/>
                </a:lnTo>
                <a:lnTo>
                  <a:pt x="4090" y="2925"/>
                </a:lnTo>
                <a:lnTo>
                  <a:pt x="4024" y="2895"/>
                </a:lnTo>
                <a:lnTo>
                  <a:pt x="3963" y="2862"/>
                </a:lnTo>
                <a:lnTo>
                  <a:pt x="3908" y="2823"/>
                </a:lnTo>
                <a:lnTo>
                  <a:pt x="3856" y="2783"/>
                </a:lnTo>
                <a:lnTo>
                  <a:pt x="3811" y="2739"/>
                </a:lnTo>
                <a:lnTo>
                  <a:pt x="3771" y="2692"/>
                </a:lnTo>
                <a:lnTo>
                  <a:pt x="3734" y="2643"/>
                </a:lnTo>
                <a:lnTo>
                  <a:pt x="3704" y="2591"/>
                </a:lnTo>
                <a:lnTo>
                  <a:pt x="3678" y="2538"/>
                </a:lnTo>
                <a:lnTo>
                  <a:pt x="3657" y="2482"/>
                </a:lnTo>
                <a:lnTo>
                  <a:pt x="3641" y="2425"/>
                </a:lnTo>
                <a:lnTo>
                  <a:pt x="3630" y="2367"/>
                </a:lnTo>
                <a:lnTo>
                  <a:pt x="3622" y="2310"/>
                </a:lnTo>
                <a:lnTo>
                  <a:pt x="3620" y="2250"/>
                </a:lnTo>
                <a:lnTo>
                  <a:pt x="3622" y="2190"/>
                </a:lnTo>
                <a:lnTo>
                  <a:pt x="3630" y="2132"/>
                </a:lnTo>
                <a:lnTo>
                  <a:pt x="3640" y="2072"/>
                </a:lnTo>
                <a:lnTo>
                  <a:pt x="3656" y="2013"/>
                </a:lnTo>
                <a:lnTo>
                  <a:pt x="3676" y="1957"/>
                </a:lnTo>
                <a:lnTo>
                  <a:pt x="3699" y="1901"/>
                </a:lnTo>
                <a:lnTo>
                  <a:pt x="3728" y="1845"/>
                </a:lnTo>
                <a:lnTo>
                  <a:pt x="3759" y="1792"/>
                </a:lnTo>
                <a:lnTo>
                  <a:pt x="3795" y="1741"/>
                </a:lnTo>
                <a:lnTo>
                  <a:pt x="3835" y="1693"/>
                </a:lnTo>
                <a:lnTo>
                  <a:pt x="3878" y="1646"/>
                </a:lnTo>
                <a:lnTo>
                  <a:pt x="3927" y="1604"/>
                </a:lnTo>
                <a:lnTo>
                  <a:pt x="3978" y="1563"/>
                </a:lnTo>
                <a:lnTo>
                  <a:pt x="4033" y="1527"/>
                </a:lnTo>
                <a:lnTo>
                  <a:pt x="4092" y="1494"/>
                </a:lnTo>
                <a:lnTo>
                  <a:pt x="4154" y="1466"/>
                </a:lnTo>
                <a:lnTo>
                  <a:pt x="4204" y="1446"/>
                </a:lnTo>
                <a:lnTo>
                  <a:pt x="4259" y="1427"/>
                </a:lnTo>
                <a:lnTo>
                  <a:pt x="4315" y="1407"/>
                </a:lnTo>
                <a:lnTo>
                  <a:pt x="4373" y="1389"/>
                </a:lnTo>
                <a:lnTo>
                  <a:pt x="4435" y="1372"/>
                </a:lnTo>
                <a:lnTo>
                  <a:pt x="4497" y="1354"/>
                </a:lnTo>
                <a:lnTo>
                  <a:pt x="4561" y="1339"/>
                </a:lnTo>
                <a:lnTo>
                  <a:pt x="4627" y="1322"/>
                </a:lnTo>
                <a:lnTo>
                  <a:pt x="4692" y="1306"/>
                </a:lnTo>
                <a:lnTo>
                  <a:pt x="4759" y="1293"/>
                </a:lnTo>
                <a:lnTo>
                  <a:pt x="4825" y="1280"/>
                </a:lnTo>
                <a:lnTo>
                  <a:pt x="4892" y="1268"/>
                </a:lnTo>
                <a:lnTo>
                  <a:pt x="4958" y="1257"/>
                </a:lnTo>
                <a:lnTo>
                  <a:pt x="5024" y="1247"/>
                </a:lnTo>
                <a:lnTo>
                  <a:pt x="5089" y="1237"/>
                </a:lnTo>
                <a:lnTo>
                  <a:pt x="5152" y="1228"/>
                </a:lnTo>
                <a:lnTo>
                  <a:pt x="5171" y="1226"/>
                </a:lnTo>
                <a:lnTo>
                  <a:pt x="5191" y="1220"/>
                </a:lnTo>
                <a:lnTo>
                  <a:pt x="5212" y="1215"/>
                </a:lnTo>
                <a:lnTo>
                  <a:pt x="5231" y="1207"/>
                </a:lnTo>
                <a:lnTo>
                  <a:pt x="5250" y="1198"/>
                </a:lnTo>
                <a:lnTo>
                  <a:pt x="5269" y="1188"/>
                </a:lnTo>
                <a:lnTo>
                  <a:pt x="5288" y="1177"/>
                </a:lnTo>
                <a:lnTo>
                  <a:pt x="5304" y="1165"/>
                </a:lnTo>
                <a:lnTo>
                  <a:pt x="5322" y="1152"/>
                </a:lnTo>
                <a:lnTo>
                  <a:pt x="5337" y="1138"/>
                </a:lnTo>
                <a:lnTo>
                  <a:pt x="5353" y="1123"/>
                </a:lnTo>
                <a:lnTo>
                  <a:pt x="5367" y="1106"/>
                </a:lnTo>
                <a:lnTo>
                  <a:pt x="5381" y="1090"/>
                </a:lnTo>
                <a:lnTo>
                  <a:pt x="5394" y="1072"/>
                </a:lnTo>
                <a:lnTo>
                  <a:pt x="5406" y="1052"/>
                </a:lnTo>
                <a:lnTo>
                  <a:pt x="5416" y="1033"/>
                </a:lnTo>
                <a:lnTo>
                  <a:pt x="5426" y="1014"/>
                </a:lnTo>
                <a:lnTo>
                  <a:pt x="5434" y="993"/>
                </a:lnTo>
                <a:lnTo>
                  <a:pt x="5441" y="973"/>
                </a:lnTo>
                <a:lnTo>
                  <a:pt x="5447" y="951"/>
                </a:lnTo>
                <a:lnTo>
                  <a:pt x="5451" y="929"/>
                </a:lnTo>
                <a:lnTo>
                  <a:pt x="5455" y="907"/>
                </a:lnTo>
                <a:lnTo>
                  <a:pt x="5456" y="885"/>
                </a:lnTo>
                <a:lnTo>
                  <a:pt x="5456" y="863"/>
                </a:lnTo>
                <a:lnTo>
                  <a:pt x="5455" y="841"/>
                </a:lnTo>
                <a:lnTo>
                  <a:pt x="5451" y="817"/>
                </a:lnTo>
                <a:lnTo>
                  <a:pt x="5445" y="794"/>
                </a:lnTo>
                <a:lnTo>
                  <a:pt x="5439" y="772"/>
                </a:lnTo>
                <a:lnTo>
                  <a:pt x="5430" y="749"/>
                </a:lnTo>
                <a:lnTo>
                  <a:pt x="5419" y="726"/>
                </a:lnTo>
                <a:lnTo>
                  <a:pt x="5406" y="703"/>
                </a:lnTo>
                <a:lnTo>
                  <a:pt x="5392" y="681"/>
                </a:lnTo>
                <a:close/>
                <a:moveTo>
                  <a:pt x="5129" y="335"/>
                </a:moveTo>
                <a:lnTo>
                  <a:pt x="5106" y="367"/>
                </a:lnTo>
                <a:lnTo>
                  <a:pt x="5084" y="398"/>
                </a:lnTo>
                <a:lnTo>
                  <a:pt x="5062" y="426"/>
                </a:lnTo>
                <a:lnTo>
                  <a:pt x="5039" y="453"/>
                </a:lnTo>
                <a:lnTo>
                  <a:pt x="5027" y="466"/>
                </a:lnTo>
                <a:lnTo>
                  <a:pt x="5014" y="479"/>
                </a:lnTo>
                <a:lnTo>
                  <a:pt x="5001" y="491"/>
                </a:lnTo>
                <a:lnTo>
                  <a:pt x="4988" y="503"/>
                </a:lnTo>
                <a:lnTo>
                  <a:pt x="4972" y="514"/>
                </a:lnTo>
                <a:lnTo>
                  <a:pt x="4958" y="525"/>
                </a:lnTo>
                <a:lnTo>
                  <a:pt x="4940" y="535"/>
                </a:lnTo>
                <a:lnTo>
                  <a:pt x="4924" y="545"/>
                </a:lnTo>
                <a:lnTo>
                  <a:pt x="4906" y="554"/>
                </a:lnTo>
                <a:lnTo>
                  <a:pt x="4890" y="560"/>
                </a:lnTo>
                <a:lnTo>
                  <a:pt x="4874" y="565"/>
                </a:lnTo>
                <a:lnTo>
                  <a:pt x="4858" y="570"/>
                </a:lnTo>
                <a:lnTo>
                  <a:pt x="4841" y="573"/>
                </a:lnTo>
                <a:lnTo>
                  <a:pt x="4824" y="575"/>
                </a:lnTo>
                <a:lnTo>
                  <a:pt x="4805" y="576"/>
                </a:lnTo>
                <a:lnTo>
                  <a:pt x="4786" y="575"/>
                </a:lnTo>
                <a:lnTo>
                  <a:pt x="4773" y="573"/>
                </a:lnTo>
                <a:lnTo>
                  <a:pt x="4761" y="570"/>
                </a:lnTo>
                <a:lnTo>
                  <a:pt x="4750" y="565"/>
                </a:lnTo>
                <a:lnTo>
                  <a:pt x="4739" y="562"/>
                </a:lnTo>
                <a:lnTo>
                  <a:pt x="4730" y="556"/>
                </a:lnTo>
                <a:lnTo>
                  <a:pt x="4721" y="552"/>
                </a:lnTo>
                <a:lnTo>
                  <a:pt x="4713" y="545"/>
                </a:lnTo>
                <a:lnTo>
                  <a:pt x="4706" y="539"/>
                </a:lnTo>
                <a:lnTo>
                  <a:pt x="4699" y="532"/>
                </a:lnTo>
                <a:lnTo>
                  <a:pt x="4694" y="523"/>
                </a:lnTo>
                <a:lnTo>
                  <a:pt x="4688" y="514"/>
                </a:lnTo>
                <a:lnTo>
                  <a:pt x="4684" y="505"/>
                </a:lnTo>
                <a:lnTo>
                  <a:pt x="4680" y="495"/>
                </a:lnTo>
                <a:lnTo>
                  <a:pt x="4678" y="484"/>
                </a:lnTo>
                <a:lnTo>
                  <a:pt x="4675" y="473"/>
                </a:lnTo>
                <a:lnTo>
                  <a:pt x="4674" y="460"/>
                </a:lnTo>
                <a:lnTo>
                  <a:pt x="4675" y="445"/>
                </a:lnTo>
                <a:lnTo>
                  <a:pt x="4678" y="430"/>
                </a:lnTo>
                <a:lnTo>
                  <a:pt x="4681" y="416"/>
                </a:lnTo>
                <a:lnTo>
                  <a:pt x="4686" y="403"/>
                </a:lnTo>
                <a:lnTo>
                  <a:pt x="4691" y="390"/>
                </a:lnTo>
                <a:lnTo>
                  <a:pt x="4697" y="377"/>
                </a:lnTo>
                <a:lnTo>
                  <a:pt x="4705" y="365"/>
                </a:lnTo>
                <a:lnTo>
                  <a:pt x="4713" y="352"/>
                </a:lnTo>
                <a:lnTo>
                  <a:pt x="4664" y="354"/>
                </a:lnTo>
                <a:lnTo>
                  <a:pt x="4614" y="355"/>
                </a:lnTo>
                <a:lnTo>
                  <a:pt x="4564" y="357"/>
                </a:lnTo>
                <a:lnTo>
                  <a:pt x="4515" y="359"/>
                </a:lnTo>
                <a:lnTo>
                  <a:pt x="4466" y="362"/>
                </a:lnTo>
                <a:lnTo>
                  <a:pt x="4417" y="364"/>
                </a:lnTo>
                <a:lnTo>
                  <a:pt x="4367" y="366"/>
                </a:lnTo>
                <a:lnTo>
                  <a:pt x="4317" y="366"/>
                </a:lnTo>
                <a:lnTo>
                  <a:pt x="4325" y="400"/>
                </a:lnTo>
                <a:lnTo>
                  <a:pt x="4331" y="435"/>
                </a:lnTo>
                <a:lnTo>
                  <a:pt x="4337" y="469"/>
                </a:lnTo>
                <a:lnTo>
                  <a:pt x="4344" y="503"/>
                </a:lnTo>
                <a:lnTo>
                  <a:pt x="4351" y="538"/>
                </a:lnTo>
                <a:lnTo>
                  <a:pt x="4356" y="572"/>
                </a:lnTo>
                <a:lnTo>
                  <a:pt x="4362" y="606"/>
                </a:lnTo>
                <a:lnTo>
                  <a:pt x="4369" y="640"/>
                </a:lnTo>
                <a:lnTo>
                  <a:pt x="4389" y="627"/>
                </a:lnTo>
                <a:lnTo>
                  <a:pt x="4409" y="615"/>
                </a:lnTo>
                <a:lnTo>
                  <a:pt x="4429" y="604"/>
                </a:lnTo>
                <a:lnTo>
                  <a:pt x="4450" y="594"/>
                </a:lnTo>
                <a:lnTo>
                  <a:pt x="4470" y="586"/>
                </a:lnTo>
                <a:lnTo>
                  <a:pt x="4490" y="577"/>
                </a:lnTo>
                <a:lnTo>
                  <a:pt x="4510" y="572"/>
                </a:lnTo>
                <a:lnTo>
                  <a:pt x="4530" y="566"/>
                </a:lnTo>
                <a:lnTo>
                  <a:pt x="4550" y="563"/>
                </a:lnTo>
                <a:lnTo>
                  <a:pt x="4572" y="560"/>
                </a:lnTo>
                <a:lnTo>
                  <a:pt x="4592" y="559"/>
                </a:lnTo>
                <a:lnTo>
                  <a:pt x="4612" y="559"/>
                </a:lnTo>
                <a:lnTo>
                  <a:pt x="4632" y="560"/>
                </a:lnTo>
                <a:lnTo>
                  <a:pt x="4651" y="563"/>
                </a:lnTo>
                <a:lnTo>
                  <a:pt x="4671" y="566"/>
                </a:lnTo>
                <a:lnTo>
                  <a:pt x="4694" y="572"/>
                </a:lnTo>
                <a:lnTo>
                  <a:pt x="4716" y="580"/>
                </a:lnTo>
                <a:lnTo>
                  <a:pt x="4738" y="588"/>
                </a:lnTo>
                <a:lnTo>
                  <a:pt x="4759" y="598"/>
                </a:lnTo>
                <a:lnTo>
                  <a:pt x="4776" y="609"/>
                </a:lnTo>
                <a:lnTo>
                  <a:pt x="4793" y="620"/>
                </a:lnTo>
                <a:lnTo>
                  <a:pt x="4809" y="633"/>
                </a:lnTo>
                <a:lnTo>
                  <a:pt x="4823" y="646"/>
                </a:lnTo>
                <a:lnTo>
                  <a:pt x="4835" y="660"/>
                </a:lnTo>
                <a:lnTo>
                  <a:pt x="4846" y="675"/>
                </a:lnTo>
                <a:lnTo>
                  <a:pt x="4855" y="690"/>
                </a:lnTo>
                <a:lnTo>
                  <a:pt x="4863" y="706"/>
                </a:lnTo>
                <a:lnTo>
                  <a:pt x="4869" y="722"/>
                </a:lnTo>
                <a:lnTo>
                  <a:pt x="4876" y="740"/>
                </a:lnTo>
                <a:lnTo>
                  <a:pt x="4880" y="758"/>
                </a:lnTo>
                <a:lnTo>
                  <a:pt x="4884" y="776"/>
                </a:lnTo>
                <a:lnTo>
                  <a:pt x="4886" y="796"/>
                </a:lnTo>
                <a:lnTo>
                  <a:pt x="4887" y="810"/>
                </a:lnTo>
                <a:lnTo>
                  <a:pt x="4886" y="824"/>
                </a:lnTo>
                <a:lnTo>
                  <a:pt x="4885" y="837"/>
                </a:lnTo>
                <a:lnTo>
                  <a:pt x="4883" y="851"/>
                </a:lnTo>
                <a:lnTo>
                  <a:pt x="4880" y="863"/>
                </a:lnTo>
                <a:lnTo>
                  <a:pt x="4876" y="875"/>
                </a:lnTo>
                <a:lnTo>
                  <a:pt x="4871" y="887"/>
                </a:lnTo>
                <a:lnTo>
                  <a:pt x="4866" y="898"/>
                </a:lnTo>
                <a:lnTo>
                  <a:pt x="4859" y="909"/>
                </a:lnTo>
                <a:lnTo>
                  <a:pt x="4853" y="920"/>
                </a:lnTo>
                <a:lnTo>
                  <a:pt x="4845" y="930"/>
                </a:lnTo>
                <a:lnTo>
                  <a:pt x="4836" y="940"/>
                </a:lnTo>
                <a:lnTo>
                  <a:pt x="4826" y="950"/>
                </a:lnTo>
                <a:lnTo>
                  <a:pt x="4817" y="959"/>
                </a:lnTo>
                <a:lnTo>
                  <a:pt x="4806" y="968"/>
                </a:lnTo>
                <a:lnTo>
                  <a:pt x="4796" y="976"/>
                </a:lnTo>
                <a:lnTo>
                  <a:pt x="4781" y="984"/>
                </a:lnTo>
                <a:lnTo>
                  <a:pt x="4768" y="994"/>
                </a:lnTo>
                <a:lnTo>
                  <a:pt x="4753" y="1002"/>
                </a:lnTo>
                <a:lnTo>
                  <a:pt x="4740" y="1009"/>
                </a:lnTo>
                <a:lnTo>
                  <a:pt x="4727" y="1017"/>
                </a:lnTo>
                <a:lnTo>
                  <a:pt x="4713" y="1022"/>
                </a:lnTo>
                <a:lnTo>
                  <a:pt x="4700" y="1028"/>
                </a:lnTo>
                <a:lnTo>
                  <a:pt x="4687" y="1032"/>
                </a:lnTo>
                <a:lnTo>
                  <a:pt x="4660" y="1040"/>
                </a:lnTo>
                <a:lnTo>
                  <a:pt x="4636" y="1044"/>
                </a:lnTo>
                <a:lnTo>
                  <a:pt x="4612" y="1049"/>
                </a:lnTo>
                <a:lnTo>
                  <a:pt x="4587" y="1050"/>
                </a:lnTo>
                <a:lnTo>
                  <a:pt x="4564" y="1050"/>
                </a:lnTo>
                <a:lnTo>
                  <a:pt x="4541" y="1049"/>
                </a:lnTo>
                <a:lnTo>
                  <a:pt x="4518" y="1045"/>
                </a:lnTo>
                <a:lnTo>
                  <a:pt x="4495" y="1042"/>
                </a:lnTo>
                <a:lnTo>
                  <a:pt x="4452" y="1033"/>
                </a:lnTo>
                <a:lnTo>
                  <a:pt x="4409" y="1022"/>
                </a:lnTo>
                <a:lnTo>
                  <a:pt x="4411" y="1055"/>
                </a:lnTo>
                <a:lnTo>
                  <a:pt x="4414" y="1088"/>
                </a:lnTo>
                <a:lnTo>
                  <a:pt x="4416" y="1122"/>
                </a:lnTo>
                <a:lnTo>
                  <a:pt x="4417" y="1155"/>
                </a:lnTo>
                <a:lnTo>
                  <a:pt x="4428" y="1149"/>
                </a:lnTo>
                <a:lnTo>
                  <a:pt x="4439" y="1144"/>
                </a:lnTo>
                <a:lnTo>
                  <a:pt x="4452" y="1139"/>
                </a:lnTo>
                <a:lnTo>
                  <a:pt x="4466" y="1134"/>
                </a:lnTo>
                <a:lnTo>
                  <a:pt x="4481" y="1128"/>
                </a:lnTo>
                <a:lnTo>
                  <a:pt x="4495" y="1125"/>
                </a:lnTo>
                <a:lnTo>
                  <a:pt x="4512" y="1122"/>
                </a:lnTo>
                <a:lnTo>
                  <a:pt x="4530" y="1118"/>
                </a:lnTo>
                <a:lnTo>
                  <a:pt x="4550" y="1116"/>
                </a:lnTo>
                <a:lnTo>
                  <a:pt x="4570" y="1115"/>
                </a:lnTo>
                <a:lnTo>
                  <a:pt x="4591" y="1114"/>
                </a:lnTo>
                <a:lnTo>
                  <a:pt x="4614" y="1114"/>
                </a:lnTo>
                <a:lnTo>
                  <a:pt x="4638" y="1114"/>
                </a:lnTo>
                <a:lnTo>
                  <a:pt x="4664" y="1116"/>
                </a:lnTo>
                <a:lnTo>
                  <a:pt x="4691" y="1118"/>
                </a:lnTo>
                <a:lnTo>
                  <a:pt x="4720" y="1122"/>
                </a:lnTo>
                <a:lnTo>
                  <a:pt x="4764" y="1129"/>
                </a:lnTo>
                <a:lnTo>
                  <a:pt x="4809" y="1138"/>
                </a:lnTo>
                <a:lnTo>
                  <a:pt x="4852" y="1147"/>
                </a:lnTo>
                <a:lnTo>
                  <a:pt x="4894" y="1155"/>
                </a:lnTo>
                <a:lnTo>
                  <a:pt x="4915" y="1159"/>
                </a:lnTo>
                <a:lnTo>
                  <a:pt x="4936" y="1161"/>
                </a:lnTo>
                <a:lnTo>
                  <a:pt x="4958" y="1165"/>
                </a:lnTo>
                <a:lnTo>
                  <a:pt x="4978" y="1167"/>
                </a:lnTo>
                <a:lnTo>
                  <a:pt x="4998" y="1168"/>
                </a:lnTo>
                <a:lnTo>
                  <a:pt x="5018" y="1168"/>
                </a:lnTo>
                <a:lnTo>
                  <a:pt x="5037" y="1167"/>
                </a:lnTo>
                <a:lnTo>
                  <a:pt x="5056" y="1165"/>
                </a:lnTo>
                <a:lnTo>
                  <a:pt x="5080" y="1161"/>
                </a:lnTo>
                <a:lnTo>
                  <a:pt x="5102" y="1157"/>
                </a:lnTo>
                <a:lnTo>
                  <a:pt x="5124" y="1150"/>
                </a:lnTo>
                <a:lnTo>
                  <a:pt x="5145" y="1145"/>
                </a:lnTo>
                <a:lnTo>
                  <a:pt x="5166" y="1139"/>
                </a:lnTo>
                <a:lnTo>
                  <a:pt x="5186" y="1131"/>
                </a:lnTo>
                <a:lnTo>
                  <a:pt x="5206" y="1122"/>
                </a:lnTo>
                <a:lnTo>
                  <a:pt x="5225" y="1113"/>
                </a:lnTo>
                <a:lnTo>
                  <a:pt x="5242" y="1103"/>
                </a:lnTo>
                <a:lnTo>
                  <a:pt x="5259" y="1092"/>
                </a:lnTo>
                <a:lnTo>
                  <a:pt x="5275" y="1080"/>
                </a:lnTo>
                <a:lnTo>
                  <a:pt x="5290" y="1066"/>
                </a:lnTo>
                <a:lnTo>
                  <a:pt x="5304" y="1052"/>
                </a:lnTo>
                <a:lnTo>
                  <a:pt x="5316" y="1038"/>
                </a:lnTo>
                <a:lnTo>
                  <a:pt x="5329" y="1021"/>
                </a:lnTo>
                <a:lnTo>
                  <a:pt x="5339" y="1005"/>
                </a:lnTo>
                <a:lnTo>
                  <a:pt x="5347" y="987"/>
                </a:lnTo>
                <a:lnTo>
                  <a:pt x="5356" y="970"/>
                </a:lnTo>
                <a:lnTo>
                  <a:pt x="5363" y="952"/>
                </a:lnTo>
                <a:lnTo>
                  <a:pt x="5368" y="937"/>
                </a:lnTo>
                <a:lnTo>
                  <a:pt x="5373" y="920"/>
                </a:lnTo>
                <a:lnTo>
                  <a:pt x="5376" y="906"/>
                </a:lnTo>
                <a:lnTo>
                  <a:pt x="5378" y="890"/>
                </a:lnTo>
                <a:lnTo>
                  <a:pt x="5378" y="876"/>
                </a:lnTo>
                <a:lnTo>
                  <a:pt x="5378" y="863"/>
                </a:lnTo>
                <a:lnTo>
                  <a:pt x="5378" y="850"/>
                </a:lnTo>
                <a:lnTo>
                  <a:pt x="5376" y="837"/>
                </a:lnTo>
                <a:lnTo>
                  <a:pt x="5373" y="824"/>
                </a:lnTo>
                <a:lnTo>
                  <a:pt x="5368" y="813"/>
                </a:lnTo>
                <a:lnTo>
                  <a:pt x="5364" y="801"/>
                </a:lnTo>
                <a:lnTo>
                  <a:pt x="5357" y="790"/>
                </a:lnTo>
                <a:lnTo>
                  <a:pt x="5352" y="780"/>
                </a:lnTo>
                <a:lnTo>
                  <a:pt x="5345" y="769"/>
                </a:lnTo>
                <a:lnTo>
                  <a:pt x="5336" y="760"/>
                </a:lnTo>
                <a:lnTo>
                  <a:pt x="5327" y="750"/>
                </a:lnTo>
                <a:lnTo>
                  <a:pt x="5319" y="741"/>
                </a:lnTo>
                <a:lnTo>
                  <a:pt x="5310" y="731"/>
                </a:lnTo>
                <a:lnTo>
                  <a:pt x="5300" y="722"/>
                </a:lnTo>
                <a:lnTo>
                  <a:pt x="5289" y="715"/>
                </a:lnTo>
                <a:lnTo>
                  <a:pt x="5278" y="707"/>
                </a:lnTo>
                <a:lnTo>
                  <a:pt x="5254" y="691"/>
                </a:lnTo>
                <a:lnTo>
                  <a:pt x="5229" y="676"/>
                </a:lnTo>
                <a:lnTo>
                  <a:pt x="5202" y="664"/>
                </a:lnTo>
                <a:lnTo>
                  <a:pt x="5177" y="650"/>
                </a:lnTo>
                <a:lnTo>
                  <a:pt x="5223" y="644"/>
                </a:lnTo>
                <a:lnTo>
                  <a:pt x="5271" y="638"/>
                </a:lnTo>
                <a:lnTo>
                  <a:pt x="5295" y="635"/>
                </a:lnTo>
                <a:lnTo>
                  <a:pt x="5319" y="632"/>
                </a:lnTo>
                <a:lnTo>
                  <a:pt x="5342" y="627"/>
                </a:lnTo>
                <a:lnTo>
                  <a:pt x="5364" y="622"/>
                </a:lnTo>
                <a:lnTo>
                  <a:pt x="5385" y="617"/>
                </a:lnTo>
                <a:lnTo>
                  <a:pt x="5406" y="609"/>
                </a:lnTo>
                <a:lnTo>
                  <a:pt x="5425" y="603"/>
                </a:lnTo>
                <a:lnTo>
                  <a:pt x="5444" y="594"/>
                </a:lnTo>
                <a:lnTo>
                  <a:pt x="5453" y="588"/>
                </a:lnTo>
                <a:lnTo>
                  <a:pt x="5460" y="584"/>
                </a:lnTo>
                <a:lnTo>
                  <a:pt x="5468" y="577"/>
                </a:lnTo>
                <a:lnTo>
                  <a:pt x="5476" y="572"/>
                </a:lnTo>
                <a:lnTo>
                  <a:pt x="5482" y="565"/>
                </a:lnTo>
                <a:lnTo>
                  <a:pt x="5489" y="557"/>
                </a:lnTo>
                <a:lnTo>
                  <a:pt x="5495" y="551"/>
                </a:lnTo>
                <a:lnTo>
                  <a:pt x="5500" y="543"/>
                </a:lnTo>
                <a:lnTo>
                  <a:pt x="5510" y="528"/>
                </a:lnTo>
                <a:lnTo>
                  <a:pt x="5518" y="511"/>
                </a:lnTo>
                <a:lnTo>
                  <a:pt x="5524" y="497"/>
                </a:lnTo>
                <a:lnTo>
                  <a:pt x="5530" y="480"/>
                </a:lnTo>
                <a:lnTo>
                  <a:pt x="5533" y="466"/>
                </a:lnTo>
                <a:lnTo>
                  <a:pt x="5533" y="451"/>
                </a:lnTo>
                <a:lnTo>
                  <a:pt x="5534" y="443"/>
                </a:lnTo>
                <a:lnTo>
                  <a:pt x="5533" y="437"/>
                </a:lnTo>
                <a:lnTo>
                  <a:pt x="5533" y="430"/>
                </a:lnTo>
                <a:lnTo>
                  <a:pt x="5532" y="422"/>
                </a:lnTo>
                <a:lnTo>
                  <a:pt x="5530" y="417"/>
                </a:lnTo>
                <a:lnTo>
                  <a:pt x="5527" y="410"/>
                </a:lnTo>
                <a:lnTo>
                  <a:pt x="5523" y="404"/>
                </a:lnTo>
                <a:lnTo>
                  <a:pt x="5520" y="398"/>
                </a:lnTo>
                <a:lnTo>
                  <a:pt x="5516" y="393"/>
                </a:lnTo>
                <a:lnTo>
                  <a:pt x="5511" y="387"/>
                </a:lnTo>
                <a:lnTo>
                  <a:pt x="5506" y="382"/>
                </a:lnTo>
                <a:lnTo>
                  <a:pt x="5500" y="377"/>
                </a:lnTo>
                <a:lnTo>
                  <a:pt x="5492" y="372"/>
                </a:lnTo>
                <a:lnTo>
                  <a:pt x="5486" y="367"/>
                </a:lnTo>
                <a:lnTo>
                  <a:pt x="5478" y="364"/>
                </a:lnTo>
                <a:lnTo>
                  <a:pt x="5468" y="359"/>
                </a:lnTo>
                <a:lnTo>
                  <a:pt x="5459" y="356"/>
                </a:lnTo>
                <a:lnTo>
                  <a:pt x="5449" y="353"/>
                </a:lnTo>
                <a:lnTo>
                  <a:pt x="5438" y="351"/>
                </a:lnTo>
                <a:lnTo>
                  <a:pt x="5427" y="347"/>
                </a:lnTo>
                <a:lnTo>
                  <a:pt x="5391" y="342"/>
                </a:lnTo>
                <a:lnTo>
                  <a:pt x="5352" y="336"/>
                </a:lnTo>
                <a:lnTo>
                  <a:pt x="5312" y="333"/>
                </a:lnTo>
                <a:lnTo>
                  <a:pt x="5271" y="331"/>
                </a:lnTo>
                <a:lnTo>
                  <a:pt x="5232" y="330"/>
                </a:lnTo>
                <a:lnTo>
                  <a:pt x="5195" y="330"/>
                </a:lnTo>
                <a:lnTo>
                  <a:pt x="5177" y="331"/>
                </a:lnTo>
                <a:lnTo>
                  <a:pt x="5159" y="333"/>
                </a:lnTo>
                <a:lnTo>
                  <a:pt x="5145" y="333"/>
                </a:lnTo>
                <a:lnTo>
                  <a:pt x="5129" y="335"/>
                </a:lnTo>
                <a:close/>
                <a:moveTo>
                  <a:pt x="4737" y="447"/>
                </a:moveTo>
                <a:lnTo>
                  <a:pt x="4739" y="432"/>
                </a:lnTo>
                <a:lnTo>
                  <a:pt x="4744" y="420"/>
                </a:lnTo>
                <a:lnTo>
                  <a:pt x="4750" y="408"/>
                </a:lnTo>
                <a:lnTo>
                  <a:pt x="4758" y="396"/>
                </a:lnTo>
                <a:lnTo>
                  <a:pt x="4765" y="384"/>
                </a:lnTo>
                <a:lnTo>
                  <a:pt x="4774" y="372"/>
                </a:lnTo>
                <a:lnTo>
                  <a:pt x="4784" y="361"/>
                </a:lnTo>
                <a:lnTo>
                  <a:pt x="4794" y="349"/>
                </a:lnTo>
                <a:lnTo>
                  <a:pt x="4825" y="346"/>
                </a:lnTo>
                <a:lnTo>
                  <a:pt x="4859" y="344"/>
                </a:lnTo>
                <a:lnTo>
                  <a:pt x="4896" y="341"/>
                </a:lnTo>
                <a:lnTo>
                  <a:pt x="4932" y="338"/>
                </a:lnTo>
                <a:lnTo>
                  <a:pt x="4969" y="336"/>
                </a:lnTo>
                <a:lnTo>
                  <a:pt x="5002" y="335"/>
                </a:lnTo>
                <a:lnTo>
                  <a:pt x="5031" y="334"/>
                </a:lnTo>
                <a:lnTo>
                  <a:pt x="5054" y="334"/>
                </a:lnTo>
                <a:lnTo>
                  <a:pt x="5037" y="357"/>
                </a:lnTo>
                <a:lnTo>
                  <a:pt x="5021" y="379"/>
                </a:lnTo>
                <a:lnTo>
                  <a:pt x="5004" y="400"/>
                </a:lnTo>
                <a:lnTo>
                  <a:pt x="4988" y="421"/>
                </a:lnTo>
                <a:lnTo>
                  <a:pt x="4979" y="430"/>
                </a:lnTo>
                <a:lnTo>
                  <a:pt x="4969" y="440"/>
                </a:lnTo>
                <a:lnTo>
                  <a:pt x="4959" y="449"/>
                </a:lnTo>
                <a:lnTo>
                  <a:pt x="4948" y="458"/>
                </a:lnTo>
                <a:lnTo>
                  <a:pt x="4936" y="466"/>
                </a:lnTo>
                <a:lnTo>
                  <a:pt x="4925" y="476"/>
                </a:lnTo>
                <a:lnTo>
                  <a:pt x="4910" y="483"/>
                </a:lnTo>
                <a:lnTo>
                  <a:pt x="4896" y="491"/>
                </a:lnTo>
                <a:lnTo>
                  <a:pt x="4880" y="499"/>
                </a:lnTo>
                <a:lnTo>
                  <a:pt x="4865" y="504"/>
                </a:lnTo>
                <a:lnTo>
                  <a:pt x="4850" y="509"/>
                </a:lnTo>
                <a:lnTo>
                  <a:pt x="4835" y="512"/>
                </a:lnTo>
                <a:lnTo>
                  <a:pt x="4821" y="514"/>
                </a:lnTo>
                <a:lnTo>
                  <a:pt x="4806" y="514"/>
                </a:lnTo>
                <a:lnTo>
                  <a:pt x="4793" y="514"/>
                </a:lnTo>
                <a:lnTo>
                  <a:pt x="4781" y="512"/>
                </a:lnTo>
                <a:lnTo>
                  <a:pt x="4770" y="509"/>
                </a:lnTo>
                <a:lnTo>
                  <a:pt x="4760" y="504"/>
                </a:lnTo>
                <a:lnTo>
                  <a:pt x="4755" y="501"/>
                </a:lnTo>
                <a:lnTo>
                  <a:pt x="4751" y="499"/>
                </a:lnTo>
                <a:lnTo>
                  <a:pt x="4749" y="494"/>
                </a:lnTo>
                <a:lnTo>
                  <a:pt x="4744" y="490"/>
                </a:lnTo>
                <a:lnTo>
                  <a:pt x="4742" y="487"/>
                </a:lnTo>
                <a:lnTo>
                  <a:pt x="4739" y="481"/>
                </a:lnTo>
                <a:lnTo>
                  <a:pt x="4737" y="477"/>
                </a:lnTo>
                <a:lnTo>
                  <a:pt x="4737" y="471"/>
                </a:lnTo>
                <a:lnTo>
                  <a:pt x="4736" y="466"/>
                </a:lnTo>
                <a:lnTo>
                  <a:pt x="4736" y="460"/>
                </a:lnTo>
                <a:lnTo>
                  <a:pt x="4736" y="455"/>
                </a:lnTo>
                <a:lnTo>
                  <a:pt x="4737" y="447"/>
                </a:lnTo>
                <a:close/>
                <a:moveTo>
                  <a:pt x="4702" y="92"/>
                </a:moveTo>
                <a:lnTo>
                  <a:pt x="4709" y="117"/>
                </a:lnTo>
                <a:lnTo>
                  <a:pt x="4716" y="141"/>
                </a:lnTo>
                <a:lnTo>
                  <a:pt x="4721" y="166"/>
                </a:lnTo>
                <a:lnTo>
                  <a:pt x="4727" y="189"/>
                </a:lnTo>
                <a:lnTo>
                  <a:pt x="4734" y="211"/>
                </a:lnTo>
                <a:lnTo>
                  <a:pt x="4740" y="235"/>
                </a:lnTo>
                <a:lnTo>
                  <a:pt x="4747" y="260"/>
                </a:lnTo>
                <a:lnTo>
                  <a:pt x="4753" y="285"/>
                </a:lnTo>
                <a:lnTo>
                  <a:pt x="4799" y="280"/>
                </a:lnTo>
                <a:lnTo>
                  <a:pt x="4845" y="276"/>
                </a:lnTo>
                <a:lnTo>
                  <a:pt x="4892" y="273"/>
                </a:lnTo>
                <a:lnTo>
                  <a:pt x="4940" y="270"/>
                </a:lnTo>
                <a:lnTo>
                  <a:pt x="4990" y="268"/>
                </a:lnTo>
                <a:lnTo>
                  <a:pt x="5041" y="266"/>
                </a:lnTo>
                <a:lnTo>
                  <a:pt x="5092" y="266"/>
                </a:lnTo>
                <a:lnTo>
                  <a:pt x="5145" y="266"/>
                </a:lnTo>
                <a:lnTo>
                  <a:pt x="5198" y="266"/>
                </a:lnTo>
                <a:lnTo>
                  <a:pt x="5252" y="268"/>
                </a:lnTo>
                <a:lnTo>
                  <a:pt x="5308" y="270"/>
                </a:lnTo>
                <a:lnTo>
                  <a:pt x="5365" y="272"/>
                </a:lnTo>
                <a:lnTo>
                  <a:pt x="5423" y="274"/>
                </a:lnTo>
                <a:lnTo>
                  <a:pt x="5481" y="278"/>
                </a:lnTo>
                <a:lnTo>
                  <a:pt x="5542" y="281"/>
                </a:lnTo>
                <a:lnTo>
                  <a:pt x="5604" y="285"/>
                </a:lnTo>
                <a:lnTo>
                  <a:pt x="5612" y="265"/>
                </a:lnTo>
                <a:lnTo>
                  <a:pt x="5621" y="244"/>
                </a:lnTo>
                <a:lnTo>
                  <a:pt x="5628" y="223"/>
                </a:lnTo>
                <a:lnTo>
                  <a:pt x="5636" y="203"/>
                </a:lnTo>
                <a:lnTo>
                  <a:pt x="5644" y="182"/>
                </a:lnTo>
                <a:lnTo>
                  <a:pt x="5654" y="162"/>
                </a:lnTo>
                <a:lnTo>
                  <a:pt x="5662" y="141"/>
                </a:lnTo>
                <a:lnTo>
                  <a:pt x="5669" y="122"/>
                </a:lnTo>
                <a:lnTo>
                  <a:pt x="5644" y="120"/>
                </a:lnTo>
                <a:lnTo>
                  <a:pt x="5621" y="118"/>
                </a:lnTo>
                <a:lnTo>
                  <a:pt x="5595" y="117"/>
                </a:lnTo>
                <a:lnTo>
                  <a:pt x="5571" y="116"/>
                </a:lnTo>
                <a:lnTo>
                  <a:pt x="5561" y="129"/>
                </a:lnTo>
                <a:lnTo>
                  <a:pt x="5551" y="143"/>
                </a:lnTo>
                <a:lnTo>
                  <a:pt x="5541" y="154"/>
                </a:lnTo>
                <a:lnTo>
                  <a:pt x="5530" y="165"/>
                </a:lnTo>
                <a:lnTo>
                  <a:pt x="5520" y="175"/>
                </a:lnTo>
                <a:lnTo>
                  <a:pt x="5510" y="182"/>
                </a:lnTo>
                <a:lnTo>
                  <a:pt x="5500" y="190"/>
                </a:lnTo>
                <a:lnTo>
                  <a:pt x="5489" y="198"/>
                </a:lnTo>
                <a:lnTo>
                  <a:pt x="5478" y="203"/>
                </a:lnTo>
                <a:lnTo>
                  <a:pt x="5468" y="209"/>
                </a:lnTo>
                <a:lnTo>
                  <a:pt x="5458" y="212"/>
                </a:lnTo>
                <a:lnTo>
                  <a:pt x="5447" y="217"/>
                </a:lnTo>
                <a:lnTo>
                  <a:pt x="5437" y="219"/>
                </a:lnTo>
                <a:lnTo>
                  <a:pt x="5426" y="221"/>
                </a:lnTo>
                <a:lnTo>
                  <a:pt x="5416" y="221"/>
                </a:lnTo>
                <a:lnTo>
                  <a:pt x="5405" y="221"/>
                </a:lnTo>
                <a:lnTo>
                  <a:pt x="5395" y="220"/>
                </a:lnTo>
                <a:lnTo>
                  <a:pt x="5384" y="218"/>
                </a:lnTo>
                <a:lnTo>
                  <a:pt x="5374" y="214"/>
                </a:lnTo>
                <a:lnTo>
                  <a:pt x="5363" y="211"/>
                </a:lnTo>
                <a:lnTo>
                  <a:pt x="5353" y="207"/>
                </a:lnTo>
                <a:lnTo>
                  <a:pt x="5342" y="201"/>
                </a:lnTo>
                <a:lnTo>
                  <a:pt x="5331" y="195"/>
                </a:lnTo>
                <a:lnTo>
                  <a:pt x="5320" y="188"/>
                </a:lnTo>
                <a:lnTo>
                  <a:pt x="5310" y="180"/>
                </a:lnTo>
                <a:lnTo>
                  <a:pt x="5299" y="171"/>
                </a:lnTo>
                <a:lnTo>
                  <a:pt x="5288" y="161"/>
                </a:lnTo>
                <a:lnTo>
                  <a:pt x="5277" y="151"/>
                </a:lnTo>
                <a:lnTo>
                  <a:pt x="5266" y="140"/>
                </a:lnTo>
                <a:lnTo>
                  <a:pt x="5254" y="128"/>
                </a:lnTo>
                <a:lnTo>
                  <a:pt x="5245" y="115"/>
                </a:lnTo>
                <a:lnTo>
                  <a:pt x="5233" y="102"/>
                </a:lnTo>
                <a:lnTo>
                  <a:pt x="5212" y="102"/>
                </a:lnTo>
                <a:lnTo>
                  <a:pt x="5190" y="101"/>
                </a:lnTo>
                <a:lnTo>
                  <a:pt x="5168" y="101"/>
                </a:lnTo>
                <a:lnTo>
                  <a:pt x="5147" y="101"/>
                </a:lnTo>
                <a:lnTo>
                  <a:pt x="5139" y="115"/>
                </a:lnTo>
                <a:lnTo>
                  <a:pt x="5131" y="129"/>
                </a:lnTo>
                <a:lnTo>
                  <a:pt x="5121" y="141"/>
                </a:lnTo>
                <a:lnTo>
                  <a:pt x="5111" y="154"/>
                </a:lnTo>
                <a:lnTo>
                  <a:pt x="5101" y="165"/>
                </a:lnTo>
                <a:lnTo>
                  <a:pt x="5090" y="175"/>
                </a:lnTo>
                <a:lnTo>
                  <a:pt x="5077" y="182"/>
                </a:lnTo>
                <a:lnTo>
                  <a:pt x="5066" y="190"/>
                </a:lnTo>
                <a:lnTo>
                  <a:pt x="5054" y="198"/>
                </a:lnTo>
                <a:lnTo>
                  <a:pt x="5041" y="205"/>
                </a:lnTo>
                <a:lnTo>
                  <a:pt x="5029" y="210"/>
                </a:lnTo>
                <a:lnTo>
                  <a:pt x="5015" y="213"/>
                </a:lnTo>
                <a:lnTo>
                  <a:pt x="5002" y="217"/>
                </a:lnTo>
                <a:lnTo>
                  <a:pt x="4990" y="219"/>
                </a:lnTo>
                <a:lnTo>
                  <a:pt x="4977" y="221"/>
                </a:lnTo>
                <a:lnTo>
                  <a:pt x="4962" y="221"/>
                </a:lnTo>
                <a:lnTo>
                  <a:pt x="4949" y="220"/>
                </a:lnTo>
                <a:lnTo>
                  <a:pt x="4936" y="219"/>
                </a:lnTo>
                <a:lnTo>
                  <a:pt x="4924" y="216"/>
                </a:lnTo>
                <a:lnTo>
                  <a:pt x="4910" y="211"/>
                </a:lnTo>
                <a:lnTo>
                  <a:pt x="4898" y="208"/>
                </a:lnTo>
                <a:lnTo>
                  <a:pt x="4885" y="201"/>
                </a:lnTo>
                <a:lnTo>
                  <a:pt x="4873" y="195"/>
                </a:lnTo>
                <a:lnTo>
                  <a:pt x="4861" y="187"/>
                </a:lnTo>
                <a:lnTo>
                  <a:pt x="4848" y="178"/>
                </a:lnTo>
                <a:lnTo>
                  <a:pt x="4837" y="168"/>
                </a:lnTo>
                <a:lnTo>
                  <a:pt x="4826" y="157"/>
                </a:lnTo>
                <a:lnTo>
                  <a:pt x="4816" y="145"/>
                </a:lnTo>
                <a:lnTo>
                  <a:pt x="4806" y="133"/>
                </a:lnTo>
                <a:lnTo>
                  <a:pt x="4798" y="118"/>
                </a:lnTo>
                <a:lnTo>
                  <a:pt x="4789" y="103"/>
                </a:lnTo>
                <a:lnTo>
                  <a:pt x="4781" y="87"/>
                </a:lnTo>
                <a:lnTo>
                  <a:pt x="4761" y="88"/>
                </a:lnTo>
                <a:lnTo>
                  <a:pt x="4741" y="89"/>
                </a:lnTo>
                <a:lnTo>
                  <a:pt x="4722" y="91"/>
                </a:lnTo>
                <a:lnTo>
                  <a:pt x="4702" y="92"/>
                </a:lnTo>
                <a:close/>
                <a:moveTo>
                  <a:pt x="1175" y="1360"/>
                </a:moveTo>
                <a:lnTo>
                  <a:pt x="132" y="5515"/>
                </a:lnTo>
                <a:lnTo>
                  <a:pt x="323" y="5339"/>
                </a:lnTo>
                <a:lnTo>
                  <a:pt x="796" y="3365"/>
                </a:lnTo>
                <a:lnTo>
                  <a:pt x="1109" y="3197"/>
                </a:lnTo>
                <a:lnTo>
                  <a:pt x="1446" y="1709"/>
                </a:lnTo>
                <a:lnTo>
                  <a:pt x="1392" y="1451"/>
                </a:lnTo>
                <a:lnTo>
                  <a:pt x="1363" y="1444"/>
                </a:lnTo>
                <a:lnTo>
                  <a:pt x="1334" y="1435"/>
                </a:lnTo>
                <a:lnTo>
                  <a:pt x="1307" y="1425"/>
                </a:lnTo>
                <a:lnTo>
                  <a:pt x="1279" y="1415"/>
                </a:lnTo>
                <a:lnTo>
                  <a:pt x="1252" y="1403"/>
                </a:lnTo>
                <a:lnTo>
                  <a:pt x="1226" y="1389"/>
                </a:lnTo>
                <a:lnTo>
                  <a:pt x="1199" y="1375"/>
                </a:lnTo>
                <a:lnTo>
                  <a:pt x="1175" y="1360"/>
                </a:lnTo>
                <a:close/>
                <a:moveTo>
                  <a:pt x="2582" y="4562"/>
                </a:moveTo>
                <a:lnTo>
                  <a:pt x="2599" y="4545"/>
                </a:lnTo>
                <a:lnTo>
                  <a:pt x="2616" y="4526"/>
                </a:lnTo>
                <a:lnTo>
                  <a:pt x="2634" y="4508"/>
                </a:lnTo>
                <a:lnTo>
                  <a:pt x="2652" y="4490"/>
                </a:lnTo>
                <a:lnTo>
                  <a:pt x="2672" y="4474"/>
                </a:lnTo>
                <a:lnTo>
                  <a:pt x="2692" y="4457"/>
                </a:lnTo>
                <a:lnTo>
                  <a:pt x="2714" y="4443"/>
                </a:lnTo>
                <a:lnTo>
                  <a:pt x="2735" y="4428"/>
                </a:lnTo>
                <a:lnTo>
                  <a:pt x="2757" y="4415"/>
                </a:lnTo>
                <a:lnTo>
                  <a:pt x="2780" y="4403"/>
                </a:lnTo>
                <a:lnTo>
                  <a:pt x="2803" y="4393"/>
                </a:lnTo>
                <a:lnTo>
                  <a:pt x="2826" y="4384"/>
                </a:lnTo>
                <a:lnTo>
                  <a:pt x="2850" y="4376"/>
                </a:lnTo>
                <a:lnTo>
                  <a:pt x="2875" y="4370"/>
                </a:lnTo>
                <a:lnTo>
                  <a:pt x="2900" y="4365"/>
                </a:lnTo>
                <a:lnTo>
                  <a:pt x="2924" y="4362"/>
                </a:lnTo>
                <a:lnTo>
                  <a:pt x="2946" y="4361"/>
                </a:lnTo>
                <a:lnTo>
                  <a:pt x="2967" y="4361"/>
                </a:lnTo>
                <a:lnTo>
                  <a:pt x="2988" y="4363"/>
                </a:lnTo>
                <a:lnTo>
                  <a:pt x="3008" y="4365"/>
                </a:lnTo>
                <a:lnTo>
                  <a:pt x="3027" y="4369"/>
                </a:lnTo>
                <a:lnTo>
                  <a:pt x="3046" y="4374"/>
                </a:lnTo>
                <a:lnTo>
                  <a:pt x="3065" y="4379"/>
                </a:lnTo>
                <a:lnTo>
                  <a:pt x="3081" y="4386"/>
                </a:lnTo>
                <a:lnTo>
                  <a:pt x="3099" y="4393"/>
                </a:lnTo>
                <a:lnTo>
                  <a:pt x="3115" y="4402"/>
                </a:lnTo>
                <a:lnTo>
                  <a:pt x="3131" y="4412"/>
                </a:lnTo>
                <a:lnTo>
                  <a:pt x="3146" y="4422"/>
                </a:lnTo>
                <a:lnTo>
                  <a:pt x="3161" y="4433"/>
                </a:lnTo>
                <a:lnTo>
                  <a:pt x="3174" y="4445"/>
                </a:lnTo>
                <a:lnTo>
                  <a:pt x="3189" y="4456"/>
                </a:lnTo>
                <a:lnTo>
                  <a:pt x="3201" y="4469"/>
                </a:lnTo>
                <a:lnTo>
                  <a:pt x="3213" y="4484"/>
                </a:lnTo>
                <a:lnTo>
                  <a:pt x="3225" y="4498"/>
                </a:lnTo>
                <a:lnTo>
                  <a:pt x="3236" y="4511"/>
                </a:lnTo>
                <a:lnTo>
                  <a:pt x="3247" y="4528"/>
                </a:lnTo>
                <a:lnTo>
                  <a:pt x="3258" y="4544"/>
                </a:lnTo>
                <a:lnTo>
                  <a:pt x="3268" y="4559"/>
                </a:lnTo>
                <a:lnTo>
                  <a:pt x="3278" y="4576"/>
                </a:lnTo>
                <a:lnTo>
                  <a:pt x="3287" y="4592"/>
                </a:lnTo>
                <a:lnTo>
                  <a:pt x="3304" y="4627"/>
                </a:lnTo>
                <a:lnTo>
                  <a:pt x="3319" y="4662"/>
                </a:lnTo>
                <a:lnTo>
                  <a:pt x="3334" y="4697"/>
                </a:lnTo>
                <a:lnTo>
                  <a:pt x="3345" y="4733"/>
                </a:lnTo>
                <a:lnTo>
                  <a:pt x="3354" y="4758"/>
                </a:lnTo>
                <a:lnTo>
                  <a:pt x="3362" y="4785"/>
                </a:lnTo>
                <a:lnTo>
                  <a:pt x="3374" y="4811"/>
                </a:lnTo>
                <a:lnTo>
                  <a:pt x="3386" y="4840"/>
                </a:lnTo>
                <a:lnTo>
                  <a:pt x="3398" y="4867"/>
                </a:lnTo>
                <a:lnTo>
                  <a:pt x="3412" y="4894"/>
                </a:lnTo>
                <a:lnTo>
                  <a:pt x="3428" y="4921"/>
                </a:lnTo>
                <a:lnTo>
                  <a:pt x="3444" y="4945"/>
                </a:lnTo>
                <a:lnTo>
                  <a:pt x="3454" y="4958"/>
                </a:lnTo>
                <a:lnTo>
                  <a:pt x="3463" y="4969"/>
                </a:lnTo>
                <a:lnTo>
                  <a:pt x="3473" y="4981"/>
                </a:lnTo>
                <a:lnTo>
                  <a:pt x="3483" y="4992"/>
                </a:lnTo>
                <a:lnTo>
                  <a:pt x="3493" y="5002"/>
                </a:lnTo>
                <a:lnTo>
                  <a:pt x="3504" y="5012"/>
                </a:lnTo>
                <a:lnTo>
                  <a:pt x="3515" y="5020"/>
                </a:lnTo>
                <a:lnTo>
                  <a:pt x="3527" y="5029"/>
                </a:lnTo>
                <a:lnTo>
                  <a:pt x="3539" y="5036"/>
                </a:lnTo>
                <a:lnTo>
                  <a:pt x="3552" y="5042"/>
                </a:lnTo>
                <a:lnTo>
                  <a:pt x="3565" y="5049"/>
                </a:lnTo>
                <a:lnTo>
                  <a:pt x="3577" y="5054"/>
                </a:lnTo>
                <a:lnTo>
                  <a:pt x="3590" y="5058"/>
                </a:lnTo>
                <a:lnTo>
                  <a:pt x="3606" y="5061"/>
                </a:lnTo>
                <a:lnTo>
                  <a:pt x="3620" y="5064"/>
                </a:lnTo>
                <a:lnTo>
                  <a:pt x="3635" y="5064"/>
                </a:lnTo>
                <a:lnTo>
                  <a:pt x="3653" y="5064"/>
                </a:lnTo>
                <a:lnTo>
                  <a:pt x="3673" y="5064"/>
                </a:lnTo>
                <a:lnTo>
                  <a:pt x="3690" y="5061"/>
                </a:lnTo>
                <a:lnTo>
                  <a:pt x="3707" y="5058"/>
                </a:lnTo>
                <a:lnTo>
                  <a:pt x="3722" y="5054"/>
                </a:lnTo>
                <a:lnTo>
                  <a:pt x="3736" y="5049"/>
                </a:lnTo>
                <a:lnTo>
                  <a:pt x="3751" y="5042"/>
                </a:lnTo>
                <a:lnTo>
                  <a:pt x="3764" y="5036"/>
                </a:lnTo>
                <a:lnTo>
                  <a:pt x="3775" y="5028"/>
                </a:lnTo>
                <a:lnTo>
                  <a:pt x="3786" y="5019"/>
                </a:lnTo>
                <a:lnTo>
                  <a:pt x="3797" y="5009"/>
                </a:lnTo>
                <a:lnTo>
                  <a:pt x="3807" y="4999"/>
                </a:lnTo>
                <a:lnTo>
                  <a:pt x="3816" y="4988"/>
                </a:lnTo>
                <a:lnTo>
                  <a:pt x="3824" y="4977"/>
                </a:lnTo>
                <a:lnTo>
                  <a:pt x="3832" y="4965"/>
                </a:lnTo>
                <a:lnTo>
                  <a:pt x="3839" y="4953"/>
                </a:lnTo>
                <a:lnTo>
                  <a:pt x="3845" y="4940"/>
                </a:lnTo>
                <a:lnTo>
                  <a:pt x="3850" y="4926"/>
                </a:lnTo>
                <a:lnTo>
                  <a:pt x="3855" y="4912"/>
                </a:lnTo>
                <a:lnTo>
                  <a:pt x="3859" y="4898"/>
                </a:lnTo>
                <a:lnTo>
                  <a:pt x="3864" y="4883"/>
                </a:lnTo>
                <a:lnTo>
                  <a:pt x="3866" y="4867"/>
                </a:lnTo>
                <a:lnTo>
                  <a:pt x="3868" y="4852"/>
                </a:lnTo>
                <a:lnTo>
                  <a:pt x="3870" y="4836"/>
                </a:lnTo>
                <a:lnTo>
                  <a:pt x="3873" y="4805"/>
                </a:lnTo>
                <a:lnTo>
                  <a:pt x="3874" y="4771"/>
                </a:lnTo>
                <a:lnTo>
                  <a:pt x="3871" y="4739"/>
                </a:lnTo>
                <a:lnTo>
                  <a:pt x="3868" y="4707"/>
                </a:lnTo>
                <a:lnTo>
                  <a:pt x="3864" y="4675"/>
                </a:lnTo>
                <a:lnTo>
                  <a:pt x="3860" y="4644"/>
                </a:lnTo>
                <a:lnTo>
                  <a:pt x="3854" y="4614"/>
                </a:lnTo>
                <a:lnTo>
                  <a:pt x="3848" y="4586"/>
                </a:lnTo>
                <a:lnTo>
                  <a:pt x="3842" y="4557"/>
                </a:lnTo>
                <a:lnTo>
                  <a:pt x="3833" y="4530"/>
                </a:lnTo>
                <a:lnTo>
                  <a:pt x="3825" y="4503"/>
                </a:lnTo>
                <a:lnTo>
                  <a:pt x="3815" y="4477"/>
                </a:lnTo>
                <a:lnTo>
                  <a:pt x="3806" y="4451"/>
                </a:lnTo>
                <a:lnTo>
                  <a:pt x="3795" y="4424"/>
                </a:lnTo>
                <a:lnTo>
                  <a:pt x="3784" y="4399"/>
                </a:lnTo>
                <a:lnTo>
                  <a:pt x="3772" y="4371"/>
                </a:lnTo>
                <a:lnTo>
                  <a:pt x="3745" y="4317"/>
                </a:lnTo>
                <a:lnTo>
                  <a:pt x="3717" y="4259"/>
                </a:lnTo>
                <a:lnTo>
                  <a:pt x="3680" y="4191"/>
                </a:lnTo>
                <a:lnTo>
                  <a:pt x="3642" y="4119"/>
                </a:lnTo>
                <a:lnTo>
                  <a:pt x="3622" y="4082"/>
                </a:lnTo>
                <a:lnTo>
                  <a:pt x="3605" y="4046"/>
                </a:lnTo>
                <a:lnTo>
                  <a:pt x="3587" y="4008"/>
                </a:lnTo>
                <a:lnTo>
                  <a:pt x="3569" y="3969"/>
                </a:lnTo>
                <a:lnTo>
                  <a:pt x="3554" y="3931"/>
                </a:lnTo>
                <a:lnTo>
                  <a:pt x="3539" y="3892"/>
                </a:lnTo>
                <a:lnTo>
                  <a:pt x="3526" y="3853"/>
                </a:lnTo>
                <a:lnTo>
                  <a:pt x="3515" y="3813"/>
                </a:lnTo>
                <a:lnTo>
                  <a:pt x="3511" y="3793"/>
                </a:lnTo>
                <a:lnTo>
                  <a:pt x="3507" y="3774"/>
                </a:lnTo>
                <a:lnTo>
                  <a:pt x="3503" y="3754"/>
                </a:lnTo>
                <a:lnTo>
                  <a:pt x="3501" y="3734"/>
                </a:lnTo>
                <a:lnTo>
                  <a:pt x="3499" y="3714"/>
                </a:lnTo>
                <a:lnTo>
                  <a:pt x="3499" y="3693"/>
                </a:lnTo>
                <a:lnTo>
                  <a:pt x="3497" y="3672"/>
                </a:lnTo>
                <a:lnTo>
                  <a:pt x="3497" y="3652"/>
                </a:lnTo>
                <a:lnTo>
                  <a:pt x="3499" y="3634"/>
                </a:lnTo>
                <a:lnTo>
                  <a:pt x="3500" y="3615"/>
                </a:lnTo>
                <a:lnTo>
                  <a:pt x="3503" y="3599"/>
                </a:lnTo>
                <a:lnTo>
                  <a:pt x="3507" y="3582"/>
                </a:lnTo>
                <a:lnTo>
                  <a:pt x="3511" y="3564"/>
                </a:lnTo>
                <a:lnTo>
                  <a:pt x="3516" y="3549"/>
                </a:lnTo>
                <a:lnTo>
                  <a:pt x="3522" y="3532"/>
                </a:lnTo>
                <a:lnTo>
                  <a:pt x="3530" y="3517"/>
                </a:lnTo>
                <a:lnTo>
                  <a:pt x="3536" y="3502"/>
                </a:lnTo>
                <a:lnTo>
                  <a:pt x="3544" y="3487"/>
                </a:lnTo>
                <a:lnTo>
                  <a:pt x="3553" y="3473"/>
                </a:lnTo>
                <a:lnTo>
                  <a:pt x="3562" y="3460"/>
                </a:lnTo>
                <a:lnTo>
                  <a:pt x="3572" y="3446"/>
                </a:lnTo>
                <a:lnTo>
                  <a:pt x="3582" y="3433"/>
                </a:lnTo>
                <a:lnTo>
                  <a:pt x="3593" y="3421"/>
                </a:lnTo>
                <a:lnTo>
                  <a:pt x="3604" y="3408"/>
                </a:lnTo>
                <a:lnTo>
                  <a:pt x="3616" y="3396"/>
                </a:lnTo>
                <a:lnTo>
                  <a:pt x="3628" y="3385"/>
                </a:lnTo>
                <a:lnTo>
                  <a:pt x="3641" y="3374"/>
                </a:lnTo>
                <a:lnTo>
                  <a:pt x="3653" y="3363"/>
                </a:lnTo>
                <a:lnTo>
                  <a:pt x="3681" y="3344"/>
                </a:lnTo>
                <a:lnTo>
                  <a:pt x="3710" y="3325"/>
                </a:lnTo>
                <a:lnTo>
                  <a:pt x="3740" y="3308"/>
                </a:lnTo>
                <a:lnTo>
                  <a:pt x="3771" y="3293"/>
                </a:lnTo>
                <a:lnTo>
                  <a:pt x="3802" y="3279"/>
                </a:lnTo>
                <a:lnTo>
                  <a:pt x="3834" y="3267"/>
                </a:lnTo>
                <a:lnTo>
                  <a:pt x="3873" y="3252"/>
                </a:lnTo>
                <a:lnTo>
                  <a:pt x="3911" y="3240"/>
                </a:lnTo>
                <a:lnTo>
                  <a:pt x="3950" y="3228"/>
                </a:lnTo>
                <a:lnTo>
                  <a:pt x="3989" y="3216"/>
                </a:lnTo>
                <a:lnTo>
                  <a:pt x="4068" y="3193"/>
                </a:lnTo>
                <a:lnTo>
                  <a:pt x="4148" y="3172"/>
                </a:lnTo>
                <a:lnTo>
                  <a:pt x="4228" y="3151"/>
                </a:lnTo>
                <a:lnTo>
                  <a:pt x="4307" y="3130"/>
                </a:lnTo>
                <a:lnTo>
                  <a:pt x="4387" y="3110"/>
                </a:lnTo>
                <a:lnTo>
                  <a:pt x="4467" y="3090"/>
                </a:lnTo>
                <a:lnTo>
                  <a:pt x="4412" y="3079"/>
                </a:lnTo>
                <a:lnTo>
                  <a:pt x="4358" y="3068"/>
                </a:lnTo>
                <a:lnTo>
                  <a:pt x="4304" y="3056"/>
                </a:lnTo>
                <a:lnTo>
                  <a:pt x="4251" y="3042"/>
                </a:lnTo>
                <a:lnTo>
                  <a:pt x="4196" y="3028"/>
                </a:lnTo>
                <a:lnTo>
                  <a:pt x="4141" y="3011"/>
                </a:lnTo>
                <a:lnTo>
                  <a:pt x="4087" y="2995"/>
                </a:lnTo>
                <a:lnTo>
                  <a:pt x="4034" y="2975"/>
                </a:lnTo>
                <a:lnTo>
                  <a:pt x="4016" y="2998"/>
                </a:lnTo>
                <a:lnTo>
                  <a:pt x="3996" y="3019"/>
                </a:lnTo>
                <a:lnTo>
                  <a:pt x="3975" y="3039"/>
                </a:lnTo>
                <a:lnTo>
                  <a:pt x="3954" y="3058"/>
                </a:lnTo>
                <a:lnTo>
                  <a:pt x="3932" y="3074"/>
                </a:lnTo>
                <a:lnTo>
                  <a:pt x="3909" y="3091"/>
                </a:lnTo>
                <a:lnTo>
                  <a:pt x="3886" y="3106"/>
                </a:lnTo>
                <a:lnTo>
                  <a:pt x="3859" y="3120"/>
                </a:lnTo>
                <a:lnTo>
                  <a:pt x="3833" y="3133"/>
                </a:lnTo>
                <a:lnTo>
                  <a:pt x="3806" y="3145"/>
                </a:lnTo>
                <a:lnTo>
                  <a:pt x="3777" y="3156"/>
                </a:lnTo>
                <a:lnTo>
                  <a:pt x="3749" y="3166"/>
                </a:lnTo>
                <a:lnTo>
                  <a:pt x="3720" y="3175"/>
                </a:lnTo>
                <a:lnTo>
                  <a:pt x="3688" y="3184"/>
                </a:lnTo>
                <a:lnTo>
                  <a:pt x="3657" y="3190"/>
                </a:lnTo>
                <a:lnTo>
                  <a:pt x="3625" y="3196"/>
                </a:lnTo>
                <a:lnTo>
                  <a:pt x="3629" y="3161"/>
                </a:lnTo>
                <a:lnTo>
                  <a:pt x="3628" y="3129"/>
                </a:lnTo>
                <a:lnTo>
                  <a:pt x="3622" y="3099"/>
                </a:lnTo>
                <a:lnTo>
                  <a:pt x="3615" y="3074"/>
                </a:lnTo>
                <a:lnTo>
                  <a:pt x="3603" y="3052"/>
                </a:lnTo>
                <a:lnTo>
                  <a:pt x="3587" y="3036"/>
                </a:lnTo>
                <a:lnTo>
                  <a:pt x="3568" y="3020"/>
                </a:lnTo>
                <a:lnTo>
                  <a:pt x="3547" y="3009"/>
                </a:lnTo>
                <a:lnTo>
                  <a:pt x="3523" y="3001"/>
                </a:lnTo>
                <a:lnTo>
                  <a:pt x="3497" y="2997"/>
                </a:lnTo>
                <a:lnTo>
                  <a:pt x="3469" y="2994"/>
                </a:lnTo>
                <a:lnTo>
                  <a:pt x="3439" y="2994"/>
                </a:lnTo>
                <a:lnTo>
                  <a:pt x="3408" y="2997"/>
                </a:lnTo>
                <a:lnTo>
                  <a:pt x="3376" y="3001"/>
                </a:lnTo>
                <a:lnTo>
                  <a:pt x="3341" y="3008"/>
                </a:lnTo>
                <a:lnTo>
                  <a:pt x="3307" y="3018"/>
                </a:lnTo>
                <a:lnTo>
                  <a:pt x="3273" y="3029"/>
                </a:lnTo>
                <a:lnTo>
                  <a:pt x="3239" y="3041"/>
                </a:lnTo>
                <a:lnTo>
                  <a:pt x="3204" y="3056"/>
                </a:lnTo>
                <a:lnTo>
                  <a:pt x="3170" y="3071"/>
                </a:lnTo>
                <a:lnTo>
                  <a:pt x="3137" y="3089"/>
                </a:lnTo>
                <a:lnTo>
                  <a:pt x="3105" y="3108"/>
                </a:lnTo>
                <a:lnTo>
                  <a:pt x="3074" y="3126"/>
                </a:lnTo>
                <a:lnTo>
                  <a:pt x="3045" y="3147"/>
                </a:lnTo>
                <a:lnTo>
                  <a:pt x="3016" y="3168"/>
                </a:lnTo>
                <a:lnTo>
                  <a:pt x="2991" y="3189"/>
                </a:lnTo>
                <a:lnTo>
                  <a:pt x="2967" y="3212"/>
                </a:lnTo>
                <a:lnTo>
                  <a:pt x="2946" y="3235"/>
                </a:lnTo>
                <a:lnTo>
                  <a:pt x="2929" y="3258"/>
                </a:lnTo>
                <a:lnTo>
                  <a:pt x="2913" y="3280"/>
                </a:lnTo>
                <a:lnTo>
                  <a:pt x="2902" y="3303"/>
                </a:lnTo>
                <a:lnTo>
                  <a:pt x="2894" y="3325"/>
                </a:lnTo>
                <a:lnTo>
                  <a:pt x="2884" y="3363"/>
                </a:lnTo>
                <a:lnTo>
                  <a:pt x="2873" y="3398"/>
                </a:lnTo>
                <a:lnTo>
                  <a:pt x="2868" y="3415"/>
                </a:lnTo>
                <a:lnTo>
                  <a:pt x="2861" y="3429"/>
                </a:lnTo>
                <a:lnTo>
                  <a:pt x="2856" y="3445"/>
                </a:lnTo>
                <a:lnTo>
                  <a:pt x="2848" y="3459"/>
                </a:lnTo>
                <a:lnTo>
                  <a:pt x="2841" y="3473"/>
                </a:lnTo>
                <a:lnTo>
                  <a:pt x="2835" y="3484"/>
                </a:lnTo>
                <a:lnTo>
                  <a:pt x="2826" y="3496"/>
                </a:lnTo>
                <a:lnTo>
                  <a:pt x="2818" y="3507"/>
                </a:lnTo>
                <a:lnTo>
                  <a:pt x="2809" y="3518"/>
                </a:lnTo>
                <a:lnTo>
                  <a:pt x="2799" y="3527"/>
                </a:lnTo>
                <a:lnTo>
                  <a:pt x="2789" y="3537"/>
                </a:lnTo>
                <a:lnTo>
                  <a:pt x="2779" y="3546"/>
                </a:lnTo>
                <a:lnTo>
                  <a:pt x="2767" y="3553"/>
                </a:lnTo>
                <a:lnTo>
                  <a:pt x="2755" y="3560"/>
                </a:lnTo>
                <a:lnTo>
                  <a:pt x="2742" y="3567"/>
                </a:lnTo>
                <a:lnTo>
                  <a:pt x="2727" y="3572"/>
                </a:lnTo>
                <a:lnTo>
                  <a:pt x="2714" y="3579"/>
                </a:lnTo>
                <a:lnTo>
                  <a:pt x="2699" y="3583"/>
                </a:lnTo>
                <a:lnTo>
                  <a:pt x="2681" y="3588"/>
                </a:lnTo>
                <a:lnTo>
                  <a:pt x="2664" y="3592"/>
                </a:lnTo>
                <a:lnTo>
                  <a:pt x="2647" y="3594"/>
                </a:lnTo>
                <a:lnTo>
                  <a:pt x="2626" y="3597"/>
                </a:lnTo>
                <a:lnTo>
                  <a:pt x="2606" y="3600"/>
                </a:lnTo>
                <a:lnTo>
                  <a:pt x="2584" y="3601"/>
                </a:lnTo>
                <a:lnTo>
                  <a:pt x="2537" y="3603"/>
                </a:lnTo>
                <a:lnTo>
                  <a:pt x="2485" y="3603"/>
                </a:lnTo>
                <a:lnTo>
                  <a:pt x="2509" y="3582"/>
                </a:lnTo>
                <a:lnTo>
                  <a:pt x="2529" y="3560"/>
                </a:lnTo>
                <a:lnTo>
                  <a:pt x="2548" y="3541"/>
                </a:lnTo>
                <a:lnTo>
                  <a:pt x="2561" y="3521"/>
                </a:lnTo>
                <a:lnTo>
                  <a:pt x="2568" y="3512"/>
                </a:lnTo>
                <a:lnTo>
                  <a:pt x="2574" y="3504"/>
                </a:lnTo>
                <a:lnTo>
                  <a:pt x="2578" y="3494"/>
                </a:lnTo>
                <a:lnTo>
                  <a:pt x="2581" y="3486"/>
                </a:lnTo>
                <a:lnTo>
                  <a:pt x="2585" y="3477"/>
                </a:lnTo>
                <a:lnTo>
                  <a:pt x="2587" y="3469"/>
                </a:lnTo>
                <a:lnTo>
                  <a:pt x="2588" y="3462"/>
                </a:lnTo>
                <a:lnTo>
                  <a:pt x="2589" y="3454"/>
                </a:lnTo>
                <a:lnTo>
                  <a:pt x="2588" y="3446"/>
                </a:lnTo>
                <a:lnTo>
                  <a:pt x="2587" y="3439"/>
                </a:lnTo>
                <a:lnTo>
                  <a:pt x="2585" y="3433"/>
                </a:lnTo>
                <a:lnTo>
                  <a:pt x="2581" y="3426"/>
                </a:lnTo>
                <a:lnTo>
                  <a:pt x="2578" y="3420"/>
                </a:lnTo>
                <a:lnTo>
                  <a:pt x="2572" y="3414"/>
                </a:lnTo>
                <a:lnTo>
                  <a:pt x="2568" y="3407"/>
                </a:lnTo>
                <a:lnTo>
                  <a:pt x="2560" y="3403"/>
                </a:lnTo>
                <a:lnTo>
                  <a:pt x="2553" y="3397"/>
                </a:lnTo>
                <a:lnTo>
                  <a:pt x="2545" y="3393"/>
                </a:lnTo>
                <a:lnTo>
                  <a:pt x="2535" y="3389"/>
                </a:lnTo>
                <a:lnTo>
                  <a:pt x="2525" y="3384"/>
                </a:lnTo>
                <a:lnTo>
                  <a:pt x="2514" y="3381"/>
                </a:lnTo>
                <a:lnTo>
                  <a:pt x="2501" y="3377"/>
                </a:lnTo>
                <a:lnTo>
                  <a:pt x="2487" y="3374"/>
                </a:lnTo>
                <a:lnTo>
                  <a:pt x="2472" y="3372"/>
                </a:lnTo>
                <a:lnTo>
                  <a:pt x="2455" y="3370"/>
                </a:lnTo>
                <a:lnTo>
                  <a:pt x="2437" y="3370"/>
                </a:lnTo>
                <a:lnTo>
                  <a:pt x="2420" y="3370"/>
                </a:lnTo>
                <a:lnTo>
                  <a:pt x="2402" y="3371"/>
                </a:lnTo>
                <a:lnTo>
                  <a:pt x="2367" y="3373"/>
                </a:lnTo>
                <a:lnTo>
                  <a:pt x="2330" y="3375"/>
                </a:lnTo>
                <a:lnTo>
                  <a:pt x="2347" y="3450"/>
                </a:lnTo>
                <a:lnTo>
                  <a:pt x="2361" y="3526"/>
                </a:lnTo>
                <a:lnTo>
                  <a:pt x="2378" y="3600"/>
                </a:lnTo>
                <a:lnTo>
                  <a:pt x="2393" y="3674"/>
                </a:lnTo>
                <a:lnTo>
                  <a:pt x="2409" y="3748"/>
                </a:lnTo>
                <a:lnTo>
                  <a:pt x="2425" y="3822"/>
                </a:lnTo>
                <a:lnTo>
                  <a:pt x="2440" y="3895"/>
                </a:lnTo>
                <a:lnTo>
                  <a:pt x="2456" y="3969"/>
                </a:lnTo>
                <a:lnTo>
                  <a:pt x="2472" y="4043"/>
                </a:lnTo>
                <a:lnTo>
                  <a:pt x="2488" y="4116"/>
                </a:lnTo>
                <a:lnTo>
                  <a:pt x="2504" y="4191"/>
                </a:lnTo>
                <a:lnTo>
                  <a:pt x="2519" y="4265"/>
                </a:lnTo>
                <a:lnTo>
                  <a:pt x="2536" y="4339"/>
                </a:lnTo>
                <a:lnTo>
                  <a:pt x="2551" y="4412"/>
                </a:lnTo>
                <a:lnTo>
                  <a:pt x="2567" y="4488"/>
                </a:lnTo>
                <a:lnTo>
                  <a:pt x="2582" y="4562"/>
                </a:lnTo>
                <a:close/>
                <a:moveTo>
                  <a:pt x="2644" y="5338"/>
                </a:moveTo>
                <a:lnTo>
                  <a:pt x="2633" y="5345"/>
                </a:lnTo>
                <a:lnTo>
                  <a:pt x="2621" y="5352"/>
                </a:lnTo>
                <a:lnTo>
                  <a:pt x="2608" y="5360"/>
                </a:lnTo>
                <a:lnTo>
                  <a:pt x="2596" y="5368"/>
                </a:lnTo>
                <a:lnTo>
                  <a:pt x="2672" y="5047"/>
                </a:lnTo>
                <a:lnTo>
                  <a:pt x="2658" y="5046"/>
                </a:lnTo>
                <a:lnTo>
                  <a:pt x="2642" y="5045"/>
                </a:lnTo>
                <a:lnTo>
                  <a:pt x="2628" y="5045"/>
                </a:lnTo>
                <a:lnTo>
                  <a:pt x="2615" y="5046"/>
                </a:lnTo>
                <a:lnTo>
                  <a:pt x="2602" y="5047"/>
                </a:lnTo>
                <a:lnTo>
                  <a:pt x="2590" y="5049"/>
                </a:lnTo>
                <a:lnTo>
                  <a:pt x="2578" y="5052"/>
                </a:lnTo>
                <a:lnTo>
                  <a:pt x="2567" y="5055"/>
                </a:lnTo>
                <a:lnTo>
                  <a:pt x="2546" y="5061"/>
                </a:lnTo>
                <a:lnTo>
                  <a:pt x="2526" y="5069"/>
                </a:lnTo>
                <a:lnTo>
                  <a:pt x="2507" y="5077"/>
                </a:lnTo>
                <a:lnTo>
                  <a:pt x="2492" y="5086"/>
                </a:lnTo>
                <a:lnTo>
                  <a:pt x="2503" y="5057"/>
                </a:lnTo>
                <a:lnTo>
                  <a:pt x="2515" y="5027"/>
                </a:lnTo>
                <a:lnTo>
                  <a:pt x="2532" y="4994"/>
                </a:lnTo>
                <a:lnTo>
                  <a:pt x="2549" y="4960"/>
                </a:lnTo>
                <a:lnTo>
                  <a:pt x="2568" y="4925"/>
                </a:lnTo>
                <a:lnTo>
                  <a:pt x="2587" y="4891"/>
                </a:lnTo>
                <a:lnTo>
                  <a:pt x="2606" y="4859"/>
                </a:lnTo>
                <a:lnTo>
                  <a:pt x="2623" y="4829"/>
                </a:lnTo>
                <a:lnTo>
                  <a:pt x="2605" y="4823"/>
                </a:lnTo>
                <a:lnTo>
                  <a:pt x="2585" y="4820"/>
                </a:lnTo>
                <a:lnTo>
                  <a:pt x="2561" y="4815"/>
                </a:lnTo>
                <a:lnTo>
                  <a:pt x="2537" y="4811"/>
                </a:lnTo>
                <a:lnTo>
                  <a:pt x="2512" y="4809"/>
                </a:lnTo>
                <a:lnTo>
                  <a:pt x="2484" y="4807"/>
                </a:lnTo>
                <a:lnTo>
                  <a:pt x="2457" y="4807"/>
                </a:lnTo>
                <a:lnTo>
                  <a:pt x="2430" y="4808"/>
                </a:lnTo>
                <a:lnTo>
                  <a:pt x="2440" y="4787"/>
                </a:lnTo>
                <a:lnTo>
                  <a:pt x="2449" y="4766"/>
                </a:lnTo>
                <a:lnTo>
                  <a:pt x="2460" y="4746"/>
                </a:lnTo>
                <a:lnTo>
                  <a:pt x="2471" y="4726"/>
                </a:lnTo>
                <a:lnTo>
                  <a:pt x="2482" y="4706"/>
                </a:lnTo>
                <a:lnTo>
                  <a:pt x="2493" y="4687"/>
                </a:lnTo>
                <a:lnTo>
                  <a:pt x="2504" y="4669"/>
                </a:lnTo>
                <a:lnTo>
                  <a:pt x="2515" y="4650"/>
                </a:lnTo>
                <a:lnTo>
                  <a:pt x="2258" y="3371"/>
                </a:lnTo>
                <a:lnTo>
                  <a:pt x="2238" y="3371"/>
                </a:lnTo>
                <a:lnTo>
                  <a:pt x="2218" y="3370"/>
                </a:lnTo>
                <a:lnTo>
                  <a:pt x="2200" y="3366"/>
                </a:lnTo>
                <a:lnTo>
                  <a:pt x="2182" y="3362"/>
                </a:lnTo>
                <a:lnTo>
                  <a:pt x="2163" y="3358"/>
                </a:lnTo>
                <a:lnTo>
                  <a:pt x="2146" y="3351"/>
                </a:lnTo>
                <a:lnTo>
                  <a:pt x="2129" y="3344"/>
                </a:lnTo>
                <a:lnTo>
                  <a:pt x="2113" y="3335"/>
                </a:lnTo>
                <a:lnTo>
                  <a:pt x="2097" y="3325"/>
                </a:lnTo>
                <a:lnTo>
                  <a:pt x="2083" y="3314"/>
                </a:lnTo>
                <a:lnTo>
                  <a:pt x="2069" y="3302"/>
                </a:lnTo>
                <a:lnTo>
                  <a:pt x="2055" y="3288"/>
                </a:lnTo>
                <a:lnTo>
                  <a:pt x="2041" y="3273"/>
                </a:lnTo>
                <a:lnTo>
                  <a:pt x="2030" y="3257"/>
                </a:lnTo>
                <a:lnTo>
                  <a:pt x="2018" y="3240"/>
                </a:lnTo>
                <a:lnTo>
                  <a:pt x="2008" y="3220"/>
                </a:lnTo>
                <a:lnTo>
                  <a:pt x="1981" y="3167"/>
                </a:lnTo>
                <a:lnTo>
                  <a:pt x="1954" y="3116"/>
                </a:lnTo>
                <a:lnTo>
                  <a:pt x="1927" y="3069"/>
                </a:lnTo>
                <a:lnTo>
                  <a:pt x="1901" y="3027"/>
                </a:lnTo>
                <a:lnTo>
                  <a:pt x="1888" y="3007"/>
                </a:lnTo>
                <a:lnTo>
                  <a:pt x="1874" y="2988"/>
                </a:lnTo>
                <a:lnTo>
                  <a:pt x="1862" y="2971"/>
                </a:lnTo>
                <a:lnTo>
                  <a:pt x="1849" y="2956"/>
                </a:lnTo>
                <a:lnTo>
                  <a:pt x="1836" y="2942"/>
                </a:lnTo>
                <a:lnTo>
                  <a:pt x="1821" y="2931"/>
                </a:lnTo>
                <a:lnTo>
                  <a:pt x="1808" y="2919"/>
                </a:lnTo>
                <a:lnTo>
                  <a:pt x="1795" y="2912"/>
                </a:lnTo>
                <a:lnTo>
                  <a:pt x="1858" y="3206"/>
                </a:lnTo>
                <a:lnTo>
                  <a:pt x="2098" y="3373"/>
                </a:lnTo>
                <a:lnTo>
                  <a:pt x="2123" y="3496"/>
                </a:lnTo>
                <a:lnTo>
                  <a:pt x="2149" y="3620"/>
                </a:lnTo>
                <a:lnTo>
                  <a:pt x="2173" y="3744"/>
                </a:lnTo>
                <a:lnTo>
                  <a:pt x="2198" y="3866"/>
                </a:lnTo>
                <a:lnTo>
                  <a:pt x="2224" y="3990"/>
                </a:lnTo>
                <a:lnTo>
                  <a:pt x="2249" y="4113"/>
                </a:lnTo>
                <a:lnTo>
                  <a:pt x="2274" y="4236"/>
                </a:lnTo>
                <a:lnTo>
                  <a:pt x="2299" y="4360"/>
                </a:lnTo>
                <a:lnTo>
                  <a:pt x="2325" y="4483"/>
                </a:lnTo>
                <a:lnTo>
                  <a:pt x="2349" y="4607"/>
                </a:lnTo>
                <a:lnTo>
                  <a:pt x="2374" y="4731"/>
                </a:lnTo>
                <a:lnTo>
                  <a:pt x="2400" y="4853"/>
                </a:lnTo>
                <a:lnTo>
                  <a:pt x="2425" y="4976"/>
                </a:lnTo>
                <a:lnTo>
                  <a:pt x="2450" y="5099"/>
                </a:lnTo>
                <a:lnTo>
                  <a:pt x="2475" y="5223"/>
                </a:lnTo>
                <a:lnTo>
                  <a:pt x="2501" y="5347"/>
                </a:lnTo>
                <a:lnTo>
                  <a:pt x="2680" y="5505"/>
                </a:lnTo>
                <a:lnTo>
                  <a:pt x="2644" y="5338"/>
                </a:lnTo>
                <a:close/>
                <a:moveTo>
                  <a:pt x="4882" y="3241"/>
                </a:moveTo>
                <a:lnTo>
                  <a:pt x="4890" y="3229"/>
                </a:lnTo>
                <a:lnTo>
                  <a:pt x="4897" y="3218"/>
                </a:lnTo>
                <a:lnTo>
                  <a:pt x="4904" y="3207"/>
                </a:lnTo>
                <a:lnTo>
                  <a:pt x="4911" y="3196"/>
                </a:lnTo>
                <a:lnTo>
                  <a:pt x="4928" y="3204"/>
                </a:lnTo>
                <a:lnTo>
                  <a:pt x="4946" y="3212"/>
                </a:lnTo>
                <a:lnTo>
                  <a:pt x="4962" y="3220"/>
                </a:lnTo>
                <a:lnTo>
                  <a:pt x="4979" y="3229"/>
                </a:lnTo>
                <a:lnTo>
                  <a:pt x="4996" y="3240"/>
                </a:lnTo>
                <a:lnTo>
                  <a:pt x="5012" y="3250"/>
                </a:lnTo>
                <a:lnTo>
                  <a:pt x="5028" y="3261"/>
                </a:lnTo>
                <a:lnTo>
                  <a:pt x="5043" y="3272"/>
                </a:lnTo>
                <a:lnTo>
                  <a:pt x="5059" y="3285"/>
                </a:lnTo>
                <a:lnTo>
                  <a:pt x="5074" y="3297"/>
                </a:lnTo>
                <a:lnTo>
                  <a:pt x="5091" y="3311"/>
                </a:lnTo>
                <a:lnTo>
                  <a:pt x="5104" y="3325"/>
                </a:lnTo>
                <a:lnTo>
                  <a:pt x="5119" y="3340"/>
                </a:lnTo>
                <a:lnTo>
                  <a:pt x="5135" y="3355"/>
                </a:lnTo>
                <a:lnTo>
                  <a:pt x="5148" y="3372"/>
                </a:lnTo>
                <a:lnTo>
                  <a:pt x="5163" y="3389"/>
                </a:lnTo>
                <a:lnTo>
                  <a:pt x="5177" y="3406"/>
                </a:lnTo>
                <a:lnTo>
                  <a:pt x="5190" y="3425"/>
                </a:lnTo>
                <a:lnTo>
                  <a:pt x="5204" y="3444"/>
                </a:lnTo>
                <a:lnTo>
                  <a:pt x="5217" y="3464"/>
                </a:lnTo>
                <a:lnTo>
                  <a:pt x="5230" y="3484"/>
                </a:lnTo>
                <a:lnTo>
                  <a:pt x="5243" y="3506"/>
                </a:lnTo>
                <a:lnTo>
                  <a:pt x="5257" y="3528"/>
                </a:lnTo>
                <a:lnTo>
                  <a:pt x="5268" y="3551"/>
                </a:lnTo>
                <a:lnTo>
                  <a:pt x="5280" y="3575"/>
                </a:lnTo>
                <a:lnTo>
                  <a:pt x="5291" y="3600"/>
                </a:lnTo>
                <a:lnTo>
                  <a:pt x="5303" y="3626"/>
                </a:lnTo>
                <a:lnTo>
                  <a:pt x="5314" y="3652"/>
                </a:lnTo>
                <a:lnTo>
                  <a:pt x="5325" y="3679"/>
                </a:lnTo>
                <a:lnTo>
                  <a:pt x="5336" y="3707"/>
                </a:lnTo>
                <a:lnTo>
                  <a:pt x="5346" y="3737"/>
                </a:lnTo>
                <a:lnTo>
                  <a:pt x="5356" y="3767"/>
                </a:lnTo>
                <a:lnTo>
                  <a:pt x="5337" y="3764"/>
                </a:lnTo>
                <a:lnTo>
                  <a:pt x="5319" y="3761"/>
                </a:lnTo>
                <a:lnTo>
                  <a:pt x="5300" y="3759"/>
                </a:lnTo>
                <a:lnTo>
                  <a:pt x="5280" y="3756"/>
                </a:lnTo>
                <a:lnTo>
                  <a:pt x="5261" y="3753"/>
                </a:lnTo>
                <a:lnTo>
                  <a:pt x="5242" y="3749"/>
                </a:lnTo>
                <a:lnTo>
                  <a:pt x="5223" y="3747"/>
                </a:lnTo>
                <a:lnTo>
                  <a:pt x="5204" y="3743"/>
                </a:lnTo>
                <a:lnTo>
                  <a:pt x="5194" y="3739"/>
                </a:lnTo>
                <a:lnTo>
                  <a:pt x="5185" y="3737"/>
                </a:lnTo>
                <a:lnTo>
                  <a:pt x="5177" y="3734"/>
                </a:lnTo>
                <a:lnTo>
                  <a:pt x="5168" y="3729"/>
                </a:lnTo>
                <a:lnTo>
                  <a:pt x="5160" y="3725"/>
                </a:lnTo>
                <a:lnTo>
                  <a:pt x="5154" y="3719"/>
                </a:lnTo>
                <a:lnTo>
                  <a:pt x="5147" y="3715"/>
                </a:lnTo>
                <a:lnTo>
                  <a:pt x="5143" y="3707"/>
                </a:lnTo>
                <a:lnTo>
                  <a:pt x="5137" y="3701"/>
                </a:lnTo>
                <a:lnTo>
                  <a:pt x="5134" y="3693"/>
                </a:lnTo>
                <a:lnTo>
                  <a:pt x="5129" y="3684"/>
                </a:lnTo>
                <a:lnTo>
                  <a:pt x="5127" y="3675"/>
                </a:lnTo>
                <a:lnTo>
                  <a:pt x="5125" y="3665"/>
                </a:lnTo>
                <a:lnTo>
                  <a:pt x="5124" y="3654"/>
                </a:lnTo>
                <a:lnTo>
                  <a:pt x="5124" y="3642"/>
                </a:lnTo>
                <a:lnTo>
                  <a:pt x="5125" y="3629"/>
                </a:lnTo>
                <a:lnTo>
                  <a:pt x="5127" y="3610"/>
                </a:lnTo>
                <a:lnTo>
                  <a:pt x="5128" y="3591"/>
                </a:lnTo>
                <a:lnTo>
                  <a:pt x="5128" y="3571"/>
                </a:lnTo>
                <a:lnTo>
                  <a:pt x="5128" y="3554"/>
                </a:lnTo>
                <a:lnTo>
                  <a:pt x="5127" y="3537"/>
                </a:lnTo>
                <a:lnTo>
                  <a:pt x="5125" y="3520"/>
                </a:lnTo>
                <a:lnTo>
                  <a:pt x="5124" y="3504"/>
                </a:lnTo>
                <a:lnTo>
                  <a:pt x="5121" y="3487"/>
                </a:lnTo>
                <a:lnTo>
                  <a:pt x="5116" y="3473"/>
                </a:lnTo>
                <a:lnTo>
                  <a:pt x="5113" y="3457"/>
                </a:lnTo>
                <a:lnTo>
                  <a:pt x="5107" y="3443"/>
                </a:lnTo>
                <a:lnTo>
                  <a:pt x="5102" y="3428"/>
                </a:lnTo>
                <a:lnTo>
                  <a:pt x="5096" y="3416"/>
                </a:lnTo>
                <a:lnTo>
                  <a:pt x="5090" y="3403"/>
                </a:lnTo>
                <a:lnTo>
                  <a:pt x="5082" y="3390"/>
                </a:lnTo>
                <a:lnTo>
                  <a:pt x="5074" y="3377"/>
                </a:lnTo>
                <a:lnTo>
                  <a:pt x="5066" y="3365"/>
                </a:lnTo>
                <a:lnTo>
                  <a:pt x="5058" y="3354"/>
                </a:lnTo>
                <a:lnTo>
                  <a:pt x="5048" y="3344"/>
                </a:lnTo>
                <a:lnTo>
                  <a:pt x="5038" y="3333"/>
                </a:lnTo>
                <a:lnTo>
                  <a:pt x="5028" y="3323"/>
                </a:lnTo>
                <a:lnTo>
                  <a:pt x="5017" y="3314"/>
                </a:lnTo>
                <a:lnTo>
                  <a:pt x="5006" y="3306"/>
                </a:lnTo>
                <a:lnTo>
                  <a:pt x="4993" y="3296"/>
                </a:lnTo>
                <a:lnTo>
                  <a:pt x="4981" y="3288"/>
                </a:lnTo>
                <a:lnTo>
                  <a:pt x="4969" y="3280"/>
                </a:lnTo>
                <a:lnTo>
                  <a:pt x="4956" y="3273"/>
                </a:lnTo>
                <a:lnTo>
                  <a:pt x="4941" y="3266"/>
                </a:lnTo>
                <a:lnTo>
                  <a:pt x="4927" y="3259"/>
                </a:lnTo>
                <a:lnTo>
                  <a:pt x="4914" y="3252"/>
                </a:lnTo>
                <a:lnTo>
                  <a:pt x="4898" y="3247"/>
                </a:lnTo>
                <a:lnTo>
                  <a:pt x="4882" y="3241"/>
                </a:lnTo>
                <a:close/>
                <a:moveTo>
                  <a:pt x="7493" y="632"/>
                </a:moveTo>
                <a:lnTo>
                  <a:pt x="7478" y="609"/>
                </a:lnTo>
                <a:lnTo>
                  <a:pt x="7463" y="590"/>
                </a:lnTo>
                <a:lnTo>
                  <a:pt x="7447" y="572"/>
                </a:lnTo>
                <a:lnTo>
                  <a:pt x="7431" y="556"/>
                </a:lnTo>
                <a:lnTo>
                  <a:pt x="7414" y="543"/>
                </a:lnTo>
                <a:lnTo>
                  <a:pt x="7398" y="531"/>
                </a:lnTo>
                <a:lnTo>
                  <a:pt x="7380" y="521"/>
                </a:lnTo>
                <a:lnTo>
                  <a:pt x="7361" y="511"/>
                </a:lnTo>
                <a:lnTo>
                  <a:pt x="7343" y="503"/>
                </a:lnTo>
                <a:lnTo>
                  <a:pt x="7325" y="497"/>
                </a:lnTo>
                <a:lnTo>
                  <a:pt x="7306" y="490"/>
                </a:lnTo>
                <a:lnTo>
                  <a:pt x="7288" y="486"/>
                </a:lnTo>
                <a:lnTo>
                  <a:pt x="7250" y="477"/>
                </a:lnTo>
                <a:lnTo>
                  <a:pt x="7214" y="469"/>
                </a:lnTo>
                <a:lnTo>
                  <a:pt x="7236" y="495"/>
                </a:lnTo>
                <a:lnTo>
                  <a:pt x="7255" y="521"/>
                </a:lnTo>
                <a:lnTo>
                  <a:pt x="7270" y="546"/>
                </a:lnTo>
                <a:lnTo>
                  <a:pt x="7285" y="572"/>
                </a:lnTo>
                <a:lnTo>
                  <a:pt x="7298" y="597"/>
                </a:lnTo>
                <a:lnTo>
                  <a:pt x="7308" y="622"/>
                </a:lnTo>
                <a:lnTo>
                  <a:pt x="7316" y="646"/>
                </a:lnTo>
                <a:lnTo>
                  <a:pt x="7324" y="671"/>
                </a:lnTo>
                <a:lnTo>
                  <a:pt x="7327" y="696"/>
                </a:lnTo>
                <a:lnTo>
                  <a:pt x="7330" y="719"/>
                </a:lnTo>
                <a:lnTo>
                  <a:pt x="7331" y="743"/>
                </a:lnTo>
                <a:lnTo>
                  <a:pt x="7331" y="767"/>
                </a:lnTo>
                <a:lnTo>
                  <a:pt x="7329" y="790"/>
                </a:lnTo>
                <a:lnTo>
                  <a:pt x="7325" y="813"/>
                </a:lnTo>
                <a:lnTo>
                  <a:pt x="7320" y="836"/>
                </a:lnTo>
                <a:lnTo>
                  <a:pt x="7314" y="859"/>
                </a:lnTo>
                <a:lnTo>
                  <a:pt x="7306" y="882"/>
                </a:lnTo>
                <a:lnTo>
                  <a:pt x="7297" y="904"/>
                </a:lnTo>
                <a:lnTo>
                  <a:pt x="7286" y="926"/>
                </a:lnTo>
                <a:lnTo>
                  <a:pt x="7275" y="947"/>
                </a:lnTo>
                <a:lnTo>
                  <a:pt x="7263" y="968"/>
                </a:lnTo>
                <a:lnTo>
                  <a:pt x="7248" y="989"/>
                </a:lnTo>
                <a:lnTo>
                  <a:pt x="7235" y="1010"/>
                </a:lnTo>
                <a:lnTo>
                  <a:pt x="7218" y="1030"/>
                </a:lnTo>
                <a:lnTo>
                  <a:pt x="7203" y="1051"/>
                </a:lnTo>
                <a:lnTo>
                  <a:pt x="7185" y="1071"/>
                </a:lnTo>
                <a:lnTo>
                  <a:pt x="7168" y="1090"/>
                </a:lnTo>
                <a:lnTo>
                  <a:pt x="7149" y="1108"/>
                </a:lnTo>
                <a:lnTo>
                  <a:pt x="7130" y="1128"/>
                </a:lnTo>
                <a:lnTo>
                  <a:pt x="7111" y="1146"/>
                </a:lnTo>
                <a:lnTo>
                  <a:pt x="7091" y="1164"/>
                </a:lnTo>
                <a:lnTo>
                  <a:pt x="7070" y="1183"/>
                </a:lnTo>
                <a:lnTo>
                  <a:pt x="6995" y="1246"/>
                </a:lnTo>
                <a:lnTo>
                  <a:pt x="6919" y="1309"/>
                </a:lnTo>
                <a:lnTo>
                  <a:pt x="6841" y="1372"/>
                </a:lnTo>
                <a:lnTo>
                  <a:pt x="6764" y="1434"/>
                </a:lnTo>
                <a:lnTo>
                  <a:pt x="6688" y="1494"/>
                </a:lnTo>
                <a:lnTo>
                  <a:pt x="6616" y="1554"/>
                </a:lnTo>
                <a:lnTo>
                  <a:pt x="6583" y="1583"/>
                </a:lnTo>
                <a:lnTo>
                  <a:pt x="6550" y="1613"/>
                </a:lnTo>
                <a:lnTo>
                  <a:pt x="6518" y="1639"/>
                </a:lnTo>
                <a:lnTo>
                  <a:pt x="6488" y="1667"/>
                </a:lnTo>
                <a:lnTo>
                  <a:pt x="6447" y="1707"/>
                </a:lnTo>
                <a:lnTo>
                  <a:pt x="6407" y="1746"/>
                </a:lnTo>
                <a:lnTo>
                  <a:pt x="6373" y="1781"/>
                </a:lnTo>
                <a:lnTo>
                  <a:pt x="6340" y="1818"/>
                </a:lnTo>
                <a:lnTo>
                  <a:pt x="6310" y="1854"/>
                </a:lnTo>
                <a:lnTo>
                  <a:pt x="6285" y="1888"/>
                </a:lnTo>
                <a:lnTo>
                  <a:pt x="6272" y="1905"/>
                </a:lnTo>
                <a:lnTo>
                  <a:pt x="6260" y="1924"/>
                </a:lnTo>
                <a:lnTo>
                  <a:pt x="6249" y="1940"/>
                </a:lnTo>
                <a:lnTo>
                  <a:pt x="6239" y="1958"/>
                </a:lnTo>
                <a:lnTo>
                  <a:pt x="6229" y="1975"/>
                </a:lnTo>
                <a:lnTo>
                  <a:pt x="6220" y="1992"/>
                </a:lnTo>
                <a:lnTo>
                  <a:pt x="6213" y="2010"/>
                </a:lnTo>
                <a:lnTo>
                  <a:pt x="6205" y="2028"/>
                </a:lnTo>
                <a:lnTo>
                  <a:pt x="6197" y="2047"/>
                </a:lnTo>
                <a:lnTo>
                  <a:pt x="6192" y="2064"/>
                </a:lnTo>
                <a:lnTo>
                  <a:pt x="6186" y="2082"/>
                </a:lnTo>
                <a:lnTo>
                  <a:pt x="6181" y="2101"/>
                </a:lnTo>
                <a:lnTo>
                  <a:pt x="6176" y="2120"/>
                </a:lnTo>
                <a:lnTo>
                  <a:pt x="6173" y="2138"/>
                </a:lnTo>
                <a:lnTo>
                  <a:pt x="6169" y="2158"/>
                </a:lnTo>
                <a:lnTo>
                  <a:pt x="6166" y="2178"/>
                </a:lnTo>
                <a:lnTo>
                  <a:pt x="6164" y="2199"/>
                </a:lnTo>
                <a:lnTo>
                  <a:pt x="6163" y="2220"/>
                </a:lnTo>
                <a:lnTo>
                  <a:pt x="6162" y="2241"/>
                </a:lnTo>
                <a:lnTo>
                  <a:pt x="6161" y="2262"/>
                </a:lnTo>
                <a:lnTo>
                  <a:pt x="6161" y="2302"/>
                </a:lnTo>
                <a:lnTo>
                  <a:pt x="6162" y="2341"/>
                </a:lnTo>
                <a:lnTo>
                  <a:pt x="6164" y="2377"/>
                </a:lnTo>
                <a:lnTo>
                  <a:pt x="6168" y="2414"/>
                </a:lnTo>
                <a:lnTo>
                  <a:pt x="6174" y="2449"/>
                </a:lnTo>
                <a:lnTo>
                  <a:pt x="6182" y="2482"/>
                </a:lnTo>
                <a:lnTo>
                  <a:pt x="6189" y="2516"/>
                </a:lnTo>
                <a:lnTo>
                  <a:pt x="6199" y="2547"/>
                </a:lnTo>
                <a:lnTo>
                  <a:pt x="6210" y="2576"/>
                </a:lnTo>
                <a:lnTo>
                  <a:pt x="6224" y="2606"/>
                </a:lnTo>
                <a:lnTo>
                  <a:pt x="6238" y="2634"/>
                </a:lnTo>
                <a:lnTo>
                  <a:pt x="6252" y="2661"/>
                </a:lnTo>
                <a:lnTo>
                  <a:pt x="6270" y="2687"/>
                </a:lnTo>
                <a:lnTo>
                  <a:pt x="6289" y="2710"/>
                </a:lnTo>
                <a:lnTo>
                  <a:pt x="6309" y="2732"/>
                </a:lnTo>
                <a:lnTo>
                  <a:pt x="6330" y="2755"/>
                </a:lnTo>
                <a:lnTo>
                  <a:pt x="6353" y="2776"/>
                </a:lnTo>
                <a:lnTo>
                  <a:pt x="6378" y="2793"/>
                </a:lnTo>
                <a:lnTo>
                  <a:pt x="6404" y="2811"/>
                </a:lnTo>
                <a:lnTo>
                  <a:pt x="6431" y="2828"/>
                </a:lnTo>
                <a:lnTo>
                  <a:pt x="6460" y="2842"/>
                </a:lnTo>
                <a:lnTo>
                  <a:pt x="6490" y="2855"/>
                </a:lnTo>
                <a:lnTo>
                  <a:pt x="6522" y="2867"/>
                </a:lnTo>
                <a:lnTo>
                  <a:pt x="6556" y="2879"/>
                </a:lnTo>
                <a:lnTo>
                  <a:pt x="6591" y="2887"/>
                </a:lnTo>
                <a:lnTo>
                  <a:pt x="6628" y="2896"/>
                </a:lnTo>
                <a:lnTo>
                  <a:pt x="6665" y="2902"/>
                </a:lnTo>
                <a:lnTo>
                  <a:pt x="6705" y="2907"/>
                </a:lnTo>
                <a:lnTo>
                  <a:pt x="6747" y="2911"/>
                </a:lnTo>
                <a:lnTo>
                  <a:pt x="6789" y="2913"/>
                </a:lnTo>
                <a:lnTo>
                  <a:pt x="6833" y="2913"/>
                </a:lnTo>
                <a:lnTo>
                  <a:pt x="6880" y="2913"/>
                </a:lnTo>
                <a:lnTo>
                  <a:pt x="6846" y="2932"/>
                </a:lnTo>
                <a:lnTo>
                  <a:pt x="6812" y="2952"/>
                </a:lnTo>
                <a:lnTo>
                  <a:pt x="6778" y="2969"/>
                </a:lnTo>
                <a:lnTo>
                  <a:pt x="6744" y="2986"/>
                </a:lnTo>
                <a:lnTo>
                  <a:pt x="6709" y="3002"/>
                </a:lnTo>
                <a:lnTo>
                  <a:pt x="6676" y="3019"/>
                </a:lnTo>
                <a:lnTo>
                  <a:pt x="6642" y="3032"/>
                </a:lnTo>
                <a:lnTo>
                  <a:pt x="6608" y="3047"/>
                </a:lnTo>
                <a:lnTo>
                  <a:pt x="6573" y="3060"/>
                </a:lnTo>
                <a:lnTo>
                  <a:pt x="6540" y="3072"/>
                </a:lnTo>
                <a:lnTo>
                  <a:pt x="6506" y="3084"/>
                </a:lnTo>
                <a:lnTo>
                  <a:pt x="6473" y="3094"/>
                </a:lnTo>
                <a:lnTo>
                  <a:pt x="6439" y="3104"/>
                </a:lnTo>
                <a:lnTo>
                  <a:pt x="6405" y="3113"/>
                </a:lnTo>
                <a:lnTo>
                  <a:pt x="6372" y="3120"/>
                </a:lnTo>
                <a:lnTo>
                  <a:pt x="6338" y="3127"/>
                </a:lnTo>
                <a:lnTo>
                  <a:pt x="6304" y="3133"/>
                </a:lnTo>
                <a:lnTo>
                  <a:pt x="6270" y="3138"/>
                </a:lnTo>
                <a:lnTo>
                  <a:pt x="6237" y="3142"/>
                </a:lnTo>
                <a:lnTo>
                  <a:pt x="6204" y="3145"/>
                </a:lnTo>
                <a:lnTo>
                  <a:pt x="6171" y="3148"/>
                </a:lnTo>
                <a:lnTo>
                  <a:pt x="6137" y="3150"/>
                </a:lnTo>
                <a:lnTo>
                  <a:pt x="6104" y="3150"/>
                </a:lnTo>
                <a:lnTo>
                  <a:pt x="6071" y="3148"/>
                </a:lnTo>
                <a:lnTo>
                  <a:pt x="6038" y="3146"/>
                </a:lnTo>
                <a:lnTo>
                  <a:pt x="6005" y="3143"/>
                </a:lnTo>
                <a:lnTo>
                  <a:pt x="5973" y="3141"/>
                </a:lnTo>
                <a:lnTo>
                  <a:pt x="5939" y="3135"/>
                </a:lnTo>
                <a:lnTo>
                  <a:pt x="5907" y="3130"/>
                </a:lnTo>
                <a:lnTo>
                  <a:pt x="5874" y="3122"/>
                </a:lnTo>
                <a:lnTo>
                  <a:pt x="5842" y="3114"/>
                </a:lnTo>
                <a:lnTo>
                  <a:pt x="5810" y="3105"/>
                </a:lnTo>
                <a:lnTo>
                  <a:pt x="5786" y="3096"/>
                </a:lnTo>
                <a:lnTo>
                  <a:pt x="5762" y="3087"/>
                </a:lnTo>
                <a:lnTo>
                  <a:pt x="5740" y="3077"/>
                </a:lnTo>
                <a:lnTo>
                  <a:pt x="5718" y="3065"/>
                </a:lnTo>
                <a:lnTo>
                  <a:pt x="5698" y="3053"/>
                </a:lnTo>
                <a:lnTo>
                  <a:pt x="5678" y="3040"/>
                </a:lnTo>
                <a:lnTo>
                  <a:pt x="5661" y="3026"/>
                </a:lnTo>
                <a:lnTo>
                  <a:pt x="5644" y="3010"/>
                </a:lnTo>
                <a:lnTo>
                  <a:pt x="5628" y="2995"/>
                </a:lnTo>
                <a:lnTo>
                  <a:pt x="5613" y="2977"/>
                </a:lnTo>
                <a:lnTo>
                  <a:pt x="5600" y="2959"/>
                </a:lnTo>
                <a:lnTo>
                  <a:pt x="5588" y="2940"/>
                </a:lnTo>
                <a:lnTo>
                  <a:pt x="5576" y="2921"/>
                </a:lnTo>
                <a:lnTo>
                  <a:pt x="5566" y="2901"/>
                </a:lnTo>
                <a:lnTo>
                  <a:pt x="5557" y="2880"/>
                </a:lnTo>
                <a:lnTo>
                  <a:pt x="5549" y="2859"/>
                </a:lnTo>
                <a:lnTo>
                  <a:pt x="5542" y="2836"/>
                </a:lnTo>
                <a:lnTo>
                  <a:pt x="5537" y="2813"/>
                </a:lnTo>
                <a:lnTo>
                  <a:pt x="5533" y="2790"/>
                </a:lnTo>
                <a:lnTo>
                  <a:pt x="5530" y="2766"/>
                </a:lnTo>
                <a:lnTo>
                  <a:pt x="5528" y="2742"/>
                </a:lnTo>
                <a:lnTo>
                  <a:pt x="5527" y="2717"/>
                </a:lnTo>
                <a:lnTo>
                  <a:pt x="5528" y="2692"/>
                </a:lnTo>
                <a:lnTo>
                  <a:pt x="5530" y="2666"/>
                </a:lnTo>
                <a:lnTo>
                  <a:pt x="5533" y="2641"/>
                </a:lnTo>
                <a:lnTo>
                  <a:pt x="5538" y="2614"/>
                </a:lnTo>
                <a:lnTo>
                  <a:pt x="5544" y="2588"/>
                </a:lnTo>
                <a:lnTo>
                  <a:pt x="5551" y="2560"/>
                </a:lnTo>
                <a:lnTo>
                  <a:pt x="5560" y="2532"/>
                </a:lnTo>
                <a:lnTo>
                  <a:pt x="5569" y="2506"/>
                </a:lnTo>
                <a:lnTo>
                  <a:pt x="5581" y="2478"/>
                </a:lnTo>
                <a:lnTo>
                  <a:pt x="5593" y="2450"/>
                </a:lnTo>
                <a:lnTo>
                  <a:pt x="5531" y="2480"/>
                </a:lnTo>
                <a:lnTo>
                  <a:pt x="5462" y="2513"/>
                </a:lnTo>
                <a:lnTo>
                  <a:pt x="5391" y="2548"/>
                </a:lnTo>
                <a:lnTo>
                  <a:pt x="5318" y="2583"/>
                </a:lnTo>
                <a:lnTo>
                  <a:pt x="5246" y="2620"/>
                </a:lnTo>
                <a:lnTo>
                  <a:pt x="5177" y="2656"/>
                </a:lnTo>
                <a:lnTo>
                  <a:pt x="5145" y="2676"/>
                </a:lnTo>
                <a:lnTo>
                  <a:pt x="5113" y="2695"/>
                </a:lnTo>
                <a:lnTo>
                  <a:pt x="5083" y="2713"/>
                </a:lnTo>
                <a:lnTo>
                  <a:pt x="5056" y="2731"/>
                </a:lnTo>
                <a:lnTo>
                  <a:pt x="5038" y="2746"/>
                </a:lnTo>
                <a:lnTo>
                  <a:pt x="5020" y="2759"/>
                </a:lnTo>
                <a:lnTo>
                  <a:pt x="5002" y="2773"/>
                </a:lnTo>
                <a:lnTo>
                  <a:pt x="4987" y="2788"/>
                </a:lnTo>
                <a:lnTo>
                  <a:pt x="4971" y="2802"/>
                </a:lnTo>
                <a:lnTo>
                  <a:pt x="4957" y="2818"/>
                </a:lnTo>
                <a:lnTo>
                  <a:pt x="4942" y="2833"/>
                </a:lnTo>
                <a:lnTo>
                  <a:pt x="4929" y="2849"/>
                </a:lnTo>
                <a:lnTo>
                  <a:pt x="4917" y="2864"/>
                </a:lnTo>
                <a:lnTo>
                  <a:pt x="4905" y="2881"/>
                </a:lnTo>
                <a:lnTo>
                  <a:pt x="4895" y="2897"/>
                </a:lnTo>
                <a:lnTo>
                  <a:pt x="4885" y="2914"/>
                </a:lnTo>
                <a:lnTo>
                  <a:pt x="4877" y="2931"/>
                </a:lnTo>
                <a:lnTo>
                  <a:pt x="4869" y="2947"/>
                </a:lnTo>
                <a:lnTo>
                  <a:pt x="4864" y="2964"/>
                </a:lnTo>
                <a:lnTo>
                  <a:pt x="4858" y="2981"/>
                </a:lnTo>
                <a:lnTo>
                  <a:pt x="4855" y="2998"/>
                </a:lnTo>
                <a:lnTo>
                  <a:pt x="4853" y="3016"/>
                </a:lnTo>
                <a:lnTo>
                  <a:pt x="4854" y="3030"/>
                </a:lnTo>
                <a:lnTo>
                  <a:pt x="4856" y="3042"/>
                </a:lnTo>
                <a:lnTo>
                  <a:pt x="4859" y="3056"/>
                </a:lnTo>
                <a:lnTo>
                  <a:pt x="4865" y="3067"/>
                </a:lnTo>
                <a:lnTo>
                  <a:pt x="4873" y="3077"/>
                </a:lnTo>
                <a:lnTo>
                  <a:pt x="4880" y="3085"/>
                </a:lnTo>
                <a:lnTo>
                  <a:pt x="4892" y="3094"/>
                </a:lnTo>
                <a:lnTo>
                  <a:pt x="4903" y="3102"/>
                </a:lnTo>
                <a:lnTo>
                  <a:pt x="4914" y="3110"/>
                </a:lnTo>
                <a:lnTo>
                  <a:pt x="4928" y="3117"/>
                </a:lnTo>
                <a:lnTo>
                  <a:pt x="4958" y="3130"/>
                </a:lnTo>
                <a:lnTo>
                  <a:pt x="4989" y="3143"/>
                </a:lnTo>
                <a:lnTo>
                  <a:pt x="5009" y="3152"/>
                </a:lnTo>
                <a:lnTo>
                  <a:pt x="5029" y="3162"/>
                </a:lnTo>
                <a:lnTo>
                  <a:pt x="5048" y="3172"/>
                </a:lnTo>
                <a:lnTo>
                  <a:pt x="5069" y="3183"/>
                </a:lnTo>
                <a:lnTo>
                  <a:pt x="5086" y="3194"/>
                </a:lnTo>
                <a:lnTo>
                  <a:pt x="5105" y="3206"/>
                </a:lnTo>
                <a:lnTo>
                  <a:pt x="5124" y="3218"/>
                </a:lnTo>
                <a:lnTo>
                  <a:pt x="5141" y="3231"/>
                </a:lnTo>
                <a:lnTo>
                  <a:pt x="5157" y="3246"/>
                </a:lnTo>
                <a:lnTo>
                  <a:pt x="5175" y="3261"/>
                </a:lnTo>
                <a:lnTo>
                  <a:pt x="5191" y="3276"/>
                </a:lnTo>
                <a:lnTo>
                  <a:pt x="5208" y="3293"/>
                </a:lnTo>
                <a:lnTo>
                  <a:pt x="5223" y="3310"/>
                </a:lnTo>
                <a:lnTo>
                  <a:pt x="5238" y="3328"/>
                </a:lnTo>
                <a:lnTo>
                  <a:pt x="5253" y="3345"/>
                </a:lnTo>
                <a:lnTo>
                  <a:pt x="5268" y="3364"/>
                </a:lnTo>
                <a:lnTo>
                  <a:pt x="5281" y="3384"/>
                </a:lnTo>
                <a:lnTo>
                  <a:pt x="5295" y="3406"/>
                </a:lnTo>
                <a:lnTo>
                  <a:pt x="5309" y="3427"/>
                </a:lnTo>
                <a:lnTo>
                  <a:pt x="5321" y="3449"/>
                </a:lnTo>
                <a:lnTo>
                  <a:pt x="5333" y="3472"/>
                </a:lnTo>
                <a:lnTo>
                  <a:pt x="5345" y="3495"/>
                </a:lnTo>
                <a:lnTo>
                  <a:pt x="5356" y="3519"/>
                </a:lnTo>
                <a:lnTo>
                  <a:pt x="5366" y="3545"/>
                </a:lnTo>
                <a:lnTo>
                  <a:pt x="5376" y="3570"/>
                </a:lnTo>
                <a:lnTo>
                  <a:pt x="5386" y="3595"/>
                </a:lnTo>
                <a:lnTo>
                  <a:pt x="5395" y="3624"/>
                </a:lnTo>
                <a:lnTo>
                  <a:pt x="5404" y="3651"/>
                </a:lnTo>
                <a:lnTo>
                  <a:pt x="5412" y="3681"/>
                </a:lnTo>
                <a:lnTo>
                  <a:pt x="5419" y="3709"/>
                </a:lnTo>
                <a:lnTo>
                  <a:pt x="5426" y="3739"/>
                </a:lnTo>
                <a:lnTo>
                  <a:pt x="5433" y="3770"/>
                </a:lnTo>
                <a:lnTo>
                  <a:pt x="5744" y="4332"/>
                </a:lnTo>
                <a:lnTo>
                  <a:pt x="5755" y="4352"/>
                </a:lnTo>
                <a:lnTo>
                  <a:pt x="5766" y="4371"/>
                </a:lnTo>
                <a:lnTo>
                  <a:pt x="5778" y="4389"/>
                </a:lnTo>
                <a:lnTo>
                  <a:pt x="5790" y="4404"/>
                </a:lnTo>
                <a:lnTo>
                  <a:pt x="5802" y="4419"/>
                </a:lnTo>
                <a:lnTo>
                  <a:pt x="5815" y="4433"/>
                </a:lnTo>
                <a:lnTo>
                  <a:pt x="5829" y="4445"/>
                </a:lnTo>
                <a:lnTo>
                  <a:pt x="5842" y="4456"/>
                </a:lnTo>
                <a:lnTo>
                  <a:pt x="5854" y="4467"/>
                </a:lnTo>
                <a:lnTo>
                  <a:pt x="5867" y="4476"/>
                </a:lnTo>
                <a:lnTo>
                  <a:pt x="5882" y="4485"/>
                </a:lnTo>
                <a:lnTo>
                  <a:pt x="5896" y="4492"/>
                </a:lnTo>
                <a:lnTo>
                  <a:pt x="5909" y="4498"/>
                </a:lnTo>
                <a:lnTo>
                  <a:pt x="5925" y="4503"/>
                </a:lnTo>
                <a:lnTo>
                  <a:pt x="5940" y="4508"/>
                </a:lnTo>
                <a:lnTo>
                  <a:pt x="5955" y="4511"/>
                </a:lnTo>
                <a:lnTo>
                  <a:pt x="5971" y="4515"/>
                </a:lnTo>
                <a:lnTo>
                  <a:pt x="5987" y="4517"/>
                </a:lnTo>
                <a:lnTo>
                  <a:pt x="6004" y="4518"/>
                </a:lnTo>
                <a:lnTo>
                  <a:pt x="6020" y="4519"/>
                </a:lnTo>
                <a:lnTo>
                  <a:pt x="6037" y="4519"/>
                </a:lnTo>
                <a:lnTo>
                  <a:pt x="6053" y="4518"/>
                </a:lnTo>
                <a:lnTo>
                  <a:pt x="6071" y="4517"/>
                </a:lnTo>
                <a:lnTo>
                  <a:pt x="6089" y="4515"/>
                </a:lnTo>
                <a:lnTo>
                  <a:pt x="6125" y="4510"/>
                </a:lnTo>
                <a:lnTo>
                  <a:pt x="6163" y="4503"/>
                </a:lnTo>
                <a:lnTo>
                  <a:pt x="6204" y="4494"/>
                </a:lnTo>
                <a:lnTo>
                  <a:pt x="6245" y="4484"/>
                </a:lnTo>
                <a:lnTo>
                  <a:pt x="6269" y="4478"/>
                </a:lnTo>
                <a:lnTo>
                  <a:pt x="6295" y="4474"/>
                </a:lnTo>
                <a:lnTo>
                  <a:pt x="6318" y="4469"/>
                </a:lnTo>
                <a:lnTo>
                  <a:pt x="6341" y="4467"/>
                </a:lnTo>
                <a:lnTo>
                  <a:pt x="6363" y="4465"/>
                </a:lnTo>
                <a:lnTo>
                  <a:pt x="6385" y="4464"/>
                </a:lnTo>
                <a:lnTo>
                  <a:pt x="6406" y="4464"/>
                </a:lnTo>
                <a:lnTo>
                  <a:pt x="6428" y="4465"/>
                </a:lnTo>
                <a:lnTo>
                  <a:pt x="6448" y="4467"/>
                </a:lnTo>
                <a:lnTo>
                  <a:pt x="6467" y="4471"/>
                </a:lnTo>
                <a:lnTo>
                  <a:pt x="6486" y="4475"/>
                </a:lnTo>
                <a:lnTo>
                  <a:pt x="6505" y="4479"/>
                </a:lnTo>
                <a:lnTo>
                  <a:pt x="6521" y="4486"/>
                </a:lnTo>
                <a:lnTo>
                  <a:pt x="6539" y="4494"/>
                </a:lnTo>
                <a:lnTo>
                  <a:pt x="6553" y="4501"/>
                </a:lnTo>
                <a:lnTo>
                  <a:pt x="6569" y="4511"/>
                </a:lnTo>
                <a:lnTo>
                  <a:pt x="6583" y="4523"/>
                </a:lnTo>
                <a:lnTo>
                  <a:pt x="6597" y="4534"/>
                </a:lnTo>
                <a:lnTo>
                  <a:pt x="6609" y="4546"/>
                </a:lnTo>
                <a:lnTo>
                  <a:pt x="6621" y="4560"/>
                </a:lnTo>
                <a:lnTo>
                  <a:pt x="6631" y="4575"/>
                </a:lnTo>
                <a:lnTo>
                  <a:pt x="6641" y="4590"/>
                </a:lnTo>
                <a:lnTo>
                  <a:pt x="6650" y="4608"/>
                </a:lnTo>
                <a:lnTo>
                  <a:pt x="6659" y="4625"/>
                </a:lnTo>
                <a:lnTo>
                  <a:pt x="6665" y="4644"/>
                </a:lnTo>
                <a:lnTo>
                  <a:pt x="6672" y="4665"/>
                </a:lnTo>
                <a:lnTo>
                  <a:pt x="6676" y="4686"/>
                </a:lnTo>
                <a:lnTo>
                  <a:pt x="6681" y="4708"/>
                </a:lnTo>
                <a:lnTo>
                  <a:pt x="6683" y="4733"/>
                </a:lnTo>
                <a:lnTo>
                  <a:pt x="6685" y="4756"/>
                </a:lnTo>
                <a:lnTo>
                  <a:pt x="6686" y="4783"/>
                </a:lnTo>
                <a:lnTo>
                  <a:pt x="6686" y="4810"/>
                </a:lnTo>
                <a:lnTo>
                  <a:pt x="6685" y="4832"/>
                </a:lnTo>
                <a:lnTo>
                  <a:pt x="6683" y="4856"/>
                </a:lnTo>
                <a:lnTo>
                  <a:pt x="6680" y="4879"/>
                </a:lnTo>
                <a:lnTo>
                  <a:pt x="6675" y="4900"/>
                </a:lnTo>
                <a:lnTo>
                  <a:pt x="6670" y="4921"/>
                </a:lnTo>
                <a:lnTo>
                  <a:pt x="6663" y="4942"/>
                </a:lnTo>
                <a:lnTo>
                  <a:pt x="6655" y="4961"/>
                </a:lnTo>
                <a:lnTo>
                  <a:pt x="6646" y="4979"/>
                </a:lnTo>
                <a:lnTo>
                  <a:pt x="6638" y="4997"/>
                </a:lnTo>
                <a:lnTo>
                  <a:pt x="6626" y="5014"/>
                </a:lnTo>
                <a:lnTo>
                  <a:pt x="6615" y="5030"/>
                </a:lnTo>
                <a:lnTo>
                  <a:pt x="6602" y="5045"/>
                </a:lnTo>
                <a:lnTo>
                  <a:pt x="6589" y="5059"/>
                </a:lnTo>
                <a:lnTo>
                  <a:pt x="6574" y="5072"/>
                </a:lnTo>
                <a:lnTo>
                  <a:pt x="6560" y="5086"/>
                </a:lnTo>
                <a:lnTo>
                  <a:pt x="6543" y="5097"/>
                </a:lnTo>
                <a:lnTo>
                  <a:pt x="6528" y="5107"/>
                </a:lnTo>
                <a:lnTo>
                  <a:pt x="6510" y="5117"/>
                </a:lnTo>
                <a:lnTo>
                  <a:pt x="6493" y="5124"/>
                </a:lnTo>
                <a:lnTo>
                  <a:pt x="6473" y="5132"/>
                </a:lnTo>
                <a:lnTo>
                  <a:pt x="6454" y="5139"/>
                </a:lnTo>
                <a:lnTo>
                  <a:pt x="6434" y="5143"/>
                </a:lnTo>
                <a:lnTo>
                  <a:pt x="6413" y="5149"/>
                </a:lnTo>
                <a:lnTo>
                  <a:pt x="6392" y="5152"/>
                </a:lnTo>
                <a:lnTo>
                  <a:pt x="6370" y="5153"/>
                </a:lnTo>
                <a:lnTo>
                  <a:pt x="6348" y="5154"/>
                </a:lnTo>
                <a:lnTo>
                  <a:pt x="6324" y="5154"/>
                </a:lnTo>
                <a:lnTo>
                  <a:pt x="6300" y="5153"/>
                </a:lnTo>
                <a:lnTo>
                  <a:pt x="6277" y="5152"/>
                </a:lnTo>
                <a:lnTo>
                  <a:pt x="6251" y="5149"/>
                </a:lnTo>
                <a:lnTo>
                  <a:pt x="6228" y="5143"/>
                </a:lnTo>
                <a:lnTo>
                  <a:pt x="6202" y="5138"/>
                </a:lnTo>
                <a:lnTo>
                  <a:pt x="6169" y="5129"/>
                </a:lnTo>
                <a:lnTo>
                  <a:pt x="6137" y="5119"/>
                </a:lnTo>
                <a:lnTo>
                  <a:pt x="6106" y="5108"/>
                </a:lnTo>
                <a:lnTo>
                  <a:pt x="6075" y="5097"/>
                </a:lnTo>
                <a:lnTo>
                  <a:pt x="6047" y="5085"/>
                </a:lnTo>
                <a:lnTo>
                  <a:pt x="6019" y="5071"/>
                </a:lnTo>
                <a:lnTo>
                  <a:pt x="5990" y="5056"/>
                </a:lnTo>
                <a:lnTo>
                  <a:pt x="5963" y="5040"/>
                </a:lnTo>
                <a:lnTo>
                  <a:pt x="5935" y="5023"/>
                </a:lnTo>
                <a:lnTo>
                  <a:pt x="5908" y="5005"/>
                </a:lnTo>
                <a:lnTo>
                  <a:pt x="5881" y="4986"/>
                </a:lnTo>
                <a:lnTo>
                  <a:pt x="5854" y="4964"/>
                </a:lnTo>
                <a:lnTo>
                  <a:pt x="5828" y="4942"/>
                </a:lnTo>
                <a:lnTo>
                  <a:pt x="5800" y="4919"/>
                </a:lnTo>
                <a:lnTo>
                  <a:pt x="5773" y="4893"/>
                </a:lnTo>
                <a:lnTo>
                  <a:pt x="5746" y="4867"/>
                </a:lnTo>
                <a:lnTo>
                  <a:pt x="5725" y="4847"/>
                </a:lnTo>
                <a:lnTo>
                  <a:pt x="5704" y="4830"/>
                </a:lnTo>
                <a:lnTo>
                  <a:pt x="5683" y="4816"/>
                </a:lnTo>
                <a:lnTo>
                  <a:pt x="5663" y="4805"/>
                </a:lnTo>
                <a:lnTo>
                  <a:pt x="5642" y="4796"/>
                </a:lnTo>
                <a:lnTo>
                  <a:pt x="5622" y="4789"/>
                </a:lnTo>
                <a:lnTo>
                  <a:pt x="5601" y="4786"/>
                </a:lnTo>
                <a:lnTo>
                  <a:pt x="5582" y="4785"/>
                </a:lnTo>
                <a:lnTo>
                  <a:pt x="5563" y="4785"/>
                </a:lnTo>
                <a:lnTo>
                  <a:pt x="5544" y="4788"/>
                </a:lnTo>
                <a:lnTo>
                  <a:pt x="5524" y="4791"/>
                </a:lnTo>
                <a:lnTo>
                  <a:pt x="5507" y="4799"/>
                </a:lnTo>
                <a:lnTo>
                  <a:pt x="5489" y="4807"/>
                </a:lnTo>
                <a:lnTo>
                  <a:pt x="5471" y="4817"/>
                </a:lnTo>
                <a:lnTo>
                  <a:pt x="5455" y="4828"/>
                </a:lnTo>
                <a:lnTo>
                  <a:pt x="5437" y="4841"/>
                </a:lnTo>
                <a:lnTo>
                  <a:pt x="5422" y="4854"/>
                </a:lnTo>
                <a:lnTo>
                  <a:pt x="5406" y="4870"/>
                </a:lnTo>
                <a:lnTo>
                  <a:pt x="5391" y="4886"/>
                </a:lnTo>
                <a:lnTo>
                  <a:pt x="5377" y="4904"/>
                </a:lnTo>
                <a:lnTo>
                  <a:pt x="5363" y="4923"/>
                </a:lnTo>
                <a:lnTo>
                  <a:pt x="5350" y="4942"/>
                </a:lnTo>
                <a:lnTo>
                  <a:pt x="5336" y="4963"/>
                </a:lnTo>
                <a:lnTo>
                  <a:pt x="5324" y="4984"/>
                </a:lnTo>
                <a:lnTo>
                  <a:pt x="5313" y="5005"/>
                </a:lnTo>
                <a:lnTo>
                  <a:pt x="5303" y="5027"/>
                </a:lnTo>
                <a:lnTo>
                  <a:pt x="5293" y="5049"/>
                </a:lnTo>
                <a:lnTo>
                  <a:pt x="5284" y="5072"/>
                </a:lnTo>
                <a:lnTo>
                  <a:pt x="5275" y="5094"/>
                </a:lnTo>
                <a:lnTo>
                  <a:pt x="5268" y="5118"/>
                </a:lnTo>
                <a:lnTo>
                  <a:pt x="5261" y="5140"/>
                </a:lnTo>
                <a:lnTo>
                  <a:pt x="5256" y="5162"/>
                </a:lnTo>
                <a:lnTo>
                  <a:pt x="5327" y="5174"/>
                </a:lnTo>
                <a:lnTo>
                  <a:pt x="5334" y="5140"/>
                </a:lnTo>
                <a:lnTo>
                  <a:pt x="5343" y="5108"/>
                </a:lnTo>
                <a:lnTo>
                  <a:pt x="5353" y="5080"/>
                </a:lnTo>
                <a:lnTo>
                  <a:pt x="5364" y="5052"/>
                </a:lnTo>
                <a:lnTo>
                  <a:pt x="5370" y="5041"/>
                </a:lnTo>
                <a:lnTo>
                  <a:pt x="5377" y="5029"/>
                </a:lnTo>
                <a:lnTo>
                  <a:pt x="5383" y="5018"/>
                </a:lnTo>
                <a:lnTo>
                  <a:pt x="5389" y="5008"/>
                </a:lnTo>
                <a:lnTo>
                  <a:pt x="5397" y="4997"/>
                </a:lnTo>
                <a:lnTo>
                  <a:pt x="5404" y="4987"/>
                </a:lnTo>
                <a:lnTo>
                  <a:pt x="5412" y="4978"/>
                </a:lnTo>
                <a:lnTo>
                  <a:pt x="5420" y="4971"/>
                </a:lnTo>
                <a:lnTo>
                  <a:pt x="5428" y="4963"/>
                </a:lnTo>
                <a:lnTo>
                  <a:pt x="5436" y="4955"/>
                </a:lnTo>
                <a:lnTo>
                  <a:pt x="5445" y="4948"/>
                </a:lnTo>
                <a:lnTo>
                  <a:pt x="5454" y="4942"/>
                </a:lnTo>
                <a:lnTo>
                  <a:pt x="5462" y="4936"/>
                </a:lnTo>
                <a:lnTo>
                  <a:pt x="5471" y="4931"/>
                </a:lnTo>
                <a:lnTo>
                  <a:pt x="5480" y="4926"/>
                </a:lnTo>
                <a:lnTo>
                  <a:pt x="5490" y="4922"/>
                </a:lnTo>
                <a:lnTo>
                  <a:pt x="5500" y="4920"/>
                </a:lnTo>
                <a:lnTo>
                  <a:pt x="5510" y="4915"/>
                </a:lnTo>
                <a:lnTo>
                  <a:pt x="5520" y="4913"/>
                </a:lnTo>
                <a:lnTo>
                  <a:pt x="5530" y="4911"/>
                </a:lnTo>
                <a:lnTo>
                  <a:pt x="5551" y="4909"/>
                </a:lnTo>
                <a:lnTo>
                  <a:pt x="5572" y="4906"/>
                </a:lnTo>
                <a:lnTo>
                  <a:pt x="5591" y="4908"/>
                </a:lnTo>
                <a:lnTo>
                  <a:pt x="5611" y="4909"/>
                </a:lnTo>
                <a:lnTo>
                  <a:pt x="5627" y="4911"/>
                </a:lnTo>
                <a:lnTo>
                  <a:pt x="5644" y="4915"/>
                </a:lnTo>
                <a:lnTo>
                  <a:pt x="5661" y="4921"/>
                </a:lnTo>
                <a:lnTo>
                  <a:pt x="5677" y="4926"/>
                </a:lnTo>
                <a:lnTo>
                  <a:pt x="5690" y="4934"/>
                </a:lnTo>
                <a:lnTo>
                  <a:pt x="5705" y="4942"/>
                </a:lnTo>
                <a:lnTo>
                  <a:pt x="5719" y="4952"/>
                </a:lnTo>
                <a:lnTo>
                  <a:pt x="5732" y="4963"/>
                </a:lnTo>
                <a:lnTo>
                  <a:pt x="5745" y="4974"/>
                </a:lnTo>
                <a:lnTo>
                  <a:pt x="5757" y="4986"/>
                </a:lnTo>
                <a:lnTo>
                  <a:pt x="5769" y="5000"/>
                </a:lnTo>
                <a:lnTo>
                  <a:pt x="5780" y="5015"/>
                </a:lnTo>
                <a:lnTo>
                  <a:pt x="5792" y="5030"/>
                </a:lnTo>
                <a:lnTo>
                  <a:pt x="5803" y="5047"/>
                </a:lnTo>
                <a:lnTo>
                  <a:pt x="5781" y="5029"/>
                </a:lnTo>
                <a:lnTo>
                  <a:pt x="5758" y="5010"/>
                </a:lnTo>
                <a:lnTo>
                  <a:pt x="5746" y="5003"/>
                </a:lnTo>
                <a:lnTo>
                  <a:pt x="5734" y="4996"/>
                </a:lnTo>
                <a:lnTo>
                  <a:pt x="5721" y="4988"/>
                </a:lnTo>
                <a:lnTo>
                  <a:pt x="5709" y="4983"/>
                </a:lnTo>
                <a:lnTo>
                  <a:pt x="5697" y="4976"/>
                </a:lnTo>
                <a:lnTo>
                  <a:pt x="5685" y="4972"/>
                </a:lnTo>
                <a:lnTo>
                  <a:pt x="5672" y="4966"/>
                </a:lnTo>
                <a:lnTo>
                  <a:pt x="5659" y="4963"/>
                </a:lnTo>
                <a:lnTo>
                  <a:pt x="5646" y="4960"/>
                </a:lnTo>
                <a:lnTo>
                  <a:pt x="5634" y="4957"/>
                </a:lnTo>
                <a:lnTo>
                  <a:pt x="5622" y="4955"/>
                </a:lnTo>
                <a:lnTo>
                  <a:pt x="5610" y="4954"/>
                </a:lnTo>
                <a:lnTo>
                  <a:pt x="5597" y="4954"/>
                </a:lnTo>
                <a:lnTo>
                  <a:pt x="5585" y="4955"/>
                </a:lnTo>
                <a:lnTo>
                  <a:pt x="5573" y="4957"/>
                </a:lnTo>
                <a:lnTo>
                  <a:pt x="5561" y="4961"/>
                </a:lnTo>
                <a:lnTo>
                  <a:pt x="5550" y="4964"/>
                </a:lnTo>
                <a:lnTo>
                  <a:pt x="5539" y="4969"/>
                </a:lnTo>
                <a:lnTo>
                  <a:pt x="5527" y="4975"/>
                </a:lnTo>
                <a:lnTo>
                  <a:pt x="5517" y="4982"/>
                </a:lnTo>
                <a:lnTo>
                  <a:pt x="5506" y="4989"/>
                </a:lnTo>
                <a:lnTo>
                  <a:pt x="5496" y="4999"/>
                </a:lnTo>
                <a:lnTo>
                  <a:pt x="5486" y="5009"/>
                </a:lnTo>
                <a:lnTo>
                  <a:pt x="5477" y="5021"/>
                </a:lnTo>
                <a:lnTo>
                  <a:pt x="5467" y="5035"/>
                </a:lnTo>
                <a:lnTo>
                  <a:pt x="5458" y="5049"/>
                </a:lnTo>
                <a:lnTo>
                  <a:pt x="5450" y="5064"/>
                </a:lnTo>
                <a:lnTo>
                  <a:pt x="5443" y="5081"/>
                </a:lnTo>
                <a:lnTo>
                  <a:pt x="5434" y="5101"/>
                </a:lnTo>
                <a:lnTo>
                  <a:pt x="5426" y="5121"/>
                </a:lnTo>
                <a:lnTo>
                  <a:pt x="5419" y="5141"/>
                </a:lnTo>
                <a:lnTo>
                  <a:pt x="5413" y="5162"/>
                </a:lnTo>
                <a:lnTo>
                  <a:pt x="5402" y="5202"/>
                </a:lnTo>
                <a:lnTo>
                  <a:pt x="5393" y="5243"/>
                </a:lnTo>
                <a:lnTo>
                  <a:pt x="5385" y="5285"/>
                </a:lnTo>
                <a:lnTo>
                  <a:pt x="5378" y="5327"/>
                </a:lnTo>
                <a:lnTo>
                  <a:pt x="5374" y="5370"/>
                </a:lnTo>
                <a:lnTo>
                  <a:pt x="5370" y="5413"/>
                </a:lnTo>
                <a:lnTo>
                  <a:pt x="5497" y="5404"/>
                </a:lnTo>
                <a:lnTo>
                  <a:pt x="5497" y="5381"/>
                </a:lnTo>
                <a:lnTo>
                  <a:pt x="5497" y="5359"/>
                </a:lnTo>
                <a:lnTo>
                  <a:pt x="5498" y="5337"/>
                </a:lnTo>
                <a:lnTo>
                  <a:pt x="5500" y="5317"/>
                </a:lnTo>
                <a:lnTo>
                  <a:pt x="5503" y="5296"/>
                </a:lnTo>
                <a:lnTo>
                  <a:pt x="5508" y="5277"/>
                </a:lnTo>
                <a:lnTo>
                  <a:pt x="5513" y="5258"/>
                </a:lnTo>
                <a:lnTo>
                  <a:pt x="5520" y="5241"/>
                </a:lnTo>
                <a:lnTo>
                  <a:pt x="5528" y="5224"/>
                </a:lnTo>
                <a:lnTo>
                  <a:pt x="5536" y="5207"/>
                </a:lnTo>
                <a:lnTo>
                  <a:pt x="5544" y="5193"/>
                </a:lnTo>
                <a:lnTo>
                  <a:pt x="5555" y="5179"/>
                </a:lnTo>
                <a:lnTo>
                  <a:pt x="5566" y="5165"/>
                </a:lnTo>
                <a:lnTo>
                  <a:pt x="5578" y="5153"/>
                </a:lnTo>
                <a:lnTo>
                  <a:pt x="5590" y="5141"/>
                </a:lnTo>
                <a:lnTo>
                  <a:pt x="5603" y="5131"/>
                </a:lnTo>
                <a:lnTo>
                  <a:pt x="5617" y="5122"/>
                </a:lnTo>
                <a:lnTo>
                  <a:pt x="5632" y="5114"/>
                </a:lnTo>
                <a:lnTo>
                  <a:pt x="5647" y="5108"/>
                </a:lnTo>
                <a:lnTo>
                  <a:pt x="5663" y="5101"/>
                </a:lnTo>
                <a:lnTo>
                  <a:pt x="5679" y="5097"/>
                </a:lnTo>
                <a:lnTo>
                  <a:pt x="5697" y="5093"/>
                </a:lnTo>
                <a:lnTo>
                  <a:pt x="5714" y="5091"/>
                </a:lnTo>
                <a:lnTo>
                  <a:pt x="5732" y="5089"/>
                </a:lnTo>
                <a:lnTo>
                  <a:pt x="5751" y="5090"/>
                </a:lnTo>
                <a:lnTo>
                  <a:pt x="5770" y="5091"/>
                </a:lnTo>
                <a:lnTo>
                  <a:pt x="5789" y="5094"/>
                </a:lnTo>
                <a:lnTo>
                  <a:pt x="5810" y="5098"/>
                </a:lnTo>
                <a:lnTo>
                  <a:pt x="5830" y="5103"/>
                </a:lnTo>
                <a:lnTo>
                  <a:pt x="5851" y="5110"/>
                </a:lnTo>
                <a:lnTo>
                  <a:pt x="5872" y="5119"/>
                </a:lnTo>
                <a:lnTo>
                  <a:pt x="5893" y="5128"/>
                </a:lnTo>
                <a:lnTo>
                  <a:pt x="5928" y="5148"/>
                </a:lnTo>
                <a:lnTo>
                  <a:pt x="5961" y="5169"/>
                </a:lnTo>
                <a:lnTo>
                  <a:pt x="5994" y="5191"/>
                </a:lnTo>
                <a:lnTo>
                  <a:pt x="6026" y="5214"/>
                </a:lnTo>
                <a:lnTo>
                  <a:pt x="6057" y="5238"/>
                </a:lnTo>
                <a:lnTo>
                  <a:pt x="6088" y="5263"/>
                </a:lnTo>
                <a:lnTo>
                  <a:pt x="6119" y="5289"/>
                </a:lnTo>
                <a:lnTo>
                  <a:pt x="6151" y="5317"/>
                </a:lnTo>
                <a:lnTo>
                  <a:pt x="6125" y="5301"/>
                </a:lnTo>
                <a:lnTo>
                  <a:pt x="6096" y="5285"/>
                </a:lnTo>
                <a:lnTo>
                  <a:pt x="6064" y="5267"/>
                </a:lnTo>
                <a:lnTo>
                  <a:pt x="6029" y="5249"/>
                </a:lnTo>
                <a:lnTo>
                  <a:pt x="5992" y="5231"/>
                </a:lnTo>
                <a:lnTo>
                  <a:pt x="5954" y="5213"/>
                </a:lnTo>
                <a:lnTo>
                  <a:pt x="5915" y="5196"/>
                </a:lnTo>
                <a:lnTo>
                  <a:pt x="5876" y="5182"/>
                </a:lnTo>
                <a:lnTo>
                  <a:pt x="5856" y="5174"/>
                </a:lnTo>
                <a:lnTo>
                  <a:pt x="5838" y="5168"/>
                </a:lnTo>
                <a:lnTo>
                  <a:pt x="5820" y="5163"/>
                </a:lnTo>
                <a:lnTo>
                  <a:pt x="5801" y="5160"/>
                </a:lnTo>
                <a:lnTo>
                  <a:pt x="5784" y="5158"/>
                </a:lnTo>
                <a:lnTo>
                  <a:pt x="5767" y="5158"/>
                </a:lnTo>
                <a:lnTo>
                  <a:pt x="5752" y="5159"/>
                </a:lnTo>
                <a:lnTo>
                  <a:pt x="5737" y="5162"/>
                </a:lnTo>
                <a:lnTo>
                  <a:pt x="5721" y="5164"/>
                </a:lnTo>
                <a:lnTo>
                  <a:pt x="5708" y="5170"/>
                </a:lnTo>
                <a:lnTo>
                  <a:pt x="5695" y="5175"/>
                </a:lnTo>
                <a:lnTo>
                  <a:pt x="5683" y="5184"/>
                </a:lnTo>
                <a:lnTo>
                  <a:pt x="5670" y="5192"/>
                </a:lnTo>
                <a:lnTo>
                  <a:pt x="5659" y="5201"/>
                </a:lnTo>
                <a:lnTo>
                  <a:pt x="5649" y="5211"/>
                </a:lnTo>
                <a:lnTo>
                  <a:pt x="5640" y="5223"/>
                </a:lnTo>
                <a:lnTo>
                  <a:pt x="5631" y="5235"/>
                </a:lnTo>
                <a:lnTo>
                  <a:pt x="5622" y="5248"/>
                </a:lnTo>
                <a:lnTo>
                  <a:pt x="5614" y="5262"/>
                </a:lnTo>
                <a:lnTo>
                  <a:pt x="5607" y="5276"/>
                </a:lnTo>
                <a:lnTo>
                  <a:pt x="5601" y="5291"/>
                </a:lnTo>
                <a:lnTo>
                  <a:pt x="5596" y="5307"/>
                </a:lnTo>
                <a:lnTo>
                  <a:pt x="5592" y="5323"/>
                </a:lnTo>
                <a:lnTo>
                  <a:pt x="5589" y="5340"/>
                </a:lnTo>
                <a:lnTo>
                  <a:pt x="5585" y="5359"/>
                </a:lnTo>
                <a:lnTo>
                  <a:pt x="5583" y="5375"/>
                </a:lnTo>
                <a:lnTo>
                  <a:pt x="5581" y="5395"/>
                </a:lnTo>
                <a:lnTo>
                  <a:pt x="5580" y="5413"/>
                </a:lnTo>
                <a:lnTo>
                  <a:pt x="5581" y="5432"/>
                </a:lnTo>
                <a:lnTo>
                  <a:pt x="5582" y="5451"/>
                </a:lnTo>
                <a:lnTo>
                  <a:pt x="5583" y="5472"/>
                </a:lnTo>
                <a:lnTo>
                  <a:pt x="5586" y="5491"/>
                </a:lnTo>
                <a:lnTo>
                  <a:pt x="5605" y="5475"/>
                </a:lnTo>
                <a:lnTo>
                  <a:pt x="5624" y="5462"/>
                </a:lnTo>
                <a:lnTo>
                  <a:pt x="5643" y="5451"/>
                </a:lnTo>
                <a:lnTo>
                  <a:pt x="5659" y="5442"/>
                </a:lnTo>
                <a:lnTo>
                  <a:pt x="5676" y="5434"/>
                </a:lnTo>
                <a:lnTo>
                  <a:pt x="5692" y="5429"/>
                </a:lnTo>
                <a:lnTo>
                  <a:pt x="5708" y="5425"/>
                </a:lnTo>
                <a:lnTo>
                  <a:pt x="5722" y="5423"/>
                </a:lnTo>
                <a:lnTo>
                  <a:pt x="5738" y="5423"/>
                </a:lnTo>
                <a:lnTo>
                  <a:pt x="5753" y="5425"/>
                </a:lnTo>
                <a:lnTo>
                  <a:pt x="5768" y="5429"/>
                </a:lnTo>
                <a:lnTo>
                  <a:pt x="5784" y="5433"/>
                </a:lnTo>
                <a:lnTo>
                  <a:pt x="5799" y="5441"/>
                </a:lnTo>
                <a:lnTo>
                  <a:pt x="5815" y="5451"/>
                </a:lnTo>
                <a:lnTo>
                  <a:pt x="5832" y="5462"/>
                </a:lnTo>
                <a:lnTo>
                  <a:pt x="5848" y="5473"/>
                </a:lnTo>
                <a:lnTo>
                  <a:pt x="5890" y="5506"/>
                </a:lnTo>
                <a:lnTo>
                  <a:pt x="5935" y="5539"/>
                </a:lnTo>
                <a:lnTo>
                  <a:pt x="5958" y="5555"/>
                </a:lnTo>
                <a:lnTo>
                  <a:pt x="5983" y="5571"/>
                </a:lnTo>
                <a:lnTo>
                  <a:pt x="6008" y="5586"/>
                </a:lnTo>
                <a:lnTo>
                  <a:pt x="6032" y="5600"/>
                </a:lnTo>
                <a:lnTo>
                  <a:pt x="6058" y="5614"/>
                </a:lnTo>
                <a:lnTo>
                  <a:pt x="6083" y="5628"/>
                </a:lnTo>
                <a:lnTo>
                  <a:pt x="6109" y="5640"/>
                </a:lnTo>
                <a:lnTo>
                  <a:pt x="6135" y="5651"/>
                </a:lnTo>
                <a:lnTo>
                  <a:pt x="6163" y="5661"/>
                </a:lnTo>
                <a:lnTo>
                  <a:pt x="6188" y="5671"/>
                </a:lnTo>
                <a:lnTo>
                  <a:pt x="6215" y="5678"/>
                </a:lnTo>
                <a:lnTo>
                  <a:pt x="6241" y="5683"/>
                </a:lnTo>
                <a:lnTo>
                  <a:pt x="6268" y="5689"/>
                </a:lnTo>
                <a:lnTo>
                  <a:pt x="6296" y="5691"/>
                </a:lnTo>
                <a:lnTo>
                  <a:pt x="6321" y="5692"/>
                </a:lnTo>
                <a:lnTo>
                  <a:pt x="6347" y="5692"/>
                </a:lnTo>
                <a:lnTo>
                  <a:pt x="6373" y="5689"/>
                </a:lnTo>
                <a:lnTo>
                  <a:pt x="6397" y="5683"/>
                </a:lnTo>
                <a:lnTo>
                  <a:pt x="6423" y="5675"/>
                </a:lnTo>
                <a:lnTo>
                  <a:pt x="6448" y="5666"/>
                </a:lnTo>
                <a:lnTo>
                  <a:pt x="6472" y="5654"/>
                </a:lnTo>
                <a:lnTo>
                  <a:pt x="6495" y="5639"/>
                </a:lnTo>
                <a:lnTo>
                  <a:pt x="6517" y="5622"/>
                </a:lnTo>
                <a:lnTo>
                  <a:pt x="6540" y="5602"/>
                </a:lnTo>
                <a:lnTo>
                  <a:pt x="6561" y="5579"/>
                </a:lnTo>
                <a:lnTo>
                  <a:pt x="6582" y="5554"/>
                </a:lnTo>
                <a:lnTo>
                  <a:pt x="6602" y="5525"/>
                </a:lnTo>
                <a:lnTo>
                  <a:pt x="6621" y="5493"/>
                </a:lnTo>
                <a:lnTo>
                  <a:pt x="6632" y="5473"/>
                </a:lnTo>
                <a:lnTo>
                  <a:pt x="6644" y="5455"/>
                </a:lnTo>
                <a:lnTo>
                  <a:pt x="6657" y="5440"/>
                </a:lnTo>
                <a:lnTo>
                  <a:pt x="6672" y="5424"/>
                </a:lnTo>
                <a:lnTo>
                  <a:pt x="6685" y="5411"/>
                </a:lnTo>
                <a:lnTo>
                  <a:pt x="6699" y="5400"/>
                </a:lnTo>
                <a:lnTo>
                  <a:pt x="6715" y="5390"/>
                </a:lnTo>
                <a:lnTo>
                  <a:pt x="6730" y="5382"/>
                </a:lnTo>
                <a:lnTo>
                  <a:pt x="6746" y="5374"/>
                </a:lnTo>
                <a:lnTo>
                  <a:pt x="6761" y="5370"/>
                </a:lnTo>
                <a:lnTo>
                  <a:pt x="6778" y="5366"/>
                </a:lnTo>
                <a:lnTo>
                  <a:pt x="6794" y="5362"/>
                </a:lnTo>
                <a:lnTo>
                  <a:pt x="6810" y="5362"/>
                </a:lnTo>
                <a:lnTo>
                  <a:pt x="6827" y="5362"/>
                </a:lnTo>
                <a:lnTo>
                  <a:pt x="6842" y="5364"/>
                </a:lnTo>
                <a:lnTo>
                  <a:pt x="6858" y="5369"/>
                </a:lnTo>
                <a:lnTo>
                  <a:pt x="6872" y="5373"/>
                </a:lnTo>
                <a:lnTo>
                  <a:pt x="6886" y="5380"/>
                </a:lnTo>
                <a:lnTo>
                  <a:pt x="6901" y="5388"/>
                </a:lnTo>
                <a:lnTo>
                  <a:pt x="6915" y="5397"/>
                </a:lnTo>
                <a:lnTo>
                  <a:pt x="6926" y="5406"/>
                </a:lnTo>
                <a:lnTo>
                  <a:pt x="6938" y="5419"/>
                </a:lnTo>
                <a:lnTo>
                  <a:pt x="6950" y="5433"/>
                </a:lnTo>
                <a:lnTo>
                  <a:pt x="6959" y="5447"/>
                </a:lnTo>
                <a:lnTo>
                  <a:pt x="6969" y="5463"/>
                </a:lnTo>
                <a:lnTo>
                  <a:pt x="6977" y="5482"/>
                </a:lnTo>
                <a:lnTo>
                  <a:pt x="6984" y="5501"/>
                </a:lnTo>
                <a:lnTo>
                  <a:pt x="6989" y="5520"/>
                </a:lnTo>
                <a:lnTo>
                  <a:pt x="6994" y="5541"/>
                </a:lnTo>
                <a:lnTo>
                  <a:pt x="6996" y="5565"/>
                </a:lnTo>
                <a:lnTo>
                  <a:pt x="6998" y="5588"/>
                </a:lnTo>
                <a:lnTo>
                  <a:pt x="6997" y="5614"/>
                </a:lnTo>
                <a:lnTo>
                  <a:pt x="7021" y="5600"/>
                </a:lnTo>
                <a:lnTo>
                  <a:pt x="7044" y="5585"/>
                </a:lnTo>
                <a:lnTo>
                  <a:pt x="7063" y="5569"/>
                </a:lnTo>
                <a:lnTo>
                  <a:pt x="7081" y="5550"/>
                </a:lnTo>
                <a:lnTo>
                  <a:pt x="7098" y="5531"/>
                </a:lnTo>
                <a:lnTo>
                  <a:pt x="7113" y="5510"/>
                </a:lnTo>
                <a:lnTo>
                  <a:pt x="7125" y="5489"/>
                </a:lnTo>
                <a:lnTo>
                  <a:pt x="7137" y="5466"/>
                </a:lnTo>
                <a:lnTo>
                  <a:pt x="7148" y="5442"/>
                </a:lnTo>
                <a:lnTo>
                  <a:pt x="7155" y="5418"/>
                </a:lnTo>
                <a:lnTo>
                  <a:pt x="7163" y="5392"/>
                </a:lnTo>
                <a:lnTo>
                  <a:pt x="7169" y="5366"/>
                </a:lnTo>
                <a:lnTo>
                  <a:pt x="7173" y="5339"/>
                </a:lnTo>
                <a:lnTo>
                  <a:pt x="7176" y="5311"/>
                </a:lnTo>
                <a:lnTo>
                  <a:pt x="7180" y="5284"/>
                </a:lnTo>
                <a:lnTo>
                  <a:pt x="7181" y="5255"/>
                </a:lnTo>
                <a:lnTo>
                  <a:pt x="7181" y="5226"/>
                </a:lnTo>
                <a:lnTo>
                  <a:pt x="7181" y="5196"/>
                </a:lnTo>
                <a:lnTo>
                  <a:pt x="7180" y="5168"/>
                </a:lnTo>
                <a:lnTo>
                  <a:pt x="7177" y="5139"/>
                </a:lnTo>
                <a:lnTo>
                  <a:pt x="7175" y="5109"/>
                </a:lnTo>
                <a:lnTo>
                  <a:pt x="7172" y="5081"/>
                </a:lnTo>
                <a:lnTo>
                  <a:pt x="7169" y="5052"/>
                </a:lnTo>
                <a:lnTo>
                  <a:pt x="7165" y="5024"/>
                </a:lnTo>
                <a:lnTo>
                  <a:pt x="7156" y="4968"/>
                </a:lnTo>
                <a:lnTo>
                  <a:pt x="7146" y="4915"/>
                </a:lnTo>
                <a:lnTo>
                  <a:pt x="7137" y="4865"/>
                </a:lnTo>
                <a:lnTo>
                  <a:pt x="7127" y="4819"/>
                </a:lnTo>
                <a:lnTo>
                  <a:pt x="7120" y="4779"/>
                </a:lnTo>
                <a:lnTo>
                  <a:pt x="7114" y="4742"/>
                </a:lnTo>
                <a:lnTo>
                  <a:pt x="7108" y="4702"/>
                </a:lnTo>
                <a:lnTo>
                  <a:pt x="7103" y="4664"/>
                </a:lnTo>
                <a:lnTo>
                  <a:pt x="7099" y="4624"/>
                </a:lnTo>
                <a:lnTo>
                  <a:pt x="7094" y="4586"/>
                </a:lnTo>
                <a:lnTo>
                  <a:pt x="7092" y="4547"/>
                </a:lnTo>
                <a:lnTo>
                  <a:pt x="7089" y="4508"/>
                </a:lnTo>
                <a:lnTo>
                  <a:pt x="7087" y="4469"/>
                </a:lnTo>
                <a:lnTo>
                  <a:pt x="7086" y="4431"/>
                </a:lnTo>
                <a:lnTo>
                  <a:pt x="7085" y="4392"/>
                </a:lnTo>
                <a:lnTo>
                  <a:pt x="7086" y="4353"/>
                </a:lnTo>
                <a:lnTo>
                  <a:pt x="7087" y="4313"/>
                </a:lnTo>
                <a:lnTo>
                  <a:pt x="7089" y="4276"/>
                </a:lnTo>
                <a:lnTo>
                  <a:pt x="7092" y="4236"/>
                </a:lnTo>
                <a:lnTo>
                  <a:pt x="7094" y="4198"/>
                </a:lnTo>
                <a:lnTo>
                  <a:pt x="7110" y="4187"/>
                </a:lnTo>
                <a:lnTo>
                  <a:pt x="7125" y="4177"/>
                </a:lnTo>
                <a:lnTo>
                  <a:pt x="7140" y="4166"/>
                </a:lnTo>
                <a:lnTo>
                  <a:pt x="7154" y="4155"/>
                </a:lnTo>
                <a:lnTo>
                  <a:pt x="7168" y="4143"/>
                </a:lnTo>
                <a:lnTo>
                  <a:pt x="7181" y="4131"/>
                </a:lnTo>
                <a:lnTo>
                  <a:pt x="7193" y="4118"/>
                </a:lnTo>
                <a:lnTo>
                  <a:pt x="7206" y="4103"/>
                </a:lnTo>
                <a:lnTo>
                  <a:pt x="7218" y="4090"/>
                </a:lnTo>
                <a:lnTo>
                  <a:pt x="7229" y="4076"/>
                </a:lnTo>
                <a:lnTo>
                  <a:pt x="7241" y="4059"/>
                </a:lnTo>
                <a:lnTo>
                  <a:pt x="7252" y="4043"/>
                </a:lnTo>
                <a:lnTo>
                  <a:pt x="7263" y="4025"/>
                </a:lnTo>
                <a:lnTo>
                  <a:pt x="7273" y="4007"/>
                </a:lnTo>
                <a:lnTo>
                  <a:pt x="7281" y="3988"/>
                </a:lnTo>
                <a:lnTo>
                  <a:pt x="7291" y="3968"/>
                </a:lnTo>
                <a:lnTo>
                  <a:pt x="7243" y="3975"/>
                </a:lnTo>
                <a:lnTo>
                  <a:pt x="7192" y="3980"/>
                </a:lnTo>
                <a:lnTo>
                  <a:pt x="7141" y="3988"/>
                </a:lnTo>
                <a:lnTo>
                  <a:pt x="7090" y="3994"/>
                </a:lnTo>
                <a:lnTo>
                  <a:pt x="7037" y="3999"/>
                </a:lnTo>
                <a:lnTo>
                  <a:pt x="6983" y="4005"/>
                </a:lnTo>
                <a:lnTo>
                  <a:pt x="6930" y="4010"/>
                </a:lnTo>
                <a:lnTo>
                  <a:pt x="6875" y="4014"/>
                </a:lnTo>
                <a:lnTo>
                  <a:pt x="6821" y="4018"/>
                </a:lnTo>
                <a:lnTo>
                  <a:pt x="6768" y="4021"/>
                </a:lnTo>
                <a:lnTo>
                  <a:pt x="6714" y="4024"/>
                </a:lnTo>
                <a:lnTo>
                  <a:pt x="6661" y="4025"/>
                </a:lnTo>
                <a:lnTo>
                  <a:pt x="6608" y="4027"/>
                </a:lnTo>
                <a:lnTo>
                  <a:pt x="6557" y="4027"/>
                </a:lnTo>
                <a:lnTo>
                  <a:pt x="6506" y="4027"/>
                </a:lnTo>
                <a:lnTo>
                  <a:pt x="6457" y="4025"/>
                </a:lnTo>
                <a:lnTo>
                  <a:pt x="6424" y="4025"/>
                </a:lnTo>
                <a:lnTo>
                  <a:pt x="6392" y="4021"/>
                </a:lnTo>
                <a:lnTo>
                  <a:pt x="6360" y="4018"/>
                </a:lnTo>
                <a:lnTo>
                  <a:pt x="6329" y="4014"/>
                </a:lnTo>
                <a:lnTo>
                  <a:pt x="6300" y="4008"/>
                </a:lnTo>
                <a:lnTo>
                  <a:pt x="6274" y="4001"/>
                </a:lnTo>
                <a:lnTo>
                  <a:pt x="6246" y="3991"/>
                </a:lnTo>
                <a:lnTo>
                  <a:pt x="6220" y="3983"/>
                </a:lnTo>
                <a:lnTo>
                  <a:pt x="6208" y="3977"/>
                </a:lnTo>
                <a:lnTo>
                  <a:pt x="6197" y="3970"/>
                </a:lnTo>
                <a:lnTo>
                  <a:pt x="6186" y="3965"/>
                </a:lnTo>
                <a:lnTo>
                  <a:pt x="6175" y="3958"/>
                </a:lnTo>
                <a:lnTo>
                  <a:pt x="6165" y="3952"/>
                </a:lnTo>
                <a:lnTo>
                  <a:pt x="6155" y="3944"/>
                </a:lnTo>
                <a:lnTo>
                  <a:pt x="6145" y="3936"/>
                </a:lnTo>
                <a:lnTo>
                  <a:pt x="6136" y="3927"/>
                </a:lnTo>
                <a:lnTo>
                  <a:pt x="6129" y="3918"/>
                </a:lnTo>
                <a:lnTo>
                  <a:pt x="6120" y="3909"/>
                </a:lnTo>
                <a:lnTo>
                  <a:pt x="6112" y="3900"/>
                </a:lnTo>
                <a:lnTo>
                  <a:pt x="6105" y="3889"/>
                </a:lnTo>
                <a:lnTo>
                  <a:pt x="6098" y="3878"/>
                </a:lnTo>
                <a:lnTo>
                  <a:pt x="6092" y="3866"/>
                </a:lnTo>
                <a:lnTo>
                  <a:pt x="6087" y="3854"/>
                </a:lnTo>
                <a:lnTo>
                  <a:pt x="6082" y="3842"/>
                </a:lnTo>
                <a:lnTo>
                  <a:pt x="6069" y="3805"/>
                </a:lnTo>
                <a:lnTo>
                  <a:pt x="6057" y="3768"/>
                </a:lnTo>
                <a:lnTo>
                  <a:pt x="6052" y="3748"/>
                </a:lnTo>
                <a:lnTo>
                  <a:pt x="6048" y="3730"/>
                </a:lnTo>
                <a:lnTo>
                  <a:pt x="6043" y="3712"/>
                </a:lnTo>
                <a:lnTo>
                  <a:pt x="6041" y="3693"/>
                </a:lnTo>
                <a:lnTo>
                  <a:pt x="6038" y="3674"/>
                </a:lnTo>
                <a:lnTo>
                  <a:pt x="6036" y="3655"/>
                </a:lnTo>
                <a:lnTo>
                  <a:pt x="6035" y="3636"/>
                </a:lnTo>
                <a:lnTo>
                  <a:pt x="6033" y="3618"/>
                </a:lnTo>
                <a:lnTo>
                  <a:pt x="6035" y="3599"/>
                </a:lnTo>
                <a:lnTo>
                  <a:pt x="6036" y="3580"/>
                </a:lnTo>
                <a:lnTo>
                  <a:pt x="6038" y="3561"/>
                </a:lnTo>
                <a:lnTo>
                  <a:pt x="6041" y="3542"/>
                </a:lnTo>
                <a:lnTo>
                  <a:pt x="6040" y="3520"/>
                </a:lnTo>
                <a:lnTo>
                  <a:pt x="6038" y="3498"/>
                </a:lnTo>
                <a:lnTo>
                  <a:pt x="6035" y="3476"/>
                </a:lnTo>
                <a:lnTo>
                  <a:pt x="6030" y="3455"/>
                </a:lnTo>
                <a:lnTo>
                  <a:pt x="6025" y="3434"/>
                </a:lnTo>
                <a:lnTo>
                  <a:pt x="6018" y="3413"/>
                </a:lnTo>
                <a:lnTo>
                  <a:pt x="6009" y="3393"/>
                </a:lnTo>
                <a:lnTo>
                  <a:pt x="5999" y="3373"/>
                </a:lnTo>
                <a:lnTo>
                  <a:pt x="5989" y="3353"/>
                </a:lnTo>
                <a:lnTo>
                  <a:pt x="5978" y="3334"/>
                </a:lnTo>
                <a:lnTo>
                  <a:pt x="5965" y="3316"/>
                </a:lnTo>
                <a:lnTo>
                  <a:pt x="5953" y="3296"/>
                </a:lnTo>
                <a:lnTo>
                  <a:pt x="5937" y="3278"/>
                </a:lnTo>
                <a:lnTo>
                  <a:pt x="5922" y="3261"/>
                </a:lnTo>
                <a:lnTo>
                  <a:pt x="5905" y="3242"/>
                </a:lnTo>
                <a:lnTo>
                  <a:pt x="5887" y="3226"/>
                </a:lnTo>
                <a:lnTo>
                  <a:pt x="5936" y="3227"/>
                </a:lnTo>
                <a:lnTo>
                  <a:pt x="5984" y="3228"/>
                </a:lnTo>
                <a:lnTo>
                  <a:pt x="6031" y="3227"/>
                </a:lnTo>
                <a:lnTo>
                  <a:pt x="6080" y="3226"/>
                </a:lnTo>
                <a:lnTo>
                  <a:pt x="6129" y="3223"/>
                </a:lnTo>
                <a:lnTo>
                  <a:pt x="6176" y="3219"/>
                </a:lnTo>
                <a:lnTo>
                  <a:pt x="6225" y="3215"/>
                </a:lnTo>
                <a:lnTo>
                  <a:pt x="6274" y="3209"/>
                </a:lnTo>
                <a:lnTo>
                  <a:pt x="6321" y="3204"/>
                </a:lnTo>
                <a:lnTo>
                  <a:pt x="6369" y="3196"/>
                </a:lnTo>
                <a:lnTo>
                  <a:pt x="6416" y="3187"/>
                </a:lnTo>
                <a:lnTo>
                  <a:pt x="6463" y="3178"/>
                </a:lnTo>
                <a:lnTo>
                  <a:pt x="6510" y="3168"/>
                </a:lnTo>
                <a:lnTo>
                  <a:pt x="6558" y="3157"/>
                </a:lnTo>
                <a:lnTo>
                  <a:pt x="6604" y="3144"/>
                </a:lnTo>
                <a:lnTo>
                  <a:pt x="6650" y="3131"/>
                </a:lnTo>
                <a:lnTo>
                  <a:pt x="6696" y="3117"/>
                </a:lnTo>
                <a:lnTo>
                  <a:pt x="6742" y="3102"/>
                </a:lnTo>
                <a:lnTo>
                  <a:pt x="6787" y="3085"/>
                </a:lnTo>
                <a:lnTo>
                  <a:pt x="6831" y="3068"/>
                </a:lnTo>
                <a:lnTo>
                  <a:pt x="6875" y="3050"/>
                </a:lnTo>
                <a:lnTo>
                  <a:pt x="6920" y="3030"/>
                </a:lnTo>
                <a:lnTo>
                  <a:pt x="6963" y="3009"/>
                </a:lnTo>
                <a:lnTo>
                  <a:pt x="7005" y="2988"/>
                </a:lnTo>
                <a:lnTo>
                  <a:pt x="7048" y="2965"/>
                </a:lnTo>
                <a:lnTo>
                  <a:pt x="7089" y="2942"/>
                </a:lnTo>
                <a:lnTo>
                  <a:pt x="7130" y="2917"/>
                </a:lnTo>
                <a:lnTo>
                  <a:pt x="7170" y="2892"/>
                </a:lnTo>
                <a:lnTo>
                  <a:pt x="7210" y="2864"/>
                </a:lnTo>
                <a:lnTo>
                  <a:pt x="7247" y="2836"/>
                </a:lnTo>
                <a:lnTo>
                  <a:pt x="7286" y="2809"/>
                </a:lnTo>
                <a:lnTo>
                  <a:pt x="7324" y="2778"/>
                </a:lnTo>
                <a:lnTo>
                  <a:pt x="7349" y="2756"/>
                </a:lnTo>
                <a:lnTo>
                  <a:pt x="7373" y="2732"/>
                </a:lnTo>
                <a:lnTo>
                  <a:pt x="7395" y="2709"/>
                </a:lnTo>
                <a:lnTo>
                  <a:pt x="7418" y="2684"/>
                </a:lnTo>
                <a:lnTo>
                  <a:pt x="7437" y="2658"/>
                </a:lnTo>
                <a:lnTo>
                  <a:pt x="7456" y="2632"/>
                </a:lnTo>
                <a:lnTo>
                  <a:pt x="7473" y="2604"/>
                </a:lnTo>
                <a:lnTo>
                  <a:pt x="7488" y="2575"/>
                </a:lnTo>
                <a:lnTo>
                  <a:pt x="7501" y="2546"/>
                </a:lnTo>
                <a:lnTo>
                  <a:pt x="7513" y="2516"/>
                </a:lnTo>
                <a:lnTo>
                  <a:pt x="7523" y="2485"/>
                </a:lnTo>
                <a:lnTo>
                  <a:pt x="7533" y="2454"/>
                </a:lnTo>
                <a:lnTo>
                  <a:pt x="7538" y="2420"/>
                </a:lnTo>
                <a:lnTo>
                  <a:pt x="7544" y="2387"/>
                </a:lnTo>
                <a:lnTo>
                  <a:pt x="7546" y="2353"/>
                </a:lnTo>
                <a:lnTo>
                  <a:pt x="7547" y="2318"/>
                </a:lnTo>
                <a:lnTo>
                  <a:pt x="7547" y="2283"/>
                </a:lnTo>
                <a:lnTo>
                  <a:pt x="7545" y="2249"/>
                </a:lnTo>
                <a:lnTo>
                  <a:pt x="7541" y="2215"/>
                </a:lnTo>
                <a:lnTo>
                  <a:pt x="7536" y="2182"/>
                </a:lnTo>
                <a:lnTo>
                  <a:pt x="7529" y="2149"/>
                </a:lnTo>
                <a:lnTo>
                  <a:pt x="7522" y="2117"/>
                </a:lnTo>
                <a:lnTo>
                  <a:pt x="7512" y="2085"/>
                </a:lnTo>
                <a:lnTo>
                  <a:pt x="7502" y="2053"/>
                </a:lnTo>
                <a:lnTo>
                  <a:pt x="7491" y="2022"/>
                </a:lnTo>
                <a:lnTo>
                  <a:pt x="7478" y="1991"/>
                </a:lnTo>
                <a:lnTo>
                  <a:pt x="7464" y="1961"/>
                </a:lnTo>
                <a:lnTo>
                  <a:pt x="7449" y="1931"/>
                </a:lnTo>
                <a:lnTo>
                  <a:pt x="7434" y="1902"/>
                </a:lnTo>
                <a:lnTo>
                  <a:pt x="7416" y="1873"/>
                </a:lnTo>
                <a:lnTo>
                  <a:pt x="7399" y="1844"/>
                </a:lnTo>
                <a:lnTo>
                  <a:pt x="7380" y="1815"/>
                </a:lnTo>
                <a:lnTo>
                  <a:pt x="7360" y="1789"/>
                </a:lnTo>
                <a:lnTo>
                  <a:pt x="7340" y="1761"/>
                </a:lnTo>
                <a:lnTo>
                  <a:pt x="7319" y="1735"/>
                </a:lnTo>
                <a:lnTo>
                  <a:pt x="7298" y="1708"/>
                </a:lnTo>
                <a:lnTo>
                  <a:pt x="7276" y="1681"/>
                </a:lnTo>
                <a:lnTo>
                  <a:pt x="7253" y="1657"/>
                </a:lnTo>
                <a:lnTo>
                  <a:pt x="7229" y="1633"/>
                </a:lnTo>
                <a:lnTo>
                  <a:pt x="7205" y="1608"/>
                </a:lnTo>
                <a:lnTo>
                  <a:pt x="7181" y="1584"/>
                </a:lnTo>
                <a:lnTo>
                  <a:pt x="7158" y="1561"/>
                </a:lnTo>
                <a:lnTo>
                  <a:pt x="7132" y="1538"/>
                </a:lnTo>
                <a:lnTo>
                  <a:pt x="7107" y="1517"/>
                </a:lnTo>
                <a:lnTo>
                  <a:pt x="7081" y="1494"/>
                </a:lnTo>
                <a:lnTo>
                  <a:pt x="7056" y="1473"/>
                </a:lnTo>
                <a:lnTo>
                  <a:pt x="7029" y="1454"/>
                </a:lnTo>
                <a:lnTo>
                  <a:pt x="7004" y="1434"/>
                </a:lnTo>
                <a:lnTo>
                  <a:pt x="6986" y="1449"/>
                </a:lnTo>
                <a:lnTo>
                  <a:pt x="6968" y="1464"/>
                </a:lnTo>
                <a:lnTo>
                  <a:pt x="6951" y="1479"/>
                </a:lnTo>
                <a:lnTo>
                  <a:pt x="6933" y="1493"/>
                </a:lnTo>
                <a:lnTo>
                  <a:pt x="6979" y="1527"/>
                </a:lnTo>
                <a:lnTo>
                  <a:pt x="7026" y="1563"/>
                </a:lnTo>
                <a:lnTo>
                  <a:pt x="7073" y="1603"/>
                </a:lnTo>
                <a:lnTo>
                  <a:pt x="7120" y="1643"/>
                </a:lnTo>
                <a:lnTo>
                  <a:pt x="7143" y="1664"/>
                </a:lnTo>
                <a:lnTo>
                  <a:pt x="7165" y="1685"/>
                </a:lnTo>
                <a:lnTo>
                  <a:pt x="7187" y="1707"/>
                </a:lnTo>
                <a:lnTo>
                  <a:pt x="7210" y="1730"/>
                </a:lnTo>
                <a:lnTo>
                  <a:pt x="7231" y="1753"/>
                </a:lnTo>
                <a:lnTo>
                  <a:pt x="7252" y="1777"/>
                </a:lnTo>
                <a:lnTo>
                  <a:pt x="7272" y="1801"/>
                </a:lnTo>
                <a:lnTo>
                  <a:pt x="7291" y="1825"/>
                </a:lnTo>
                <a:lnTo>
                  <a:pt x="7310" y="1851"/>
                </a:lnTo>
                <a:lnTo>
                  <a:pt x="7329" y="1876"/>
                </a:lnTo>
                <a:lnTo>
                  <a:pt x="7347" y="1903"/>
                </a:lnTo>
                <a:lnTo>
                  <a:pt x="7362" y="1929"/>
                </a:lnTo>
                <a:lnTo>
                  <a:pt x="7379" y="1957"/>
                </a:lnTo>
                <a:lnTo>
                  <a:pt x="7392" y="1983"/>
                </a:lnTo>
                <a:lnTo>
                  <a:pt x="7405" y="2012"/>
                </a:lnTo>
                <a:lnTo>
                  <a:pt x="7419" y="2041"/>
                </a:lnTo>
                <a:lnTo>
                  <a:pt x="7430" y="2070"/>
                </a:lnTo>
                <a:lnTo>
                  <a:pt x="7440" y="2100"/>
                </a:lnTo>
                <a:lnTo>
                  <a:pt x="7449" y="2130"/>
                </a:lnTo>
                <a:lnTo>
                  <a:pt x="7456" y="2159"/>
                </a:lnTo>
                <a:lnTo>
                  <a:pt x="7462" y="2190"/>
                </a:lnTo>
                <a:lnTo>
                  <a:pt x="7467" y="2222"/>
                </a:lnTo>
                <a:lnTo>
                  <a:pt x="7470" y="2256"/>
                </a:lnTo>
                <a:lnTo>
                  <a:pt x="7471" y="2288"/>
                </a:lnTo>
                <a:lnTo>
                  <a:pt x="7471" y="2307"/>
                </a:lnTo>
                <a:lnTo>
                  <a:pt x="7470" y="2324"/>
                </a:lnTo>
                <a:lnTo>
                  <a:pt x="7468" y="2343"/>
                </a:lnTo>
                <a:lnTo>
                  <a:pt x="7467" y="2362"/>
                </a:lnTo>
                <a:lnTo>
                  <a:pt x="7464" y="2380"/>
                </a:lnTo>
                <a:lnTo>
                  <a:pt x="7461" y="2398"/>
                </a:lnTo>
                <a:lnTo>
                  <a:pt x="7456" y="2416"/>
                </a:lnTo>
                <a:lnTo>
                  <a:pt x="7452" y="2434"/>
                </a:lnTo>
                <a:lnTo>
                  <a:pt x="7446" y="2453"/>
                </a:lnTo>
                <a:lnTo>
                  <a:pt x="7440" y="2470"/>
                </a:lnTo>
                <a:lnTo>
                  <a:pt x="7433" y="2488"/>
                </a:lnTo>
                <a:lnTo>
                  <a:pt x="7424" y="2507"/>
                </a:lnTo>
                <a:lnTo>
                  <a:pt x="7416" y="2524"/>
                </a:lnTo>
                <a:lnTo>
                  <a:pt x="7408" y="2542"/>
                </a:lnTo>
                <a:lnTo>
                  <a:pt x="7398" y="2560"/>
                </a:lnTo>
                <a:lnTo>
                  <a:pt x="7388" y="2576"/>
                </a:lnTo>
                <a:lnTo>
                  <a:pt x="7378" y="2592"/>
                </a:lnTo>
                <a:lnTo>
                  <a:pt x="7368" y="2606"/>
                </a:lnTo>
                <a:lnTo>
                  <a:pt x="7358" y="2621"/>
                </a:lnTo>
                <a:lnTo>
                  <a:pt x="7347" y="2634"/>
                </a:lnTo>
                <a:lnTo>
                  <a:pt x="7336" y="2648"/>
                </a:lnTo>
                <a:lnTo>
                  <a:pt x="7325" y="2661"/>
                </a:lnTo>
                <a:lnTo>
                  <a:pt x="7312" y="2674"/>
                </a:lnTo>
                <a:lnTo>
                  <a:pt x="7300" y="2686"/>
                </a:lnTo>
                <a:lnTo>
                  <a:pt x="7287" y="2698"/>
                </a:lnTo>
                <a:lnTo>
                  <a:pt x="7274" y="2709"/>
                </a:lnTo>
                <a:lnTo>
                  <a:pt x="7259" y="2720"/>
                </a:lnTo>
                <a:lnTo>
                  <a:pt x="7246" y="2731"/>
                </a:lnTo>
                <a:lnTo>
                  <a:pt x="7232" y="2741"/>
                </a:lnTo>
                <a:lnTo>
                  <a:pt x="7216" y="2751"/>
                </a:lnTo>
                <a:lnTo>
                  <a:pt x="7201" y="2760"/>
                </a:lnTo>
                <a:lnTo>
                  <a:pt x="7185" y="2769"/>
                </a:lnTo>
                <a:lnTo>
                  <a:pt x="7169" y="2777"/>
                </a:lnTo>
                <a:lnTo>
                  <a:pt x="7152" y="2786"/>
                </a:lnTo>
                <a:lnTo>
                  <a:pt x="7134" y="2792"/>
                </a:lnTo>
                <a:lnTo>
                  <a:pt x="7117" y="2799"/>
                </a:lnTo>
                <a:lnTo>
                  <a:pt x="7098" y="2807"/>
                </a:lnTo>
                <a:lnTo>
                  <a:pt x="7080" y="2812"/>
                </a:lnTo>
                <a:lnTo>
                  <a:pt x="7060" y="2818"/>
                </a:lnTo>
                <a:lnTo>
                  <a:pt x="7040" y="2822"/>
                </a:lnTo>
                <a:lnTo>
                  <a:pt x="7020" y="2828"/>
                </a:lnTo>
                <a:lnTo>
                  <a:pt x="6999" y="2831"/>
                </a:lnTo>
                <a:lnTo>
                  <a:pt x="6978" y="2834"/>
                </a:lnTo>
                <a:lnTo>
                  <a:pt x="6957" y="2838"/>
                </a:lnTo>
                <a:lnTo>
                  <a:pt x="6934" y="2841"/>
                </a:lnTo>
                <a:lnTo>
                  <a:pt x="6912" y="2842"/>
                </a:lnTo>
                <a:lnTo>
                  <a:pt x="6888" y="2843"/>
                </a:lnTo>
                <a:lnTo>
                  <a:pt x="6864" y="2844"/>
                </a:lnTo>
                <a:lnTo>
                  <a:pt x="6838" y="2844"/>
                </a:lnTo>
                <a:lnTo>
                  <a:pt x="6809" y="2843"/>
                </a:lnTo>
                <a:lnTo>
                  <a:pt x="6781" y="2841"/>
                </a:lnTo>
                <a:lnTo>
                  <a:pt x="6753" y="2838"/>
                </a:lnTo>
                <a:lnTo>
                  <a:pt x="6725" y="2832"/>
                </a:lnTo>
                <a:lnTo>
                  <a:pt x="6696" y="2827"/>
                </a:lnTo>
                <a:lnTo>
                  <a:pt x="6668" y="2820"/>
                </a:lnTo>
                <a:lnTo>
                  <a:pt x="6640" y="2811"/>
                </a:lnTo>
                <a:lnTo>
                  <a:pt x="6613" y="2802"/>
                </a:lnTo>
                <a:lnTo>
                  <a:pt x="6586" y="2791"/>
                </a:lnTo>
                <a:lnTo>
                  <a:pt x="6559" y="2780"/>
                </a:lnTo>
                <a:lnTo>
                  <a:pt x="6532" y="2767"/>
                </a:lnTo>
                <a:lnTo>
                  <a:pt x="6506" y="2753"/>
                </a:lnTo>
                <a:lnTo>
                  <a:pt x="6482" y="2738"/>
                </a:lnTo>
                <a:lnTo>
                  <a:pt x="6457" y="2720"/>
                </a:lnTo>
                <a:lnTo>
                  <a:pt x="6433" y="2704"/>
                </a:lnTo>
                <a:lnTo>
                  <a:pt x="6411" y="2685"/>
                </a:lnTo>
                <a:lnTo>
                  <a:pt x="6389" y="2665"/>
                </a:lnTo>
                <a:lnTo>
                  <a:pt x="6369" y="2644"/>
                </a:lnTo>
                <a:lnTo>
                  <a:pt x="6349" y="2621"/>
                </a:lnTo>
                <a:lnTo>
                  <a:pt x="6330" y="2599"/>
                </a:lnTo>
                <a:lnTo>
                  <a:pt x="6314" y="2574"/>
                </a:lnTo>
                <a:lnTo>
                  <a:pt x="6298" y="2548"/>
                </a:lnTo>
                <a:lnTo>
                  <a:pt x="6285" y="2521"/>
                </a:lnTo>
                <a:lnTo>
                  <a:pt x="6274" y="2494"/>
                </a:lnTo>
                <a:lnTo>
                  <a:pt x="6262" y="2465"/>
                </a:lnTo>
                <a:lnTo>
                  <a:pt x="6252" y="2433"/>
                </a:lnTo>
                <a:lnTo>
                  <a:pt x="6247" y="2402"/>
                </a:lnTo>
                <a:lnTo>
                  <a:pt x="6241" y="2370"/>
                </a:lnTo>
                <a:lnTo>
                  <a:pt x="6239" y="2335"/>
                </a:lnTo>
                <a:lnTo>
                  <a:pt x="6238" y="2300"/>
                </a:lnTo>
                <a:lnTo>
                  <a:pt x="6239" y="2264"/>
                </a:lnTo>
                <a:lnTo>
                  <a:pt x="6240" y="2242"/>
                </a:lnTo>
                <a:lnTo>
                  <a:pt x="6243" y="2219"/>
                </a:lnTo>
                <a:lnTo>
                  <a:pt x="6246" y="2198"/>
                </a:lnTo>
                <a:lnTo>
                  <a:pt x="6250" y="2177"/>
                </a:lnTo>
                <a:lnTo>
                  <a:pt x="6254" y="2156"/>
                </a:lnTo>
                <a:lnTo>
                  <a:pt x="6259" y="2135"/>
                </a:lnTo>
                <a:lnTo>
                  <a:pt x="6264" y="2115"/>
                </a:lnTo>
                <a:lnTo>
                  <a:pt x="6270" y="2096"/>
                </a:lnTo>
                <a:lnTo>
                  <a:pt x="6276" y="2078"/>
                </a:lnTo>
                <a:lnTo>
                  <a:pt x="6282" y="2059"/>
                </a:lnTo>
                <a:lnTo>
                  <a:pt x="6290" y="2041"/>
                </a:lnTo>
                <a:lnTo>
                  <a:pt x="6297" y="2024"/>
                </a:lnTo>
                <a:lnTo>
                  <a:pt x="6306" y="2007"/>
                </a:lnTo>
                <a:lnTo>
                  <a:pt x="6314" y="1990"/>
                </a:lnTo>
                <a:lnTo>
                  <a:pt x="6322" y="1974"/>
                </a:lnTo>
                <a:lnTo>
                  <a:pt x="6332" y="1958"/>
                </a:lnTo>
                <a:lnTo>
                  <a:pt x="6351" y="1927"/>
                </a:lnTo>
                <a:lnTo>
                  <a:pt x="6373" y="1897"/>
                </a:lnTo>
                <a:lnTo>
                  <a:pt x="6395" y="1870"/>
                </a:lnTo>
                <a:lnTo>
                  <a:pt x="6418" y="1842"/>
                </a:lnTo>
                <a:lnTo>
                  <a:pt x="6444" y="1815"/>
                </a:lnTo>
                <a:lnTo>
                  <a:pt x="6470" y="1791"/>
                </a:lnTo>
                <a:lnTo>
                  <a:pt x="6496" y="1766"/>
                </a:lnTo>
                <a:lnTo>
                  <a:pt x="6525" y="1742"/>
                </a:lnTo>
                <a:lnTo>
                  <a:pt x="7113" y="1244"/>
                </a:lnTo>
                <a:lnTo>
                  <a:pt x="7142" y="1219"/>
                </a:lnTo>
                <a:lnTo>
                  <a:pt x="7169" y="1195"/>
                </a:lnTo>
                <a:lnTo>
                  <a:pt x="7192" y="1171"/>
                </a:lnTo>
                <a:lnTo>
                  <a:pt x="7214" y="1148"/>
                </a:lnTo>
                <a:lnTo>
                  <a:pt x="7234" y="1124"/>
                </a:lnTo>
                <a:lnTo>
                  <a:pt x="7252" y="1100"/>
                </a:lnTo>
                <a:lnTo>
                  <a:pt x="7269" y="1076"/>
                </a:lnTo>
                <a:lnTo>
                  <a:pt x="7285" y="1051"/>
                </a:lnTo>
                <a:lnTo>
                  <a:pt x="7300" y="1027"/>
                </a:lnTo>
                <a:lnTo>
                  <a:pt x="7314" y="1001"/>
                </a:lnTo>
                <a:lnTo>
                  <a:pt x="7328" y="973"/>
                </a:lnTo>
                <a:lnTo>
                  <a:pt x="7341" y="947"/>
                </a:lnTo>
                <a:lnTo>
                  <a:pt x="7369" y="887"/>
                </a:lnTo>
                <a:lnTo>
                  <a:pt x="7397" y="822"/>
                </a:lnTo>
                <a:lnTo>
                  <a:pt x="7411" y="819"/>
                </a:lnTo>
                <a:lnTo>
                  <a:pt x="7424" y="815"/>
                </a:lnTo>
                <a:lnTo>
                  <a:pt x="7439" y="810"/>
                </a:lnTo>
                <a:lnTo>
                  <a:pt x="7453" y="803"/>
                </a:lnTo>
                <a:lnTo>
                  <a:pt x="7466" y="796"/>
                </a:lnTo>
                <a:lnTo>
                  <a:pt x="7478" y="786"/>
                </a:lnTo>
                <a:lnTo>
                  <a:pt x="7489" y="778"/>
                </a:lnTo>
                <a:lnTo>
                  <a:pt x="7499" y="767"/>
                </a:lnTo>
                <a:lnTo>
                  <a:pt x="7503" y="761"/>
                </a:lnTo>
                <a:lnTo>
                  <a:pt x="7507" y="753"/>
                </a:lnTo>
                <a:lnTo>
                  <a:pt x="7510" y="748"/>
                </a:lnTo>
                <a:lnTo>
                  <a:pt x="7513" y="741"/>
                </a:lnTo>
                <a:lnTo>
                  <a:pt x="7515" y="733"/>
                </a:lnTo>
                <a:lnTo>
                  <a:pt x="7517" y="726"/>
                </a:lnTo>
                <a:lnTo>
                  <a:pt x="7518" y="718"/>
                </a:lnTo>
                <a:lnTo>
                  <a:pt x="7518" y="709"/>
                </a:lnTo>
                <a:lnTo>
                  <a:pt x="7518" y="701"/>
                </a:lnTo>
                <a:lnTo>
                  <a:pt x="7516" y="692"/>
                </a:lnTo>
                <a:lnTo>
                  <a:pt x="7515" y="684"/>
                </a:lnTo>
                <a:lnTo>
                  <a:pt x="7512" y="674"/>
                </a:lnTo>
                <a:lnTo>
                  <a:pt x="7508" y="664"/>
                </a:lnTo>
                <a:lnTo>
                  <a:pt x="7504" y="654"/>
                </a:lnTo>
                <a:lnTo>
                  <a:pt x="7499" y="643"/>
                </a:lnTo>
                <a:lnTo>
                  <a:pt x="7493" y="632"/>
                </a:lnTo>
                <a:close/>
                <a:moveTo>
                  <a:pt x="6747" y="1356"/>
                </a:moveTo>
                <a:lnTo>
                  <a:pt x="6861" y="1268"/>
                </a:lnTo>
                <a:lnTo>
                  <a:pt x="6834" y="1239"/>
                </a:lnTo>
                <a:lnTo>
                  <a:pt x="6808" y="1211"/>
                </a:lnTo>
                <a:lnTo>
                  <a:pt x="6784" y="1184"/>
                </a:lnTo>
                <a:lnTo>
                  <a:pt x="6761" y="1156"/>
                </a:lnTo>
                <a:lnTo>
                  <a:pt x="6740" y="1128"/>
                </a:lnTo>
                <a:lnTo>
                  <a:pt x="6722" y="1102"/>
                </a:lnTo>
                <a:lnTo>
                  <a:pt x="6704" y="1074"/>
                </a:lnTo>
                <a:lnTo>
                  <a:pt x="6687" y="1048"/>
                </a:lnTo>
                <a:lnTo>
                  <a:pt x="6673" y="1020"/>
                </a:lnTo>
                <a:lnTo>
                  <a:pt x="6660" y="994"/>
                </a:lnTo>
                <a:lnTo>
                  <a:pt x="6649" y="967"/>
                </a:lnTo>
                <a:lnTo>
                  <a:pt x="6638" y="940"/>
                </a:lnTo>
                <a:lnTo>
                  <a:pt x="6628" y="915"/>
                </a:lnTo>
                <a:lnTo>
                  <a:pt x="6621" y="889"/>
                </a:lnTo>
                <a:lnTo>
                  <a:pt x="6614" y="863"/>
                </a:lnTo>
                <a:lnTo>
                  <a:pt x="6609" y="838"/>
                </a:lnTo>
                <a:lnTo>
                  <a:pt x="6605" y="813"/>
                </a:lnTo>
                <a:lnTo>
                  <a:pt x="6603" y="788"/>
                </a:lnTo>
                <a:lnTo>
                  <a:pt x="6602" y="763"/>
                </a:lnTo>
                <a:lnTo>
                  <a:pt x="6603" y="738"/>
                </a:lnTo>
                <a:lnTo>
                  <a:pt x="6604" y="713"/>
                </a:lnTo>
                <a:lnTo>
                  <a:pt x="6607" y="689"/>
                </a:lnTo>
                <a:lnTo>
                  <a:pt x="6610" y="665"/>
                </a:lnTo>
                <a:lnTo>
                  <a:pt x="6615" y="642"/>
                </a:lnTo>
                <a:lnTo>
                  <a:pt x="6621" y="617"/>
                </a:lnTo>
                <a:lnTo>
                  <a:pt x="6629" y="594"/>
                </a:lnTo>
                <a:lnTo>
                  <a:pt x="6638" y="571"/>
                </a:lnTo>
                <a:lnTo>
                  <a:pt x="6646" y="547"/>
                </a:lnTo>
                <a:lnTo>
                  <a:pt x="6657" y="524"/>
                </a:lnTo>
                <a:lnTo>
                  <a:pt x="6668" y="502"/>
                </a:lnTo>
                <a:lnTo>
                  <a:pt x="6682" y="479"/>
                </a:lnTo>
                <a:lnTo>
                  <a:pt x="6694" y="457"/>
                </a:lnTo>
                <a:lnTo>
                  <a:pt x="6652" y="472"/>
                </a:lnTo>
                <a:lnTo>
                  <a:pt x="6611" y="488"/>
                </a:lnTo>
                <a:lnTo>
                  <a:pt x="6571" y="507"/>
                </a:lnTo>
                <a:lnTo>
                  <a:pt x="6532" y="525"/>
                </a:lnTo>
                <a:lnTo>
                  <a:pt x="6515" y="534"/>
                </a:lnTo>
                <a:lnTo>
                  <a:pt x="6496" y="544"/>
                </a:lnTo>
                <a:lnTo>
                  <a:pt x="6479" y="555"/>
                </a:lnTo>
                <a:lnTo>
                  <a:pt x="6464" y="566"/>
                </a:lnTo>
                <a:lnTo>
                  <a:pt x="6449" y="577"/>
                </a:lnTo>
                <a:lnTo>
                  <a:pt x="6435" y="588"/>
                </a:lnTo>
                <a:lnTo>
                  <a:pt x="6422" y="601"/>
                </a:lnTo>
                <a:lnTo>
                  <a:pt x="6411" y="613"/>
                </a:lnTo>
                <a:lnTo>
                  <a:pt x="6401" y="623"/>
                </a:lnTo>
                <a:lnTo>
                  <a:pt x="6393" y="633"/>
                </a:lnTo>
                <a:lnTo>
                  <a:pt x="6386" y="643"/>
                </a:lnTo>
                <a:lnTo>
                  <a:pt x="6381" y="654"/>
                </a:lnTo>
                <a:lnTo>
                  <a:pt x="6375" y="663"/>
                </a:lnTo>
                <a:lnTo>
                  <a:pt x="6373" y="671"/>
                </a:lnTo>
                <a:lnTo>
                  <a:pt x="6370" y="680"/>
                </a:lnTo>
                <a:lnTo>
                  <a:pt x="6368" y="688"/>
                </a:lnTo>
                <a:lnTo>
                  <a:pt x="6366" y="697"/>
                </a:lnTo>
                <a:lnTo>
                  <a:pt x="6368" y="705"/>
                </a:lnTo>
                <a:lnTo>
                  <a:pt x="6368" y="711"/>
                </a:lnTo>
                <a:lnTo>
                  <a:pt x="6370" y="719"/>
                </a:lnTo>
                <a:lnTo>
                  <a:pt x="6373" y="726"/>
                </a:lnTo>
                <a:lnTo>
                  <a:pt x="6375" y="732"/>
                </a:lnTo>
                <a:lnTo>
                  <a:pt x="6380" y="740"/>
                </a:lnTo>
                <a:lnTo>
                  <a:pt x="6384" y="746"/>
                </a:lnTo>
                <a:lnTo>
                  <a:pt x="6389" y="752"/>
                </a:lnTo>
                <a:lnTo>
                  <a:pt x="6395" y="758"/>
                </a:lnTo>
                <a:lnTo>
                  <a:pt x="6401" y="763"/>
                </a:lnTo>
                <a:lnTo>
                  <a:pt x="6407" y="769"/>
                </a:lnTo>
                <a:lnTo>
                  <a:pt x="6423" y="779"/>
                </a:lnTo>
                <a:lnTo>
                  <a:pt x="6439" y="788"/>
                </a:lnTo>
                <a:lnTo>
                  <a:pt x="6457" y="796"/>
                </a:lnTo>
                <a:lnTo>
                  <a:pt x="6475" y="805"/>
                </a:lnTo>
                <a:lnTo>
                  <a:pt x="6495" y="813"/>
                </a:lnTo>
                <a:lnTo>
                  <a:pt x="6515" y="820"/>
                </a:lnTo>
                <a:lnTo>
                  <a:pt x="6520" y="861"/>
                </a:lnTo>
                <a:lnTo>
                  <a:pt x="6528" y="899"/>
                </a:lnTo>
                <a:lnTo>
                  <a:pt x="6537" y="937"/>
                </a:lnTo>
                <a:lnTo>
                  <a:pt x="6547" y="973"/>
                </a:lnTo>
                <a:lnTo>
                  <a:pt x="6558" y="1010"/>
                </a:lnTo>
                <a:lnTo>
                  <a:pt x="6570" y="1045"/>
                </a:lnTo>
                <a:lnTo>
                  <a:pt x="6583" y="1081"/>
                </a:lnTo>
                <a:lnTo>
                  <a:pt x="6597" y="1114"/>
                </a:lnTo>
                <a:lnTo>
                  <a:pt x="6612" y="1147"/>
                </a:lnTo>
                <a:lnTo>
                  <a:pt x="6628" y="1179"/>
                </a:lnTo>
                <a:lnTo>
                  <a:pt x="6646" y="1210"/>
                </a:lnTo>
                <a:lnTo>
                  <a:pt x="6664" y="1240"/>
                </a:lnTo>
                <a:lnTo>
                  <a:pt x="6683" y="1271"/>
                </a:lnTo>
                <a:lnTo>
                  <a:pt x="6704" y="1300"/>
                </a:lnTo>
                <a:lnTo>
                  <a:pt x="6725" y="1327"/>
                </a:lnTo>
                <a:lnTo>
                  <a:pt x="6747" y="1356"/>
                </a:lnTo>
                <a:close/>
                <a:moveTo>
                  <a:pt x="4761" y="3266"/>
                </a:moveTo>
                <a:lnTo>
                  <a:pt x="4778" y="3240"/>
                </a:lnTo>
                <a:lnTo>
                  <a:pt x="4793" y="3216"/>
                </a:lnTo>
                <a:lnTo>
                  <a:pt x="4810" y="3190"/>
                </a:lnTo>
                <a:lnTo>
                  <a:pt x="4825" y="3165"/>
                </a:lnTo>
                <a:lnTo>
                  <a:pt x="4802" y="3156"/>
                </a:lnTo>
                <a:lnTo>
                  <a:pt x="4778" y="3148"/>
                </a:lnTo>
                <a:lnTo>
                  <a:pt x="4753" y="3142"/>
                </a:lnTo>
                <a:lnTo>
                  <a:pt x="4728" y="3138"/>
                </a:lnTo>
                <a:lnTo>
                  <a:pt x="4705" y="3136"/>
                </a:lnTo>
                <a:lnTo>
                  <a:pt x="4680" y="3135"/>
                </a:lnTo>
                <a:lnTo>
                  <a:pt x="4656" y="3135"/>
                </a:lnTo>
                <a:lnTo>
                  <a:pt x="4632" y="3136"/>
                </a:lnTo>
                <a:lnTo>
                  <a:pt x="4607" y="3138"/>
                </a:lnTo>
                <a:lnTo>
                  <a:pt x="4583" y="3142"/>
                </a:lnTo>
                <a:lnTo>
                  <a:pt x="4559" y="3146"/>
                </a:lnTo>
                <a:lnTo>
                  <a:pt x="4534" y="3152"/>
                </a:lnTo>
                <a:lnTo>
                  <a:pt x="4485" y="3163"/>
                </a:lnTo>
                <a:lnTo>
                  <a:pt x="4437" y="3174"/>
                </a:lnTo>
                <a:lnTo>
                  <a:pt x="4365" y="3193"/>
                </a:lnTo>
                <a:lnTo>
                  <a:pt x="4294" y="3209"/>
                </a:lnTo>
                <a:lnTo>
                  <a:pt x="4221" y="3228"/>
                </a:lnTo>
                <a:lnTo>
                  <a:pt x="4150" y="3246"/>
                </a:lnTo>
                <a:lnTo>
                  <a:pt x="4076" y="3265"/>
                </a:lnTo>
                <a:lnTo>
                  <a:pt x="4004" y="3287"/>
                </a:lnTo>
                <a:lnTo>
                  <a:pt x="3968" y="3298"/>
                </a:lnTo>
                <a:lnTo>
                  <a:pt x="3930" y="3310"/>
                </a:lnTo>
                <a:lnTo>
                  <a:pt x="3895" y="3323"/>
                </a:lnTo>
                <a:lnTo>
                  <a:pt x="3858" y="3337"/>
                </a:lnTo>
                <a:lnTo>
                  <a:pt x="3830" y="3348"/>
                </a:lnTo>
                <a:lnTo>
                  <a:pt x="3805" y="3359"/>
                </a:lnTo>
                <a:lnTo>
                  <a:pt x="3781" y="3371"/>
                </a:lnTo>
                <a:lnTo>
                  <a:pt x="3757" y="3383"/>
                </a:lnTo>
                <a:lnTo>
                  <a:pt x="3738" y="3395"/>
                </a:lnTo>
                <a:lnTo>
                  <a:pt x="3718" y="3408"/>
                </a:lnTo>
                <a:lnTo>
                  <a:pt x="3699" y="3422"/>
                </a:lnTo>
                <a:lnTo>
                  <a:pt x="3682" y="3435"/>
                </a:lnTo>
                <a:lnTo>
                  <a:pt x="3667" y="3449"/>
                </a:lnTo>
                <a:lnTo>
                  <a:pt x="3653" y="3464"/>
                </a:lnTo>
                <a:lnTo>
                  <a:pt x="3641" y="3478"/>
                </a:lnTo>
                <a:lnTo>
                  <a:pt x="3629" y="3494"/>
                </a:lnTo>
                <a:lnTo>
                  <a:pt x="3619" y="3509"/>
                </a:lnTo>
                <a:lnTo>
                  <a:pt x="3609" y="3525"/>
                </a:lnTo>
                <a:lnTo>
                  <a:pt x="3601" y="3540"/>
                </a:lnTo>
                <a:lnTo>
                  <a:pt x="3595" y="3558"/>
                </a:lnTo>
                <a:lnTo>
                  <a:pt x="3589" y="3573"/>
                </a:lnTo>
                <a:lnTo>
                  <a:pt x="3585" y="3591"/>
                </a:lnTo>
                <a:lnTo>
                  <a:pt x="3580" y="3608"/>
                </a:lnTo>
                <a:lnTo>
                  <a:pt x="3578" y="3626"/>
                </a:lnTo>
                <a:lnTo>
                  <a:pt x="3576" y="3644"/>
                </a:lnTo>
                <a:lnTo>
                  <a:pt x="3576" y="3662"/>
                </a:lnTo>
                <a:lnTo>
                  <a:pt x="3576" y="3681"/>
                </a:lnTo>
                <a:lnTo>
                  <a:pt x="3576" y="3698"/>
                </a:lnTo>
                <a:lnTo>
                  <a:pt x="3576" y="3717"/>
                </a:lnTo>
                <a:lnTo>
                  <a:pt x="3579" y="3737"/>
                </a:lnTo>
                <a:lnTo>
                  <a:pt x="3582" y="3756"/>
                </a:lnTo>
                <a:lnTo>
                  <a:pt x="3586" y="3776"/>
                </a:lnTo>
                <a:lnTo>
                  <a:pt x="3594" y="3816"/>
                </a:lnTo>
                <a:lnTo>
                  <a:pt x="3604" y="3857"/>
                </a:lnTo>
                <a:lnTo>
                  <a:pt x="3631" y="3915"/>
                </a:lnTo>
                <a:lnTo>
                  <a:pt x="3656" y="3972"/>
                </a:lnTo>
                <a:lnTo>
                  <a:pt x="3681" y="4025"/>
                </a:lnTo>
                <a:lnTo>
                  <a:pt x="3705" y="4074"/>
                </a:lnTo>
                <a:lnTo>
                  <a:pt x="3729" y="4121"/>
                </a:lnTo>
                <a:lnTo>
                  <a:pt x="3751" y="4165"/>
                </a:lnTo>
                <a:lnTo>
                  <a:pt x="3772" y="4206"/>
                </a:lnTo>
                <a:lnTo>
                  <a:pt x="3792" y="4246"/>
                </a:lnTo>
                <a:lnTo>
                  <a:pt x="3808" y="4280"/>
                </a:lnTo>
                <a:lnTo>
                  <a:pt x="3826" y="4313"/>
                </a:lnTo>
                <a:lnTo>
                  <a:pt x="3842" y="4346"/>
                </a:lnTo>
                <a:lnTo>
                  <a:pt x="3854" y="4378"/>
                </a:lnTo>
                <a:lnTo>
                  <a:pt x="3867" y="4407"/>
                </a:lnTo>
                <a:lnTo>
                  <a:pt x="3878" y="4436"/>
                </a:lnTo>
                <a:lnTo>
                  <a:pt x="3888" y="4465"/>
                </a:lnTo>
                <a:lnTo>
                  <a:pt x="3898" y="4490"/>
                </a:lnTo>
                <a:lnTo>
                  <a:pt x="3907" y="4517"/>
                </a:lnTo>
                <a:lnTo>
                  <a:pt x="3913" y="4541"/>
                </a:lnTo>
                <a:lnTo>
                  <a:pt x="3919" y="4566"/>
                </a:lnTo>
                <a:lnTo>
                  <a:pt x="3925" y="4589"/>
                </a:lnTo>
                <a:lnTo>
                  <a:pt x="3930" y="4611"/>
                </a:lnTo>
                <a:lnTo>
                  <a:pt x="3933" y="4632"/>
                </a:lnTo>
                <a:lnTo>
                  <a:pt x="3936" y="4652"/>
                </a:lnTo>
                <a:lnTo>
                  <a:pt x="3939" y="4671"/>
                </a:lnTo>
                <a:lnTo>
                  <a:pt x="3941" y="4700"/>
                </a:lnTo>
                <a:lnTo>
                  <a:pt x="3942" y="4725"/>
                </a:lnTo>
                <a:lnTo>
                  <a:pt x="3943" y="4750"/>
                </a:lnTo>
                <a:lnTo>
                  <a:pt x="3943" y="4775"/>
                </a:lnTo>
                <a:lnTo>
                  <a:pt x="3942" y="4798"/>
                </a:lnTo>
                <a:lnTo>
                  <a:pt x="3941" y="4821"/>
                </a:lnTo>
                <a:lnTo>
                  <a:pt x="3941" y="4842"/>
                </a:lnTo>
                <a:lnTo>
                  <a:pt x="3938" y="4862"/>
                </a:lnTo>
                <a:lnTo>
                  <a:pt x="3934" y="4882"/>
                </a:lnTo>
                <a:lnTo>
                  <a:pt x="3931" y="4900"/>
                </a:lnTo>
                <a:lnTo>
                  <a:pt x="3927" y="4919"/>
                </a:lnTo>
                <a:lnTo>
                  <a:pt x="3922" y="4935"/>
                </a:lnTo>
                <a:lnTo>
                  <a:pt x="3917" y="4952"/>
                </a:lnTo>
                <a:lnTo>
                  <a:pt x="3910" y="4967"/>
                </a:lnTo>
                <a:lnTo>
                  <a:pt x="3905" y="4982"/>
                </a:lnTo>
                <a:lnTo>
                  <a:pt x="3897" y="4996"/>
                </a:lnTo>
                <a:lnTo>
                  <a:pt x="3889" y="5008"/>
                </a:lnTo>
                <a:lnTo>
                  <a:pt x="3882" y="5020"/>
                </a:lnTo>
                <a:lnTo>
                  <a:pt x="3874" y="5033"/>
                </a:lnTo>
                <a:lnTo>
                  <a:pt x="3864" y="5044"/>
                </a:lnTo>
                <a:lnTo>
                  <a:pt x="3855" y="5054"/>
                </a:lnTo>
                <a:lnTo>
                  <a:pt x="3845" y="5064"/>
                </a:lnTo>
                <a:lnTo>
                  <a:pt x="3835" y="5073"/>
                </a:lnTo>
                <a:lnTo>
                  <a:pt x="3824" y="5081"/>
                </a:lnTo>
                <a:lnTo>
                  <a:pt x="3813" y="5089"/>
                </a:lnTo>
                <a:lnTo>
                  <a:pt x="3802" y="5097"/>
                </a:lnTo>
                <a:lnTo>
                  <a:pt x="3790" y="5102"/>
                </a:lnTo>
                <a:lnTo>
                  <a:pt x="3777" y="5108"/>
                </a:lnTo>
                <a:lnTo>
                  <a:pt x="3764" y="5114"/>
                </a:lnTo>
                <a:lnTo>
                  <a:pt x="3752" y="5119"/>
                </a:lnTo>
                <a:lnTo>
                  <a:pt x="3739" y="5123"/>
                </a:lnTo>
                <a:lnTo>
                  <a:pt x="3725" y="5129"/>
                </a:lnTo>
                <a:lnTo>
                  <a:pt x="3705" y="5132"/>
                </a:lnTo>
                <a:lnTo>
                  <a:pt x="3687" y="5135"/>
                </a:lnTo>
                <a:lnTo>
                  <a:pt x="3668" y="5138"/>
                </a:lnTo>
                <a:lnTo>
                  <a:pt x="3650" y="5138"/>
                </a:lnTo>
                <a:lnTo>
                  <a:pt x="3631" y="5138"/>
                </a:lnTo>
                <a:lnTo>
                  <a:pt x="3615" y="5137"/>
                </a:lnTo>
                <a:lnTo>
                  <a:pt x="3598" y="5134"/>
                </a:lnTo>
                <a:lnTo>
                  <a:pt x="3582" y="5131"/>
                </a:lnTo>
                <a:lnTo>
                  <a:pt x="3565" y="5128"/>
                </a:lnTo>
                <a:lnTo>
                  <a:pt x="3551" y="5122"/>
                </a:lnTo>
                <a:lnTo>
                  <a:pt x="3535" y="5118"/>
                </a:lnTo>
                <a:lnTo>
                  <a:pt x="3521" y="5110"/>
                </a:lnTo>
                <a:lnTo>
                  <a:pt x="3506" y="5102"/>
                </a:lnTo>
                <a:lnTo>
                  <a:pt x="3492" y="5094"/>
                </a:lnTo>
                <a:lnTo>
                  <a:pt x="3478" y="5086"/>
                </a:lnTo>
                <a:lnTo>
                  <a:pt x="3465" y="5075"/>
                </a:lnTo>
                <a:lnTo>
                  <a:pt x="3452" y="5064"/>
                </a:lnTo>
                <a:lnTo>
                  <a:pt x="3439" y="5052"/>
                </a:lnTo>
                <a:lnTo>
                  <a:pt x="3427" y="5040"/>
                </a:lnTo>
                <a:lnTo>
                  <a:pt x="3414" y="5027"/>
                </a:lnTo>
                <a:lnTo>
                  <a:pt x="3403" y="5013"/>
                </a:lnTo>
                <a:lnTo>
                  <a:pt x="3391" y="4997"/>
                </a:lnTo>
                <a:lnTo>
                  <a:pt x="3380" y="4983"/>
                </a:lnTo>
                <a:lnTo>
                  <a:pt x="3370" y="4966"/>
                </a:lnTo>
                <a:lnTo>
                  <a:pt x="3359" y="4951"/>
                </a:lnTo>
                <a:lnTo>
                  <a:pt x="3349" y="4933"/>
                </a:lnTo>
                <a:lnTo>
                  <a:pt x="3339" y="4915"/>
                </a:lnTo>
                <a:lnTo>
                  <a:pt x="3329" y="4898"/>
                </a:lnTo>
                <a:lnTo>
                  <a:pt x="3312" y="4858"/>
                </a:lnTo>
                <a:lnTo>
                  <a:pt x="3293" y="4818"/>
                </a:lnTo>
                <a:lnTo>
                  <a:pt x="3278" y="4767"/>
                </a:lnTo>
                <a:lnTo>
                  <a:pt x="3263" y="4719"/>
                </a:lnTo>
                <a:lnTo>
                  <a:pt x="3254" y="4695"/>
                </a:lnTo>
                <a:lnTo>
                  <a:pt x="3244" y="4672"/>
                </a:lnTo>
                <a:lnTo>
                  <a:pt x="3234" y="4649"/>
                </a:lnTo>
                <a:lnTo>
                  <a:pt x="3223" y="4627"/>
                </a:lnTo>
                <a:lnTo>
                  <a:pt x="3211" y="4604"/>
                </a:lnTo>
                <a:lnTo>
                  <a:pt x="3196" y="4583"/>
                </a:lnTo>
                <a:lnTo>
                  <a:pt x="3182" y="4563"/>
                </a:lnTo>
                <a:lnTo>
                  <a:pt x="3168" y="4544"/>
                </a:lnTo>
                <a:lnTo>
                  <a:pt x="3150" y="4525"/>
                </a:lnTo>
                <a:lnTo>
                  <a:pt x="3132" y="4507"/>
                </a:lnTo>
                <a:lnTo>
                  <a:pt x="3112" y="4489"/>
                </a:lnTo>
                <a:lnTo>
                  <a:pt x="3090" y="4475"/>
                </a:lnTo>
                <a:lnTo>
                  <a:pt x="3070" y="4464"/>
                </a:lnTo>
                <a:lnTo>
                  <a:pt x="3049" y="4455"/>
                </a:lnTo>
                <a:lnTo>
                  <a:pt x="3029" y="4447"/>
                </a:lnTo>
                <a:lnTo>
                  <a:pt x="3010" y="4442"/>
                </a:lnTo>
                <a:lnTo>
                  <a:pt x="2990" y="4437"/>
                </a:lnTo>
                <a:lnTo>
                  <a:pt x="2969" y="4435"/>
                </a:lnTo>
                <a:lnTo>
                  <a:pt x="2949" y="4434"/>
                </a:lnTo>
                <a:lnTo>
                  <a:pt x="2930" y="4435"/>
                </a:lnTo>
                <a:lnTo>
                  <a:pt x="2910" y="4437"/>
                </a:lnTo>
                <a:lnTo>
                  <a:pt x="2891" y="4442"/>
                </a:lnTo>
                <a:lnTo>
                  <a:pt x="2871" y="4446"/>
                </a:lnTo>
                <a:lnTo>
                  <a:pt x="2854" y="4453"/>
                </a:lnTo>
                <a:lnTo>
                  <a:pt x="2835" y="4459"/>
                </a:lnTo>
                <a:lnTo>
                  <a:pt x="2816" y="4467"/>
                </a:lnTo>
                <a:lnTo>
                  <a:pt x="2798" y="4477"/>
                </a:lnTo>
                <a:lnTo>
                  <a:pt x="2780" y="4487"/>
                </a:lnTo>
                <a:lnTo>
                  <a:pt x="2764" y="4498"/>
                </a:lnTo>
                <a:lnTo>
                  <a:pt x="2747" y="4510"/>
                </a:lnTo>
                <a:lnTo>
                  <a:pt x="2730" y="4523"/>
                </a:lnTo>
                <a:lnTo>
                  <a:pt x="2714" y="4536"/>
                </a:lnTo>
                <a:lnTo>
                  <a:pt x="2697" y="4550"/>
                </a:lnTo>
                <a:lnTo>
                  <a:pt x="2682" y="4565"/>
                </a:lnTo>
                <a:lnTo>
                  <a:pt x="2668" y="4579"/>
                </a:lnTo>
                <a:lnTo>
                  <a:pt x="2652" y="4594"/>
                </a:lnTo>
                <a:lnTo>
                  <a:pt x="2624" y="4627"/>
                </a:lnTo>
                <a:lnTo>
                  <a:pt x="2598" y="4659"/>
                </a:lnTo>
                <a:lnTo>
                  <a:pt x="2574" y="4692"/>
                </a:lnTo>
                <a:lnTo>
                  <a:pt x="2551" y="4725"/>
                </a:lnTo>
                <a:lnTo>
                  <a:pt x="2581" y="4733"/>
                </a:lnTo>
                <a:lnTo>
                  <a:pt x="2611" y="4739"/>
                </a:lnTo>
                <a:lnTo>
                  <a:pt x="2642" y="4746"/>
                </a:lnTo>
                <a:lnTo>
                  <a:pt x="2670" y="4754"/>
                </a:lnTo>
                <a:lnTo>
                  <a:pt x="2681" y="4734"/>
                </a:lnTo>
                <a:lnTo>
                  <a:pt x="2692" y="4716"/>
                </a:lnTo>
                <a:lnTo>
                  <a:pt x="2704" y="4698"/>
                </a:lnTo>
                <a:lnTo>
                  <a:pt x="2717" y="4680"/>
                </a:lnTo>
                <a:lnTo>
                  <a:pt x="2732" y="4662"/>
                </a:lnTo>
                <a:lnTo>
                  <a:pt x="2745" y="4645"/>
                </a:lnTo>
                <a:lnTo>
                  <a:pt x="2759" y="4629"/>
                </a:lnTo>
                <a:lnTo>
                  <a:pt x="2775" y="4613"/>
                </a:lnTo>
                <a:lnTo>
                  <a:pt x="2790" y="4600"/>
                </a:lnTo>
                <a:lnTo>
                  <a:pt x="2806" y="4587"/>
                </a:lnTo>
                <a:lnTo>
                  <a:pt x="2823" y="4573"/>
                </a:lnTo>
                <a:lnTo>
                  <a:pt x="2838" y="4562"/>
                </a:lnTo>
                <a:lnTo>
                  <a:pt x="2855" y="4552"/>
                </a:lnTo>
                <a:lnTo>
                  <a:pt x="2871" y="4545"/>
                </a:lnTo>
                <a:lnTo>
                  <a:pt x="2889" y="4537"/>
                </a:lnTo>
                <a:lnTo>
                  <a:pt x="2906" y="4531"/>
                </a:lnTo>
                <a:lnTo>
                  <a:pt x="2923" y="4528"/>
                </a:lnTo>
                <a:lnTo>
                  <a:pt x="2940" y="4525"/>
                </a:lnTo>
                <a:lnTo>
                  <a:pt x="2958" y="4525"/>
                </a:lnTo>
                <a:lnTo>
                  <a:pt x="2974" y="4527"/>
                </a:lnTo>
                <a:lnTo>
                  <a:pt x="2991" y="4531"/>
                </a:lnTo>
                <a:lnTo>
                  <a:pt x="3007" y="4537"/>
                </a:lnTo>
                <a:lnTo>
                  <a:pt x="3024" y="4545"/>
                </a:lnTo>
                <a:lnTo>
                  <a:pt x="3040" y="4556"/>
                </a:lnTo>
                <a:lnTo>
                  <a:pt x="3056" y="4568"/>
                </a:lnTo>
                <a:lnTo>
                  <a:pt x="3071" y="4583"/>
                </a:lnTo>
                <a:lnTo>
                  <a:pt x="3087" y="4601"/>
                </a:lnTo>
                <a:lnTo>
                  <a:pt x="3101" y="4622"/>
                </a:lnTo>
                <a:lnTo>
                  <a:pt x="3116" y="4645"/>
                </a:lnTo>
                <a:lnTo>
                  <a:pt x="3130" y="4672"/>
                </a:lnTo>
                <a:lnTo>
                  <a:pt x="3143" y="4702"/>
                </a:lnTo>
                <a:lnTo>
                  <a:pt x="3156" y="4734"/>
                </a:lnTo>
                <a:lnTo>
                  <a:pt x="3139" y="4712"/>
                </a:lnTo>
                <a:lnTo>
                  <a:pt x="3123" y="4691"/>
                </a:lnTo>
                <a:lnTo>
                  <a:pt x="3106" y="4671"/>
                </a:lnTo>
                <a:lnTo>
                  <a:pt x="3088" y="4653"/>
                </a:lnTo>
                <a:lnTo>
                  <a:pt x="3068" y="4635"/>
                </a:lnTo>
                <a:lnTo>
                  <a:pt x="3049" y="4621"/>
                </a:lnTo>
                <a:lnTo>
                  <a:pt x="3040" y="4614"/>
                </a:lnTo>
                <a:lnTo>
                  <a:pt x="3031" y="4609"/>
                </a:lnTo>
                <a:lnTo>
                  <a:pt x="3021" y="4603"/>
                </a:lnTo>
                <a:lnTo>
                  <a:pt x="3011" y="4599"/>
                </a:lnTo>
                <a:lnTo>
                  <a:pt x="3001" y="4594"/>
                </a:lnTo>
                <a:lnTo>
                  <a:pt x="2990" y="4591"/>
                </a:lnTo>
                <a:lnTo>
                  <a:pt x="2980" y="4589"/>
                </a:lnTo>
                <a:lnTo>
                  <a:pt x="2969" y="4588"/>
                </a:lnTo>
                <a:lnTo>
                  <a:pt x="2958" y="4587"/>
                </a:lnTo>
                <a:lnTo>
                  <a:pt x="2946" y="4587"/>
                </a:lnTo>
                <a:lnTo>
                  <a:pt x="2936" y="4588"/>
                </a:lnTo>
                <a:lnTo>
                  <a:pt x="2925" y="4589"/>
                </a:lnTo>
                <a:lnTo>
                  <a:pt x="2914" y="4592"/>
                </a:lnTo>
                <a:lnTo>
                  <a:pt x="2903" y="4597"/>
                </a:lnTo>
                <a:lnTo>
                  <a:pt x="2892" y="4601"/>
                </a:lnTo>
                <a:lnTo>
                  <a:pt x="2881" y="4609"/>
                </a:lnTo>
                <a:lnTo>
                  <a:pt x="2870" y="4615"/>
                </a:lnTo>
                <a:lnTo>
                  <a:pt x="2859" y="4623"/>
                </a:lnTo>
                <a:lnTo>
                  <a:pt x="2848" y="4633"/>
                </a:lnTo>
                <a:lnTo>
                  <a:pt x="2837" y="4644"/>
                </a:lnTo>
                <a:lnTo>
                  <a:pt x="2821" y="4662"/>
                </a:lnTo>
                <a:lnTo>
                  <a:pt x="2806" y="4680"/>
                </a:lnTo>
                <a:lnTo>
                  <a:pt x="2792" y="4700"/>
                </a:lnTo>
                <a:lnTo>
                  <a:pt x="2777" y="4718"/>
                </a:lnTo>
                <a:lnTo>
                  <a:pt x="2764" y="4738"/>
                </a:lnTo>
                <a:lnTo>
                  <a:pt x="2751" y="4758"/>
                </a:lnTo>
                <a:lnTo>
                  <a:pt x="2738" y="4779"/>
                </a:lnTo>
                <a:lnTo>
                  <a:pt x="2725" y="4799"/>
                </a:lnTo>
                <a:lnTo>
                  <a:pt x="2703" y="4843"/>
                </a:lnTo>
                <a:lnTo>
                  <a:pt x="2680" y="4886"/>
                </a:lnTo>
                <a:lnTo>
                  <a:pt x="2657" y="4930"/>
                </a:lnTo>
                <a:lnTo>
                  <a:pt x="2632" y="4972"/>
                </a:lnTo>
                <a:lnTo>
                  <a:pt x="2654" y="4973"/>
                </a:lnTo>
                <a:lnTo>
                  <a:pt x="2675" y="4974"/>
                </a:lnTo>
                <a:lnTo>
                  <a:pt x="2697" y="4975"/>
                </a:lnTo>
                <a:lnTo>
                  <a:pt x="2719" y="4975"/>
                </a:lnTo>
                <a:lnTo>
                  <a:pt x="2725" y="4956"/>
                </a:lnTo>
                <a:lnTo>
                  <a:pt x="2733" y="4938"/>
                </a:lnTo>
                <a:lnTo>
                  <a:pt x="2740" y="4921"/>
                </a:lnTo>
                <a:lnTo>
                  <a:pt x="2747" y="4905"/>
                </a:lnTo>
                <a:lnTo>
                  <a:pt x="2756" y="4889"/>
                </a:lnTo>
                <a:lnTo>
                  <a:pt x="2765" y="4873"/>
                </a:lnTo>
                <a:lnTo>
                  <a:pt x="2774" y="4859"/>
                </a:lnTo>
                <a:lnTo>
                  <a:pt x="2784" y="4843"/>
                </a:lnTo>
                <a:lnTo>
                  <a:pt x="2794" y="4831"/>
                </a:lnTo>
                <a:lnTo>
                  <a:pt x="2805" y="4818"/>
                </a:lnTo>
                <a:lnTo>
                  <a:pt x="2816" y="4805"/>
                </a:lnTo>
                <a:lnTo>
                  <a:pt x="2829" y="4794"/>
                </a:lnTo>
                <a:lnTo>
                  <a:pt x="2842" y="4781"/>
                </a:lnTo>
                <a:lnTo>
                  <a:pt x="2856" y="4770"/>
                </a:lnTo>
                <a:lnTo>
                  <a:pt x="2870" y="4760"/>
                </a:lnTo>
                <a:lnTo>
                  <a:pt x="2887" y="4750"/>
                </a:lnTo>
                <a:lnTo>
                  <a:pt x="2896" y="4745"/>
                </a:lnTo>
                <a:lnTo>
                  <a:pt x="2906" y="4740"/>
                </a:lnTo>
                <a:lnTo>
                  <a:pt x="2917" y="4736"/>
                </a:lnTo>
                <a:lnTo>
                  <a:pt x="2928" y="4733"/>
                </a:lnTo>
                <a:lnTo>
                  <a:pt x="2940" y="4731"/>
                </a:lnTo>
                <a:lnTo>
                  <a:pt x="2953" y="4729"/>
                </a:lnTo>
                <a:lnTo>
                  <a:pt x="2966" y="4728"/>
                </a:lnTo>
                <a:lnTo>
                  <a:pt x="2980" y="4728"/>
                </a:lnTo>
                <a:lnTo>
                  <a:pt x="2993" y="4729"/>
                </a:lnTo>
                <a:lnTo>
                  <a:pt x="3007" y="4733"/>
                </a:lnTo>
                <a:lnTo>
                  <a:pt x="3023" y="4735"/>
                </a:lnTo>
                <a:lnTo>
                  <a:pt x="3037" y="4740"/>
                </a:lnTo>
                <a:lnTo>
                  <a:pt x="3053" y="4746"/>
                </a:lnTo>
                <a:lnTo>
                  <a:pt x="3068" y="4754"/>
                </a:lnTo>
                <a:lnTo>
                  <a:pt x="3085" y="4763"/>
                </a:lnTo>
                <a:lnTo>
                  <a:pt x="3101" y="4773"/>
                </a:lnTo>
                <a:lnTo>
                  <a:pt x="3112" y="4781"/>
                </a:lnTo>
                <a:lnTo>
                  <a:pt x="3123" y="4792"/>
                </a:lnTo>
                <a:lnTo>
                  <a:pt x="3136" y="4807"/>
                </a:lnTo>
                <a:lnTo>
                  <a:pt x="3149" y="4823"/>
                </a:lnTo>
                <a:lnTo>
                  <a:pt x="3163" y="4842"/>
                </a:lnTo>
                <a:lnTo>
                  <a:pt x="3178" y="4862"/>
                </a:lnTo>
                <a:lnTo>
                  <a:pt x="3191" y="4884"/>
                </a:lnTo>
                <a:lnTo>
                  <a:pt x="3205" y="4908"/>
                </a:lnTo>
                <a:lnTo>
                  <a:pt x="3220" y="4932"/>
                </a:lnTo>
                <a:lnTo>
                  <a:pt x="3234" y="4957"/>
                </a:lnTo>
                <a:lnTo>
                  <a:pt x="3249" y="4984"/>
                </a:lnTo>
                <a:lnTo>
                  <a:pt x="3262" y="5009"/>
                </a:lnTo>
                <a:lnTo>
                  <a:pt x="3275" y="5037"/>
                </a:lnTo>
                <a:lnTo>
                  <a:pt x="3288" y="5064"/>
                </a:lnTo>
                <a:lnTo>
                  <a:pt x="3299" y="5090"/>
                </a:lnTo>
                <a:lnTo>
                  <a:pt x="3310" y="5117"/>
                </a:lnTo>
                <a:lnTo>
                  <a:pt x="3287" y="5085"/>
                </a:lnTo>
                <a:lnTo>
                  <a:pt x="3264" y="5050"/>
                </a:lnTo>
                <a:lnTo>
                  <a:pt x="3239" y="5015"/>
                </a:lnTo>
                <a:lnTo>
                  <a:pt x="3212" y="4978"/>
                </a:lnTo>
                <a:lnTo>
                  <a:pt x="3185" y="4943"/>
                </a:lnTo>
                <a:lnTo>
                  <a:pt x="3157" y="4910"/>
                </a:lnTo>
                <a:lnTo>
                  <a:pt x="3142" y="4895"/>
                </a:lnTo>
                <a:lnTo>
                  <a:pt x="3127" y="4880"/>
                </a:lnTo>
                <a:lnTo>
                  <a:pt x="3112" y="4865"/>
                </a:lnTo>
                <a:lnTo>
                  <a:pt x="3097" y="4853"/>
                </a:lnTo>
                <a:lnTo>
                  <a:pt x="3081" y="4842"/>
                </a:lnTo>
                <a:lnTo>
                  <a:pt x="3066" y="4832"/>
                </a:lnTo>
                <a:lnTo>
                  <a:pt x="3049" y="4822"/>
                </a:lnTo>
                <a:lnTo>
                  <a:pt x="3034" y="4816"/>
                </a:lnTo>
                <a:lnTo>
                  <a:pt x="3016" y="4810"/>
                </a:lnTo>
                <a:lnTo>
                  <a:pt x="3001" y="4806"/>
                </a:lnTo>
                <a:lnTo>
                  <a:pt x="2983" y="4804"/>
                </a:lnTo>
                <a:lnTo>
                  <a:pt x="2966" y="4804"/>
                </a:lnTo>
                <a:lnTo>
                  <a:pt x="2949" y="4807"/>
                </a:lnTo>
                <a:lnTo>
                  <a:pt x="2931" y="4810"/>
                </a:lnTo>
                <a:lnTo>
                  <a:pt x="2913" y="4819"/>
                </a:lnTo>
                <a:lnTo>
                  <a:pt x="2896" y="4828"/>
                </a:lnTo>
                <a:lnTo>
                  <a:pt x="2878" y="4840"/>
                </a:lnTo>
                <a:lnTo>
                  <a:pt x="2858" y="4856"/>
                </a:lnTo>
                <a:lnTo>
                  <a:pt x="2840" y="4874"/>
                </a:lnTo>
                <a:lnTo>
                  <a:pt x="2821" y="4895"/>
                </a:lnTo>
                <a:lnTo>
                  <a:pt x="2809" y="4911"/>
                </a:lnTo>
                <a:lnTo>
                  <a:pt x="2797" y="4930"/>
                </a:lnTo>
                <a:lnTo>
                  <a:pt x="2787" y="4947"/>
                </a:lnTo>
                <a:lnTo>
                  <a:pt x="2777" y="4965"/>
                </a:lnTo>
                <a:lnTo>
                  <a:pt x="2769" y="4985"/>
                </a:lnTo>
                <a:lnTo>
                  <a:pt x="2762" y="5005"/>
                </a:lnTo>
                <a:lnTo>
                  <a:pt x="2755" y="5025"/>
                </a:lnTo>
                <a:lnTo>
                  <a:pt x="2748" y="5045"/>
                </a:lnTo>
                <a:lnTo>
                  <a:pt x="2737" y="5086"/>
                </a:lnTo>
                <a:lnTo>
                  <a:pt x="2727" y="5129"/>
                </a:lnTo>
                <a:lnTo>
                  <a:pt x="2719" y="5171"/>
                </a:lnTo>
                <a:lnTo>
                  <a:pt x="2710" y="5213"/>
                </a:lnTo>
                <a:lnTo>
                  <a:pt x="2732" y="5198"/>
                </a:lnTo>
                <a:lnTo>
                  <a:pt x="2753" y="5187"/>
                </a:lnTo>
                <a:lnTo>
                  <a:pt x="2773" y="5177"/>
                </a:lnTo>
                <a:lnTo>
                  <a:pt x="2792" y="5170"/>
                </a:lnTo>
                <a:lnTo>
                  <a:pt x="2810" y="5163"/>
                </a:lnTo>
                <a:lnTo>
                  <a:pt x="2827" y="5159"/>
                </a:lnTo>
                <a:lnTo>
                  <a:pt x="2844" y="5155"/>
                </a:lnTo>
                <a:lnTo>
                  <a:pt x="2858" y="5153"/>
                </a:lnTo>
                <a:lnTo>
                  <a:pt x="2873" y="5153"/>
                </a:lnTo>
                <a:lnTo>
                  <a:pt x="2888" y="5153"/>
                </a:lnTo>
                <a:lnTo>
                  <a:pt x="2901" y="5156"/>
                </a:lnTo>
                <a:lnTo>
                  <a:pt x="2913" y="5160"/>
                </a:lnTo>
                <a:lnTo>
                  <a:pt x="2924" y="5163"/>
                </a:lnTo>
                <a:lnTo>
                  <a:pt x="2935" y="5170"/>
                </a:lnTo>
                <a:lnTo>
                  <a:pt x="2946" y="5175"/>
                </a:lnTo>
                <a:lnTo>
                  <a:pt x="2958" y="5183"/>
                </a:lnTo>
                <a:lnTo>
                  <a:pt x="2969" y="5191"/>
                </a:lnTo>
                <a:lnTo>
                  <a:pt x="2977" y="5200"/>
                </a:lnTo>
                <a:lnTo>
                  <a:pt x="2987" y="5208"/>
                </a:lnTo>
                <a:lnTo>
                  <a:pt x="2996" y="5220"/>
                </a:lnTo>
                <a:lnTo>
                  <a:pt x="3014" y="5241"/>
                </a:lnTo>
                <a:lnTo>
                  <a:pt x="3034" y="5265"/>
                </a:lnTo>
                <a:lnTo>
                  <a:pt x="3052" y="5289"/>
                </a:lnTo>
                <a:lnTo>
                  <a:pt x="3070" y="5316"/>
                </a:lnTo>
                <a:lnTo>
                  <a:pt x="3090" y="5340"/>
                </a:lnTo>
                <a:lnTo>
                  <a:pt x="3112" y="5366"/>
                </a:lnTo>
                <a:lnTo>
                  <a:pt x="3127" y="5380"/>
                </a:lnTo>
                <a:lnTo>
                  <a:pt x="3142" y="5395"/>
                </a:lnTo>
                <a:lnTo>
                  <a:pt x="3158" y="5409"/>
                </a:lnTo>
                <a:lnTo>
                  <a:pt x="3175" y="5423"/>
                </a:lnTo>
                <a:lnTo>
                  <a:pt x="3193" y="5437"/>
                </a:lnTo>
                <a:lnTo>
                  <a:pt x="3212" y="5451"/>
                </a:lnTo>
                <a:lnTo>
                  <a:pt x="3233" y="5465"/>
                </a:lnTo>
                <a:lnTo>
                  <a:pt x="3253" y="5478"/>
                </a:lnTo>
                <a:lnTo>
                  <a:pt x="3274" y="5491"/>
                </a:lnTo>
                <a:lnTo>
                  <a:pt x="3296" y="5503"/>
                </a:lnTo>
                <a:lnTo>
                  <a:pt x="3318" y="5515"/>
                </a:lnTo>
                <a:lnTo>
                  <a:pt x="3340" y="5526"/>
                </a:lnTo>
                <a:lnTo>
                  <a:pt x="3362" y="5536"/>
                </a:lnTo>
                <a:lnTo>
                  <a:pt x="3386" y="5545"/>
                </a:lnTo>
                <a:lnTo>
                  <a:pt x="3408" y="5554"/>
                </a:lnTo>
                <a:lnTo>
                  <a:pt x="3431" y="5561"/>
                </a:lnTo>
                <a:lnTo>
                  <a:pt x="3454" y="5568"/>
                </a:lnTo>
                <a:lnTo>
                  <a:pt x="3476" y="5574"/>
                </a:lnTo>
                <a:lnTo>
                  <a:pt x="3499" y="5578"/>
                </a:lnTo>
                <a:lnTo>
                  <a:pt x="3521" y="5581"/>
                </a:lnTo>
                <a:lnTo>
                  <a:pt x="3543" y="5583"/>
                </a:lnTo>
                <a:lnTo>
                  <a:pt x="3564" y="5583"/>
                </a:lnTo>
                <a:lnTo>
                  <a:pt x="3585" y="5583"/>
                </a:lnTo>
                <a:lnTo>
                  <a:pt x="3605" y="5582"/>
                </a:lnTo>
                <a:lnTo>
                  <a:pt x="3624" y="5579"/>
                </a:lnTo>
                <a:lnTo>
                  <a:pt x="3642" y="5574"/>
                </a:lnTo>
                <a:lnTo>
                  <a:pt x="3660" y="5567"/>
                </a:lnTo>
                <a:lnTo>
                  <a:pt x="3677" y="5559"/>
                </a:lnTo>
                <a:lnTo>
                  <a:pt x="3693" y="5549"/>
                </a:lnTo>
                <a:lnTo>
                  <a:pt x="3708" y="5537"/>
                </a:lnTo>
                <a:lnTo>
                  <a:pt x="3720" y="5524"/>
                </a:lnTo>
                <a:lnTo>
                  <a:pt x="3732" y="5507"/>
                </a:lnTo>
                <a:lnTo>
                  <a:pt x="3743" y="5494"/>
                </a:lnTo>
                <a:lnTo>
                  <a:pt x="3753" y="5481"/>
                </a:lnTo>
                <a:lnTo>
                  <a:pt x="3765" y="5467"/>
                </a:lnTo>
                <a:lnTo>
                  <a:pt x="3777" y="5456"/>
                </a:lnTo>
                <a:lnTo>
                  <a:pt x="3790" y="5445"/>
                </a:lnTo>
                <a:lnTo>
                  <a:pt x="3802" y="5435"/>
                </a:lnTo>
                <a:lnTo>
                  <a:pt x="3815" y="5426"/>
                </a:lnTo>
                <a:lnTo>
                  <a:pt x="3829" y="5418"/>
                </a:lnTo>
                <a:lnTo>
                  <a:pt x="3842" y="5410"/>
                </a:lnTo>
                <a:lnTo>
                  <a:pt x="3856" y="5403"/>
                </a:lnTo>
                <a:lnTo>
                  <a:pt x="3870" y="5397"/>
                </a:lnTo>
                <a:lnTo>
                  <a:pt x="3885" y="5392"/>
                </a:lnTo>
                <a:lnTo>
                  <a:pt x="3899" y="5388"/>
                </a:lnTo>
                <a:lnTo>
                  <a:pt x="3913" y="5384"/>
                </a:lnTo>
                <a:lnTo>
                  <a:pt x="3929" y="5383"/>
                </a:lnTo>
                <a:lnTo>
                  <a:pt x="3942" y="5382"/>
                </a:lnTo>
                <a:lnTo>
                  <a:pt x="3960" y="5382"/>
                </a:lnTo>
                <a:lnTo>
                  <a:pt x="3978" y="5383"/>
                </a:lnTo>
                <a:lnTo>
                  <a:pt x="3996" y="5385"/>
                </a:lnTo>
                <a:lnTo>
                  <a:pt x="4013" y="5391"/>
                </a:lnTo>
                <a:lnTo>
                  <a:pt x="4030" y="5397"/>
                </a:lnTo>
                <a:lnTo>
                  <a:pt x="4047" y="5404"/>
                </a:lnTo>
                <a:lnTo>
                  <a:pt x="4063" y="5413"/>
                </a:lnTo>
                <a:lnTo>
                  <a:pt x="4077" y="5423"/>
                </a:lnTo>
                <a:lnTo>
                  <a:pt x="4084" y="5429"/>
                </a:lnTo>
                <a:lnTo>
                  <a:pt x="4089" y="5435"/>
                </a:lnTo>
                <a:lnTo>
                  <a:pt x="4096" y="5441"/>
                </a:lnTo>
                <a:lnTo>
                  <a:pt x="4102" y="5449"/>
                </a:lnTo>
                <a:lnTo>
                  <a:pt x="4106" y="5454"/>
                </a:lnTo>
                <a:lnTo>
                  <a:pt x="4110" y="5462"/>
                </a:lnTo>
                <a:lnTo>
                  <a:pt x="4115" y="5470"/>
                </a:lnTo>
                <a:lnTo>
                  <a:pt x="4118" y="5477"/>
                </a:lnTo>
                <a:lnTo>
                  <a:pt x="4119" y="5485"/>
                </a:lnTo>
                <a:lnTo>
                  <a:pt x="4121" y="5494"/>
                </a:lnTo>
                <a:lnTo>
                  <a:pt x="4123" y="5503"/>
                </a:lnTo>
                <a:lnTo>
                  <a:pt x="4124" y="5510"/>
                </a:lnTo>
                <a:lnTo>
                  <a:pt x="4124" y="5520"/>
                </a:lnTo>
                <a:lnTo>
                  <a:pt x="4123" y="5529"/>
                </a:lnTo>
                <a:lnTo>
                  <a:pt x="4120" y="5539"/>
                </a:lnTo>
                <a:lnTo>
                  <a:pt x="4118" y="5550"/>
                </a:lnTo>
                <a:lnTo>
                  <a:pt x="4130" y="5548"/>
                </a:lnTo>
                <a:lnTo>
                  <a:pt x="4143" y="5546"/>
                </a:lnTo>
                <a:lnTo>
                  <a:pt x="4155" y="5544"/>
                </a:lnTo>
                <a:lnTo>
                  <a:pt x="4167" y="5540"/>
                </a:lnTo>
                <a:lnTo>
                  <a:pt x="4179" y="5537"/>
                </a:lnTo>
                <a:lnTo>
                  <a:pt x="4190" y="5533"/>
                </a:lnTo>
                <a:lnTo>
                  <a:pt x="4201" y="5528"/>
                </a:lnTo>
                <a:lnTo>
                  <a:pt x="4213" y="5522"/>
                </a:lnTo>
                <a:lnTo>
                  <a:pt x="4223" y="5516"/>
                </a:lnTo>
                <a:lnTo>
                  <a:pt x="4234" y="5509"/>
                </a:lnTo>
                <a:lnTo>
                  <a:pt x="4245" y="5502"/>
                </a:lnTo>
                <a:lnTo>
                  <a:pt x="4255" y="5494"/>
                </a:lnTo>
                <a:lnTo>
                  <a:pt x="4265" y="5484"/>
                </a:lnTo>
                <a:lnTo>
                  <a:pt x="4275" y="5474"/>
                </a:lnTo>
                <a:lnTo>
                  <a:pt x="4284" y="5464"/>
                </a:lnTo>
                <a:lnTo>
                  <a:pt x="4294" y="5453"/>
                </a:lnTo>
                <a:lnTo>
                  <a:pt x="4303" y="5441"/>
                </a:lnTo>
                <a:lnTo>
                  <a:pt x="4312" y="5429"/>
                </a:lnTo>
                <a:lnTo>
                  <a:pt x="4320" y="5415"/>
                </a:lnTo>
                <a:lnTo>
                  <a:pt x="4328" y="5400"/>
                </a:lnTo>
                <a:lnTo>
                  <a:pt x="4337" y="5384"/>
                </a:lnTo>
                <a:lnTo>
                  <a:pt x="4344" y="5368"/>
                </a:lnTo>
                <a:lnTo>
                  <a:pt x="4352" y="5351"/>
                </a:lnTo>
                <a:lnTo>
                  <a:pt x="4359" y="5332"/>
                </a:lnTo>
                <a:lnTo>
                  <a:pt x="4365" y="5314"/>
                </a:lnTo>
                <a:lnTo>
                  <a:pt x="4373" y="5294"/>
                </a:lnTo>
                <a:lnTo>
                  <a:pt x="4378" y="5273"/>
                </a:lnTo>
                <a:lnTo>
                  <a:pt x="4384" y="5250"/>
                </a:lnTo>
                <a:lnTo>
                  <a:pt x="4389" y="5227"/>
                </a:lnTo>
                <a:lnTo>
                  <a:pt x="4395" y="5203"/>
                </a:lnTo>
                <a:lnTo>
                  <a:pt x="4399" y="5177"/>
                </a:lnTo>
                <a:lnTo>
                  <a:pt x="4404" y="5152"/>
                </a:lnTo>
                <a:lnTo>
                  <a:pt x="4406" y="5101"/>
                </a:lnTo>
                <a:lnTo>
                  <a:pt x="4408" y="5050"/>
                </a:lnTo>
                <a:lnTo>
                  <a:pt x="4410" y="4999"/>
                </a:lnTo>
                <a:lnTo>
                  <a:pt x="4412" y="4950"/>
                </a:lnTo>
                <a:lnTo>
                  <a:pt x="4415" y="4899"/>
                </a:lnTo>
                <a:lnTo>
                  <a:pt x="4417" y="4848"/>
                </a:lnTo>
                <a:lnTo>
                  <a:pt x="4419" y="4798"/>
                </a:lnTo>
                <a:lnTo>
                  <a:pt x="4421" y="4746"/>
                </a:lnTo>
                <a:lnTo>
                  <a:pt x="4424" y="4696"/>
                </a:lnTo>
                <a:lnTo>
                  <a:pt x="4426" y="4645"/>
                </a:lnTo>
                <a:lnTo>
                  <a:pt x="4428" y="4596"/>
                </a:lnTo>
                <a:lnTo>
                  <a:pt x="4430" y="4545"/>
                </a:lnTo>
                <a:lnTo>
                  <a:pt x="4432" y="4494"/>
                </a:lnTo>
                <a:lnTo>
                  <a:pt x="4435" y="4444"/>
                </a:lnTo>
                <a:lnTo>
                  <a:pt x="4437" y="4392"/>
                </a:lnTo>
                <a:lnTo>
                  <a:pt x="4439" y="4342"/>
                </a:lnTo>
                <a:lnTo>
                  <a:pt x="4458" y="4336"/>
                </a:lnTo>
                <a:lnTo>
                  <a:pt x="4474" y="4330"/>
                </a:lnTo>
                <a:lnTo>
                  <a:pt x="4493" y="4323"/>
                </a:lnTo>
                <a:lnTo>
                  <a:pt x="4511" y="4315"/>
                </a:lnTo>
                <a:lnTo>
                  <a:pt x="4528" y="4307"/>
                </a:lnTo>
                <a:lnTo>
                  <a:pt x="4544" y="4298"/>
                </a:lnTo>
                <a:lnTo>
                  <a:pt x="4561" y="4288"/>
                </a:lnTo>
                <a:lnTo>
                  <a:pt x="4577" y="4276"/>
                </a:lnTo>
                <a:lnTo>
                  <a:pt x="4593" y="4264"/>
                </a:lnTo>
                <a:lnTo>
                  <a:pt x="4608" y="4250"/>
                </a:lnTo>
                <a:lnTo>
                  <a:pt x="4623" y="4235"/>
                </a:lnTo>
                <a:lnTo>
                  <a:pt x="4637" y="4219"/>
                </a:lnTo>
                <a:lnTo>
                  <a:pt x="4650" y="4202"/>
                </a:lnTo>
                <a:lnTo>
                  <a:pt x="4664" y="4184"/>
                </a:lnTo>
                <a:lnTo>
                  <a:pt x="4676" y="4163"/>
                </a:lnTo>
                <a:lnTo>
                  <a:pt x="4688" y="4142"/>
                </a:lnTo>
                <a:lnTo>
                  <a:pt x="4660" y="4145"/>
                </a:lnTo>
                <a:lnTo>
                  <a:pt x="4635" y="4146"/>
                </a:lnTo>
                <a:lnTo>
                  <a:pt x="4608" y="4149"/>
                </a:lnTo>
                <a:lnTo>
                  <a:pt x="4583" y="4149"/>
                </a:lnTo>
                <a:lnTo>
                  <a:pt x="4559" y="4149"/>
                </a:lnTo>
                <a:lnTo>
                  <a:pt x="4534" y="4149"/>
                </a:lnTo>
                <a:lnTo>
                  <a:pt x="4510" y="4146"/>
                </a:lnTo>
                <a:lnTo>
                  <a:pt x="4487" y="4144"/>
                </a:lnTo>
                <a:lnTo>
                  <a:pt x="4463" y="4141"/>
                </a:lnTo>
                <a:lnTo>
                  <a:pt x="4442" y="4136"/>
                </a:lnTo>
                <a:lnTo>
                  <a:pt x="4420" y="4131"/>
                </a:lnTo>
                <a:lnTo>
                  <a:pt x="4400" y="4124"/>
                </a:lnTo>
                <a:lnTo>
                  <a:pt x="4380" y="4116"/>
                </a:lnTo>
                <a:lnTo>
                  <a:pt x="4362" y="4108"/>
                </a:lnTo>
                <a:lnTo>
                  <a:pt x="4343" y="4098"/>
                </a:lnTo>
                <a:lnTo>
                  <a:pt x="4326" y="4087"/>
                </a:lnTo>
                <a:lnTo>
                  <a:pt x="4317" y="4080"/>
                </a:lnTo>
                <a:lnTo>
                  <a:pt x="4308" y="4073"/>
                </a:lnTo>
                <a:lnTo>
                  <a:pt x="4302" y="4067"/>
                </a:lnTo>
                <a:lnTo>
                  <a:pt x="4295" y="4059"/>
                </a:lnTo>
                <a:lnTo>
                  <a:pt x="4289" y="4052"/>
                </a:lnTo>
                <a:lnTo>
                  <a:pt x="4283" y="4045"/>
                </a:lnTo>
                <a:lnTo>
                  <a:pt x="4277" y="4037"/>
                </a:lnTo>
                <a:lnTo>
                  <a:pt x="4273" y="4029"/>
                </a:lnTo>
                <a:lnTo>
                  <a:pt x="4269" y="4021"/>
                </a:lnTo>
                <a:lnTo>
                  <a:pt x="4265" y="4014"/>
                </a:lnTo>
                <a:lnTo>
                  <a:pt x="4262" y="4006"/>
                </a:lnTo>
                <a:lnTo>
                  <a:pt x="4260" y="3998"/>
                </a:lnTo>
                <a:lnTo>
                  <a:pt x="4256" y="3980"/>
                </a:lnTo>
                <a:lnTo>
                  <a:pt x="4254" y="3965"/>
                </a:lnTo>
                <a:lnTo>
                  <a:pt x="4254" y="3948"/>
                </a:lnTo>
                <a:lnTo>
                  <a:pt x="4255" y="3933"/>
                </a:lnTo>
                <a:lnTo>
                  <a:pt x="4260" y="3916"/>
                </a:lnTo>
                <a:lnTo>
                  <a:pt x="4263" y="3902"/>
                </a:lnTo>
                <a:lnTo>
                  <a:pt x="4270" y="3886"/>
                </a:lnTo>
                <a:lnTo>
                  <a:pt x="4276" y="3872"/>
                </a:lnTo>
                <a:lnTo>
                  <a:pt x="4284" y="3859"/>
                </a:lnTo>
                <a:lnTo>
                  <a:pt x="4294" y="3848"/>
                </a:lnTo>
                <a:lnTo>
                  <a:pt x="4302" y="3838"/>
                </a:lnTo>
                <a:lnTo>
                  <a:pt x="4310" y="3829"/>
                </a:lnTo>
                <a:lnTo>
                  <a:pt x="4317" y="3821"/>
                </a:lnTo>
                <a:lnTo>
                  <a:pt x="4327" y="3813"/>
                </a:lnTo>
                <a:lnTo>
                  <a:pt x="4336" y="3805"/>
                </a:lnTo>
                <a:lnTo>
                  <a:pt x="4346" y="3798"/>
                </a:lnTo>
                <a:lnTo>
                  <a:pt x="4356" y="3792"/>
                </a:lnTo>
                <a:lnTo>
                  <a:pt x="4366" y="3786"/>
                </a:lnTo>
                <a:lnTo>
                  <a:pt x="4376" y="3780"/>
                </a:lnTo>
                <a:lnTo>
                  <a:pt x="4387" y="3775"/>
                </a:lnTo>
                <a:lnTo>
                  <a:pt x="4397" y="3770"/>
                </a:lnTo>
                <a:lnTo>
                  <a:pt x="4409" y="3767"/>
                </a:lnTo>
                <a:lnTo>
                  <a:pt x="4432" y="3759"/>
                </a:lnTo>
                <a:lnTo>
                  <a:pt x="4457" y="3754"/>
                </a:lnTo>
                <a:lnTo>
                  <a:pt x="4482" y="3750"/>
                </a:lnTo>
                <a:lnTo>
                  <a:pt x="4508" y="3748"/>
                </a:lnTo>
                <a:lnTo>
                  <a:pt x="4534" y="3748"/>
                </a:lnTo>
                <a:lnTo>
                  <a:pt x="4562" y="3749"/>
                </a:lnTo>
                <a:lnTo>
                  <a:pt x="4592" y="3753"/>
                </a:lnTo>
                <a:lnTo>
                  <a:pt x="4620" y="3757"/>
                </a:lnTo>
                <a:lnTo>
                  <a:pt x="4650" y="3762"/>
                </a:lnTo>
                <a:lnTo>
                  <a:pt x="4681" y="3770"/>
                </a:lnTo>
                <a:lnTo>
                  <a:pt x="4726" y="3781"/>
                </a:lnTo>
                <a:lnTo>
                  <a:pt x="4770" y="3791"/>
                </a:lnTo>
                <a:lnTo>
                  <a:pt x="4814" y="3802"/>
                </a:lnTo>
                <a:lnTo>
                  <a:pt x="4858" y="3812"/>
                </a:lnTo>
                <a:lnTo>
                  <a:pt x="4903" y="3821"/>
                </a:lnTo>
                <a:lnTo>
                  <a:pt x="4948" y="3830"/>
                </a:lnTo>
                <a:lnTo>
                  <a:pt x="4992" y="3839"/>
                </a:lnTo>
                <a:lnTo>
                  <a:pt x="5038" y="3848"/>
                </a:lnTo>
                <a:lnTo>
                  <a:pt x="5083" y="3854"/>
                </a:lnTo>
                <a:lnTo>
                  <a:pt x="5128" y="3861"/>
                </a:lnTo>
                <a:lnTo>
                  <a:pt x="5174" y="3868"/>
                </a:lnTo>
                <a:lnTo>
                  <a:pt x="5219" y="3872"/>
                </a:lnTo>
                <a:lnTo>
                  <a:pt x="5263" y="3878"/>
                </a:lnTo>
                <a:lnTo>
                  <a:pt x="5309" y="3881"/>
                </a:lnTo>
                <a:lnTo>
                  <a:pt x="5354" y="3883"/>
                </a:lnTo>
                <a:lnTo>
                  <a:pt x="5399" y="3885"/>
                </a:lnTo>
                <a:lnTo>
                  <a:pt x="5394" y="3873"/>
                </a:lnTo>
                <a:lnTo>
                  <a:pt x="5391" y="3861"/>
                </a:lnTo>
                <a:lnTo>
                  <a:pt x="5389" y="3855"/>
                </a:lnTo>
                <a:lnTo>
                  <a:pt x="5386" y="3850"/>
                </a:lnTo>
                <a:lnTo>
                  <a:pt x="5384" y="3848"/>
                </a:lnTo>
                <a:lnTo>
                  <a:pt x="5382" y="3848"/>
                </a:lnTo>
                <a:lnTo>
                  <a:pt x="5379" y="3845"/>
                </a:lnTo>
                <a:lnTo>
                  <a:pt x="5377" y="3845"/>
                </a:lnTo>
                <a:lnTo>
                  <a:pt x="5331" y="3839"/>
                </a:lnTo>
                <a:lnTo>
                  <a:pt x="5287" y="3833"/>
                </a:lnTo>
                <a:lnTo>
                  <a:pt x="5246" y="3828"/>
                </a:lnTo>
                <a:lnTo>
                  <a:pt x="5207" y="3821"/>
                </a:lnTo>
                <a:lnTo>
                  <a:pt x="5190" y="3818"/>
                </a:lnTo>
                <a:lnTo>
                  <a:pt x="5173" y="3814"/>
                </a:lnTo>
                <a:lnTo>
                  <a:pt x="5157" y="3810"/>
                </a:lnTo>
                <a:lnTo>
                  <a:pt x="5143" y="3805"/>
                </a:lnTo>
                <a:lnTo>
                  <a:pt x="5129" y="3800"/>
                </a:lnTo>
                <a:lnTo>
                  <a:pt x="5117" y="3793"/>
                </a:lnTo>
                <a:lnTo>
                  <a:pt x="5106" y="3788"/>
                </a:lnTo>
                <a:lnTo>
                  <a:pt x="5097" y="3781"/>
                </a:lnTo>
                <a:lnTo>
                  <a:pt x="5087" y="3771"/>
                </a:lnTo>
                <a:lnTo>
                  <a:pt x="5080" y="3762"/>
                </a:lnTo>
                <a:lnTo>
                  <a:pt x="5072" y="3755"/>
                </a:lnTo>
                <a:lnTo>
                  <a:pt x="5065" y="3746"/>
                </a:lnTo>
                <a:lnTo>
                  <a:pt x="5059" y="3737"/>
                </a:lnTo>
                <a:lnTo>
                  <a:pt x="5054" y="3727"/>
                </a:lnTo>
                <a:lnTo>
                  <a:pt x="5050" y="3717"/>
                </a:lnTo>
                <a:lnTo>
                  <a:pt x="5046" y="3708"/>
                </a:lnTo>
                <a:lnTo>
                  <a:pt x="5044" y="3699"/>
                </a:lnTo>
                <a:lnTo>
                  <a:pt x="5043" y="3689"/>
                </a:lnTo>
                <a:lnTo>
                  <a:pt x="5041" y="3679"/>
                </a:lnTo>
                <a:lnTo>
                  <a:pt x="5041" y="3671"/>
                </a:lnTo>
                <a:lnTo>
                  <a:pt x="5041" y="3650"/>
                </a:lnTo>
                <a:lnTo>
                  <a:pt x="5044" y="3630"/>
                </a:lnTo>
                <a:lnTo>
                  <a:pt x="5046" y="3610"/>
                </a:lnTo>
                <a:lnTo>
                  <a:pt x="5048" y="3591"/>
                </a:lnTo>
                <a:lnTo>
                  <a:pt x="5050" y="3572"/>
                </a:lnTo>
                <a:lnTo>
                  <a:pt x="5050" y="3554"/>
                </a:lnTo>
                <a:lnTo>
                  <a:pt x="5049" y="3538"/>
                </a:lnTo>
                <a:lnTo>
                  <a:pt x="5048" y="3521"/>
                </a:lnTo>
                <a:lnTo>
                  <a:pt x="5045" y="3505"/>
                </a:lnTo>
                <a:lnTo>
                  <a:pt x="5042" y="3490"/>
                </a:lnTo>
                <a:lnTo>
                  <a:pt x="5038" y="3475"/>
                </a:lnTo>
                <a:lnTo>
                  <a:pt x="5033" y="3462"/>
                </a:lnTo>
                <a:lnTo>
                  <a:pt x="5028" y="3447"/>
                </a:lnTo>
                <a:lnTo>
                  <a:pt x="5021" y="3434"/>
                </a:lnTo>
                <a:lnTo>
                  <a:pt x="5013" y="3421"/>
                </a:lnTo>
                <a:lnTo>
                  <a:pt x="5007" y="3408"/>
                </a:lnTo>
                <a:lnTo>
                  <a:pt x="4998" y="3397"/>
                </a:lnTo>
                <a:lnTo>
                  <a:pt x="4989" y="3386"/>
                </a:lnTo>
                <a:lnTo>
                  <a:pt x="4979" y="3375"/>
                </a:lnTo>
                <a:lnTo>
                  <a:pt x="4969" y="3365"/>
                </a:lnTo>
                <a:lnTo>
                  <a:pt x="4958" y="3355"/>
                </a:lnTo>
                <a:lnTo>
                  <a:pt x="4946" y="3346"/>
                </a:lnTo>
                <a:lnTo>
                  <a:pt x="4934" y="3338"/>
                </a:lnTo>
                <a:lnTo>
                  <a:pt x="4920" y="3329"/>
                </a:lnTo>
                <a:lnTo>
                  <a:pt x="4907" y="3321"/>
                </a:lnTo>
                <a:lnTo>
                  <a:pt x="4893" y="3313"/>
                </a:lnTo>
                <a:lnTo>
                  <a:pt x="4878" y="3307"/>
                </a:lnTo>
                <a:lnTo>
                  <a:pt x="4863" y="3299"/>
                </a:lnTo>
                <a:lnTo>
                  <a:pt x="4847" y="3293"/>
                </a:lnTo>
                <a:lnTo>
                  <a:pt x="4831" y="3287"/>
                </a:lnTo>
                <a:lnTo>
                  <a:pt x="4798" y="3276"/>
                </a:lnTo>
                <a:lnTo>
                  <a:pt x="4761" y="3266"/>
                </a:lnTo>
                <a:close/>
                <a:moveTo>
                  <a:pt x="1696" y="2338"/>
                </a:moveTo>
                <a:lnTo>
                  <a:pt x="1653" y="2315"/>
                </a:lnTo>
                <a:lnTo>
                  <a:pt x="1683" y="2288"/>
                </a:lnTo>
                <a:lnTo>
                  <a:pt x="1709" y="2263"/>
                </a:lnTo>
                <a:lnTo>
                  <a:pt x="1736" y="2243"/>
                </a:lnTo>
                <a:lnTo>
                  <a:pt x="1760" y="2226"/>
                </a:lnTo>
                <a:lnTo>
                  <a:pt x="1774" y="2218"/>
                </a:lnTo>
                <a:lnTo>
                  <a:pt x="1786" y="2211"/>
                </a:lnTo>
                <a:lnTo>
                  <a:pt x="1797" y="2204"/>
                </a:lnTo>
                <a:lnTo>
                  <a:pt x="1810" y="2198"/>
                </a:lnTo>
                <a:lnTo>
                  <a:pt x="1838" y="2186"/>
                </a:lnTo>
                <a:lnTo>
                  <a:pt x="1865" y="2176"/>
                </a:lnTo>
                <a:lnTo>
                  <a:pt x="1879" y="2172"/>
                </a:lnTo>
                <a:lnTo>
                  <a:pt x="1892" y="2168"/>
                </a:lnTo>
                <a:lnTo>
                  <a:pt x="1904" y="2166"/>
                </a:lnTo>
                <a:lnTo>
                  <a:pt x="1917" y="2164"/>
                </a:lnTo>
                <a:lnTo>
                  <a:pt x="1930" y="2162"/>
                </a:lnTo>
                <a:lnTo>
                  <a:pt x="1941" y="2161"/>
                </a:lnTo>
                <a:lnTo>
                  <a:pt x="1953" y="2161"/>
                </a:lnTo>
                <a:lnTo>
                  <a:pt x="1965" y="2159"/>
                </a:lnTo>
                <a:lnTo>
                  <a:pt x="1988" y="2162"/>
                </a:lnTo>
                <a:lnTo>
                  <a:pt x="2010" y="2165"/>
                </a:lnTo>
                <a:lnTo>
                  <a:pt x="2031" y="2169"/>
                </a:lnTo>
                <a:lnTo>
                  <a:pt x="2052" y="2176"/>
                </a:lnTo>
                <a:lnTo>
                  <a:pt x="2072" y="2185"/>
                </a:lnTo>
                <a:lnTo>
                  <a:pt x="2090" y="2195"/>
                </a:lnTo>
                <a:lnTo>
                  <a:pt x="2107" y="2206"/>
                </a:lnTo>
                <a:lnTo>
                  <a:pt x="2122" y="2219"/>
                </a:lnTo>
                <a:lnTo>
                  <a:pt x="2129" y="2226"/>
                </a:lnTo>
                <a:lnTo>
                  <a:pt x="2137" y="2234"/>
                </a:lnTo>
                <a:lnTo>
                  <a:pt x="2142" y="2241"/>
                </a:lnTo>
                <a:lnTo>
                  <a:pt x="2149" y="2249"/>
                </a:lnTo>
                <a:lnTo>
                  <a:pt x="2154" y="2257"/>
                </a:lnTo>
                <a:lnTo>
                  <a:pt x="2160" y="2266"/>
                </a:lnTo>
                <a:lnTo>
                  <a:pt x="2163" y="2274"/>
                </a:lnTo>
                <a:lnTo>
                  <a:pt x="2168" y="2283"/>
                </a:lnTo>
                <a:lnTo>
                  <a:pt x="2179" y="2311"/>
                </a:lnTo>
                <a:lnTo>
                  <a:pt x="2186" y="2339"/>
                </a:lnTo>
                <a:lnTo>
                  <a:pt x="2194" y="2366"/>
                </a:lnTo>
                <a:lnTo>
                  <a:pt x="2198" y="2396"/>
                </a:lnTo>
                <a:lnTo>
                  <a:pt x="2203" y="2425"/>
                </a:lnTo>
                <a:lnTo>
                  <a:pt x="2205" y="2455"/>
                </a:lnTo>
                <a:lnTo>
                  <a:pt x="2207" y="2484"/>
                </a:lnTo>
                <a:lnTo>
                  <a:pt x="2208" y="2512"/>
                </a:lnTo>
                <a:lnTo>
                  <a:pt x="2212" y="2573"/>
                </a:lnTo>
                <a:lnTo>
                  <a:pt x="2214" y="2632"/>
                </a:lnTo>
                <a:lnTo>
                  <a:pt x="2216" y="2662"/>
                </a:lnTo>
                <a:lnTo>
                  <a:pt x="2218" y="2692"/>
                </a:lnTo>
                <a:lnTo>
                  <a:pt x="2222" y="2720"/>
                </a:lnTo>
                <a:lnTo>
                  <a:pt x="2227" y="2750"/>
                </a:lnTo>
                <a:lnTo>
                  <a:pt x="2232" y="2770"/>
                </a:lnTo>
                <a:lnTo>
                  <a:pt x="2237" y="2790"/>
                </a:lnTo>
                <a:lnTo>
                  <a:pt x="2243" y="2809"/>
                </a:lnTo>
                <a:lnTo>
                  <a:pt x="2249" y="2827"/>
                </a:lnTo>
                <a:lnTo>
                  <a:pt x="2256" y="2842"/>
                </a:lnTo>
                <a:lnTo>
                  <a:pt x="2264" y="2857"/>
                </a:lnTo>
                <a:lnTo>
                  <a:pt x="2272" y="2871"/>
                </a:lnTo>
                <a:lnTo>
                  <a:pt x="2281" y="2884"/>
                </a:lnTo>
                <a:lnTo>
                  <a:pt x="2291" y="2895"/>
                </a:lnTo>
                <a:lnTo>
                  <a:pt x="2301" y="2906"/>
                </a:lnTo>
                <a:lnTo>
                  <a:pt x="2311" y="2915"/>
                </a:lnTo>
                <a:lnTo>
                  <a:pt x="2324" y="2923"/>
                </a:lnTo>
                <a:lnTo>
                  <a:pt x="2335" y="2931"/>
                </a:lnTo>
                <a:lnTo>
                  <a:pt x="2347" y="2936"/>
                </a:lnTo>
                <a:lnTo>
                  <a:pt x="2360" y="2940"/>
                </a:lnTo>
                <a:lnTo>
                  <a:pt x="2372" y="2944"/>
                </a:lnTo>
                <a:lnTo>
                  <a:pt x="2387" y="2946"/>
                </a:lnTo>
                <a:lnTo>
                  <a:pt x="2401" y="2947"/>
                </a:lnTo>
                <a:lnTo>
                  <a:pt x="2415" y="2947"/>
                </a:lnTo>
                <a:lnTo>
                  <a:pt x="2430" y="2946"/>
                </a:lnTo>
                <a:lnTo>
                  <a:pt x="2445" y="2944"/>
                </a:lnTo>
                <a:lnTo>
                  <a:pt x="2461" y="2942"/>
                </a:lnTo>
                <a:lnTo>
                  <a:pt x="2477" y="2937"/>
                </a:lnTo>
                <a:lnTo>
                  <a:pt x="2493" y="2931"/>
                </a:lnTo>
                <a:lnTo>
                  <a:pt x="2511" y="2925"/>
                </a:lnTo>
                <a:lnTo>
                  <a:pt x="2527" y="2917"/>
                </a:lnTo>
                <a:lnTo>
                  <a:pt x="2546" y="2908"/>
                </a:lnTo>
                <a:lnTo>
                  <a:pt x="2563" y="2897"/>
                </a:lnTo>
                <a:lnTo>
                  <a:pt x="2581" y="2886"/>
                </a:lnTo>
                <a:lnTo>
                  <a:pt x="2599" y="2875"/>
                </a:lnTo>
                <a:lnTo>
                  <a:pt x="2618" y="2861"/>
                </a:lnTo>
                <a:lnTo>
                  <a:pt x="2637" y="2846"/>
                </a:lnTo>
                <a:lnTo>
                  <a:pt x="2701" y="2796"/>
                </a:lnTo>
                <a:lnTo>
                  <a:pt x="2764" y="2744"/>
                </a:lnTo>
                <a:lnTo>
                  <a:pt x="2825" y="2694"/>
                </a:lnTo>
                <a:lnTo>
                  <a:pt x="2884" y="2644"/>
                </a:lnTo>
                <a:lnTo>
                  <a:pt x="2944" y="2596"/>
                </a:lnTo>
                <a:lnTo>
                  <a:pt x="3002" y="2549"/>
                </a:lnTo>
                <a:lnTo>
                  <a:pt x="3057" y="2502"/>
                </a:lnTo>
                <a:lnTo>
                  <a:pt x="3112" y="2457"/>
                </a:lnTo>
                <a:lnTo>
                  <a:pt x="3167" y="2414"/>
                </a:lnTo>
                <a:lnTo>
                  <a:pt x="3220" y="2372"/>
                </a:lnTo>
                <a:lnTo>
                  <a:pt x="3271" y="2332"/>
                </a:lnTo>
                <a:lnTo>
                  <a:pt x="3323" y="2293"/>
                </a:lnTo>
                <a:lnTo>
                  <a:pt x="3372" y="2257"/>
                </a:lnTo>
                <a:lnTo>
                  <a:pt x="3421" y="2222"/>
                </a:lnTo>
                <a:lnTo>
                  <a:pt x="3470" y="2190"/>
                </a:lnTo>
                <a:lnTo>
                  <a:pt x="3518" y="2162"/>
                </a:lnTo>
                <a:lnTo>
                  <a:pt x="3516" y="2194"/>
                </a:lnTo>
                <a:lnTo>
                  <a:pt x="3514" y="2226"/>
                </a:lnTo>
                <a:lnTo>
                  <a:pt x="3514" y="2257"/>
                </a:lnTo>
                <a:lnTo>
                  <a:pt x="3514" y="2289"/>
                </a:lnTo>
                <a:lnTo>
                  <a:pt x="3516" y="2320"/>
                </a:lnTo>
                <a:lnTo>
                  <a:pt x="3520" y="2350"/>
                </a:lnTo>
                <a:lnTo>
                  <a:pt x="3523" y="2380"/>
                </a:lnTo>
                <a:lnTo>
                  <a:pt x="3527" y="2409"/>
                </a:lnTo>
                <a:lnTo>
                  <a:pt x="3533" y="2438"/>
                </a:lnTo>
                <a:lnTo>
                  <a:pt x="3541" y="2467"/>
                </a:lnTo>
                <a:lnTo>
                  <a:pt x="3548" y="2496"/>
                </a:lnTo>
                <a:lnTo>
                  <a:pt x="3557" y="2523"/>
                </a:lnTo>
                <a:lnTo>
                  <a:pt x="3567" y="2551"/>
                </a:lnTo>
                <a:lnTo>
                  <a:pt x="3578" y="2578"/>
                </a:lnTo>
                <a:lnTo>
                  <a:pt x="3590" y="2604"/>
                </a:lnTo>
                <a:lnTo>
                  <a:pt x="3605" y="2631"/>
                </a:lnTo>
                <a:lnTo>
                  <a:pt x="3619" y="2655"/>
                </a:lnTo>
                <a:lnTo>
                  <a:pt x="3634" y="2680"/>
                </a:lnTo>
                <a:lnTo>
                  <a:pt x="3650" y="2705"/>
                </a:lnTo>
                <a:lnTo>
                  <a:pt x="3667" y="2728"/>
                </a:lnTo>
                <a:lnTo>
                  <a:pt x="3686" y="2751"/>
                </a:lnTo>
                <a:lnTo>
                  <a:pt x="3705" y="2773"/>
                </a:lnTo>
                <a:lnTo>
                  <a:pt x="3725" y="2794"/>
                </a:lnTo>
                <a:lnTo>
                  <a:pt x="3746" y="2815"/>
                </a:lnTo>
                <a:lnTo>
                  <a:pt x="3769" y="2835"/>
                </a:lnTo>
                <a:lnTo>
                  <a:pt x="3793" y="2854"/>
                </a:lnTo>
                <a:lnTo>
                  <a:pt x="3817" y="2873"/>
                </a:lnTo>
                <a:lnTo>
                  <a:pt x="3842" y="2891"/>
                </a:lnTo>
                <a:lnTo>
                  <a:pt x="3868" y="2908"/>
                </a:lnTo>
                <a:lnTo>
                  <a:pt x="3897" y="2924"/>
                </a:lnTo>
                <a:lnTo>
                  <a:pt x="3925" y="2940"/>
                </a:lnTo>
                <a:lnTo>
                  <a:pt x="3953" y="2954"/>
                </a:lnTo>
                <a:lnTo>
                  <a:pt x="3929" y="2976"/>
                </a:lnTo>
                <a:lnTo>
                  <a:pt x="3901" y="2997"/>
                </a:lnTo>
                <a:lnTo>
                  <a:pt x="3874" y="3017"/>
                </a:lnTo>
                <a:lnTo>
                  <a:pt x="3843" y="3036"/>
                </a:lnTo>
                <a:lnTo>
                  <a:pt x="3828" y="3043"/>
                </a:lnTo>
                <a:lnTo>
                  <a:pt x="3812" y="3052"/>
                </a:lnTo>
                <a:lnTo>
                  <a:pt x="3796" y="3061"/>
                </a:lnTo>
                <a:lnTo>
                  <a:pt x="3778" y="3068"/>
                </a:lnTo>
                <a:lnTo>
                  <a:pt x="3762" y="3074"/>
                </a:lnTo>
                <a:lnTo>
                  <a:pt x="3743" y="3082"/>
                </a:lnTo>
                <a:lnTo>
                  <a:pt x="3724" y="3088"/>
                </a:lnTo>
                <a:lnTo>
                  <a:pt x="3707" y="3094"/>
                </a:lnTo>
                <a:lnTo>
                  <a:pt x="3702" y="3062"/>
                </a:lnTo>
                <a:lnTo>
                  <a:pt x="3693" y="3032"/>
                </a:lnTo>
                <a:lnTo>
                  <a:pt x="3681" y="3007"/>
                </a:lnTo>
                <a:lnTo>
                  <a:pt x="3665" y="2985"/>
                </a:lnTo>
                <a:lnTo>
                  <a:pt x="3645" y="2966"/>
                </a:lnTo>
                <a:lnTo>
                  <a:pt x="3622" y="2950"/>
                </a:lnTo>
                <a:lnTo>
                  <a:pt x="3597" y="2938"/>
                </a:lnTo>
                <a:lnTo>
                  <a:pt x="3568" y="2928"/>
                </a:lnTo>
                <a:lnTo>
                  <a:pt x="3537" y="2922"/>
                </a:lnTo>
                <a:lnTo>
                  <a:pt x="3505" y="2918"/>
                </a:lnTo>
                <a:lnTo>
                  <a:pt x="3470" y="2917"/>
                </a:lnTo>
                <a:lnTo>
                  <a:pt x="3433" y="2918"/>
                </a:lnTo>
                <a:lnTo>
                  <a:pt x="3397" y="2922"/>
                </a:lnTo>
                <a:lnTo>
                  <a:pt x="3358" y="2928"/>
                </a:lnTo>
                <a:lnTo>
                  <a:pt x="3319" y="2936"/>
                </a:lnTo>
                <a:lnTo>
                  <a:pt x="3279" y="2947"/>
                </a:lnTo>
                <a:lnTo>
                  <a:pt x="3241" y="2959"/>
                </a:lnTo>
                <a:lnTo>
                  <a:pt x="3201" y="2974"/>
                </a:lnTo>
                <a:lnTo>
                  <a:pt x="3161" y="2989"/>
                </a:lnTo>
                <a:lnTo>
                  <a:pt x="3123" y="3008"/>
                </a:lnTo>
                <a:lnTo>
                  <a:pt x="3086" y="3027"/>
                </a:lnTo>
                <a:lnTo>
                  <a:pt x="3049" y="3047"/>
                </a:lnTo>
                <a:lnTo>
                  <a:pt x="3015" y="3069"/>
                </a:lnTo>
                <a:lnTo>
                  <a:pt x="2982" y="3092"/>
                </a:lnTo>
                <a:lnTo>
                  <a:pt x="2951" y="3116"/>
                </a:lnTo>
                <a:lnTo>
                  <a:pt x="2923" y="3141"/>
                </a:lnTo>
                <a:lnTo>
                  <a:pt x="2897" y="3167"/>
                </a:lnTo>
                <a:lnTo>
                  <a:pt x="2873" y="3194"/>
                </a:lnTo>
                <a:lnTo>
                  <a:pt x="2855" y="3220"/>
                </a:lnTo>
                <a:lnTo>
                  <a:pt x="2837" y="3249"/>
                </a:lnTo>
                <a:lnTo>
                  <a:pt x="2825" y="3277"/>
                </a:lnTo>
                <a:lnTo>
                  <a:pt x="2816" y="3306"/>
                </a:lnTo>
                <a:lnTo>
                  <a:pt x="2810" y="3333"/>
                </a:lnTo>
                <a:lnTo>
                  <a:pt x="2803" y="3359"/>
                </a:lnTo>
                <a:lnTo>
                  <a:pt x="2795" y="3381"/>
                </a:lnTo>
                <a:lnTo>
                  <a:pt x="2787" y="3402"/>
                </a:lnTo>
                <a:lnTo>
                  <a:pt x="2779" y="3420"/>
                </a:lnTo>
                <a:lnTo>
                  <a:pt x="2769" y="3435"/>
                </a:lnTo>
                <a:lnTo>
                  <a:pt x="2761" y="3449"/>
                </a:lnTo>
                <a:lnTo>
                  <a:pt x="2752" y="3462"/>
                </a:lnTo>
                <a:lnTo>
                  <a:pt x="2742" y="3472"/>
                </a:lnTo>
                <a:lnTo>
                  <a:pt x="2733" y="3479"/>
                </a:lnTo>
                <a:lnTo>
                  <a:pt x="2723" y="3486"/>
                </a:lnTo>
                <a:lnTo>
                  <a:pt x="2713" y="3491"/>
                </a:lnTo>
                <a:lnTo>
                  <a:pt x="2703" y="3495"/>
                </a:lnTo>
                <a:lnTo>
                  <a:pt x="2692" y="3497"/>
                </a:lnTo>
                <a:lnTo>
                  <a:pt x="2681" y="3498"/>
                </a:lnTo>
                <a:lnTo>
                  <a:pt x="2671" y="3498"/>
                </a:lnTo>
                <a:lnTo>
                  <a:pt x="2676" y="3489"/>
                </a:lnTo>
                <a:lnTo>
                  <a:pt x="2680" y="3480"/>
                </a:lnTo>
                <a:lnTo>
                  <a:pt x="2682" y="3472"/>
                </a:lnTo>
                <a:lnTo>
                  <a:pt x="2685" y="3462"/>
                </a:lnTo>
                <a:lnTo>
                  <a:pt x="2688" y="3453"/>
                </a:lnTo>
                <a:lnTo>
                  <a:pt x="2689" y="3444"/>
                </a:lnTo>
                <a:lnTo>
                  <a:pt x="2690" y="3436"/>
                </a:lnTo>
                <a:lnTo>
                  <a:pt x="2690" y="3427"/>
                </a:lnTo>
                <a:lnTo>
                  <a:pt x="2690" y="3418"/>
                </a:lnTo>
                <a:lnTo>
                  <a:pt x="2689" y="3411"/>
                </a:lnTo>
                <a:lnTo>
                  <a:pt x="2686" y="3403"/>
                </a:lnTo>
                <a:lnTo>
                  <a:pt x="2684" y="3395"/>
                </a:lnTo>
                <a:lnTo>
                  <a:pt x="2682" y="3387"/>
                </a:lnTo>
                <a:lnTo>
                  <a:pt x="2680" y="3381"/>
                </a:lnTo>
                <a:lnTo>
                  <a:pt x="2676" y="3373"/>
                </a:lnTo>
                <a:lnTo>
                  <a:pt x="2672" y="3366"/>
                </a:lnTo>
                <a:lnTo>
                  <a:pt x="2663" y="3353"/>
                </a:lnTo>
                <a:lnTo>
                  <a:pt x="2652" y="3341"/>
                </a:lnTo>
                <a:lnTo>
                  <a:pt x="2639" y="3330"/>
                </a:lnTo>
                <a:lnTo>
                  <a:pt x="2626" y="3320"/>
                </a:lnTo>
                <a:lnTo>
                  <a:pt x="2610" y="3312"/>
                </a:lnTo>
                <a:lnTo>
                  <a:pt x="2592" y="3304"/>
                </a:lnTo>
                <a:lnTo>
                  <a:pt x="2575" y="3298"/>
                </a:lnTo>
                <a:lnTo>
                  <a:pt x="2556" y="3294"/>
                </a:lnTo>
                <a:lnTo>
                  <a:pt x="2534" y="3290"/>
                </a:lnTo>
                <a:lnTo>
                  <a:pt x="2512" y="3287"/>
                </a:lnTo>
                <a:lnTo>
                  <a:pt x="2489" y="3286"/>
                </a:lnTo>
                <a:lnTo>
                  <a:pt x="2467" y="3285"/>
                </a:lnTo>
                <a:lnTo>
                  <a:pt x="2445" y="3286"/>
                </a:lnTo>
                <a:lnTo>
                  <a:pt x="2423" y="3288"/>
                </a:lnTo>
                <a:lnTo>
                  <a:pt x="2401" y="3290"/>
                </a:lnTo>
                <a:lnTo>
                  <a:pt x="2378" y="3294"/>
                </a:lnTo>
                <a:lnTo>
                  <a:pt x="2357" y="3297"/>
                </a:lnTo>
                <a:lnTo>
                  <a:pt x="2336" y="3299"/>
                </a:lnTo>
                <a:lnTo>
                  <a:pt x="2314" y="3300"/>
                </a:lnTo>
                <a:lnTo>
                  <a:pt x="2291" y="3300"/>
                </a:lnTo>
                <a:lnTo>
                  <a:pt x="2269" y="3299"/>
                </a:lnTo>
                <a:lnTo>
                  <a:pt x="2247" y="3296"/>
                </a:lnTo>
                <a:lnTo>
                  <a:pt x="2225" y="3292"/>
                </a:lnTo>
                <a:lnTo>
                  <a:pt x="2203" y="3287"/>
                </a:lnTo>
                <a:lnTo>
                  <a:pt x="2182" y="3279"/>
                </a:lnTo>
                <a:lnTo>
                  <a:pt x="2161" y="3270"/>
                </a:lnTo>
                <a:lnTo>
                  <a:pt x="2152" y="3265"/>
                </a:lnTo>
                <a:lnTo>
                  <a:pt x="2142" y="3259"/>
                </a:lnTo>
                <a:lnTo>
                  <a:pt x="2133" y="3252"/>
                </a:lnTo>
                <a:lnTo>
                  <a:pt x="2124" y="3246"/>
                </a:lnTo>
                <a:lnTo>
                  <a:pt x="2116" y="3239"/>
                </a:lnTo>
                <a:lnTo>
                  <a:pt x="2107" y="3230"/>
                </a:lnTo>
                <a:lnTo>
                  <a:pt x="2099" y="3223"/>
                </a:lnTo>
                <a:lnTo>
                  <a:pt x="2091" y="3214"/>
                </a:lnTo>
                <a:lnTo>
                  <a:pt x="2083" y="3204"/>
                </a:lnTo>
                <a:lnTo>
                  <a:pt x="2077" y="3194"/>
                </a:lnTo>
                <a:lnTo>
                  <a:pt x="2071" y="3183"/>
                </a:lnTo>
                <a:lnTo>
                  <a:pt x="2065" y="3172"/>
                </a:lnTo>
                <a:lnTo>
                  <a:pt x="2044" y="3127"/>
                </a:lnTo>
                <a:lnTo>
                  <a:pt x="2021" y="3085"/>
                </a:lnTo>
                <a:lnTo>
                  <a:pt x="2000" y="3044"/>
                </a:lnTo>
                <a:lnTo>
                  <a:pt x="1979" y="3007"/>
                </a:lnTo>
                <a:lnTo>
                  <a:pt x="1958" y="2970"/>
                </a:lnTo>
                <a:lnTo>
                  <a:pt x="1936" y="2937"/>
                </a:lnTo>
                <a:lnTo>
                  <a:pt x="1925" y="2921"/>
                </a:lnTo>
                <a:lnTo>
                  <a:pt x="1914" y="2906"/>
                </a:lnTo>
                <a:lnTo>
                  <a:pt x="1902" y="2892"/>
                </a:lnTo>
                <a:lnTo>
                  <a:pt x="1891" y="2877"/>
                </a:lnTo>
                <a:lnTo>
                  <a:pt x="1879" y="2864"/>
                </a:lnTo>
                <a:lnTo>
                  <a:pt x="1867" y="2853"/>
                </a:lnTo>
                <a:lnTo>
                  <a:pt x="1854" y="2842"/>
                </a:lnTo>
                <a:lnTo>
                  <a:pt x="1842" y="2831"/>
                </a:lnTo>
                <a:lnTo>
                  <a:pt x="1830" y="2821"/>
                </a:lnTo>
                <a:lnTo>
                  <a:pt x="1818" y="2812"/>
                </a:lnTo>
                <a:lnTo>
                  <a:pt x="1805" y="2805"/>
                </a:lnTo>
                <a:lnTo>
                  <a:pt x="1791" y="2798"/>
                </a:lnTo>
                <a:lnTo>
                  <a:pt x="1777" y="2792"/>
                </a:lnTo>
                <a:lnTo>
                  <a:pt x="1764" y="2787"/>
                </a:lnTo>
                <a:lnTo>
                  <a:pt x="1749" y="2784"/>
                </a:lnTo>
                <a:lnTo>
                  <a:pt x="1735" y="2781"/>
                </a:lnTo>
                <a:lnTo>
                  <a:pt x="1719" y="2779"/>
                </a:lnTo>
                <a:lnTo>
                  <a:pt x="1704" y="2779"/>
                </a:lnTo>
                <a:lnTo>
                  <a:pt x="1688" y="2780"/>
                </a:lnTo>
                <a:lnTo>
                  <a:pt x="1673" y="2782"/>
                </a:lnTo>
                <a:lnTo>
                  <a:pt x="1676" y="2757"/>
                </a:lnTo>
                <a:lnTo>
                  <a:pt x="1682" y="2732"/>
                </a:lnTo>
                <a:lnTo>
                  <a:pt x="1687" y="2708"/>
                </a:lnTo>
                <a:lnTo>
                  <a:pt x="1695" y="2684"/>
                </a:lnTo>
                <a:lnTo>
                  <a:pt x="1699" y="2672"/>
                </a:lnTo>
                <a:lnTo>
                  <a:pt x="1704" y="2659"/>
                </a:lnTo>
                <a:lnTo>
                  <a:pt x="1709" y="2648"/>
                </a:lnTo>
                <a:lnTo>
                  <a:pt x="1716" y="2637"/>
                </a:lnTo>
                <a:lnTo>
                  <a:pt x="1723" y="2626"/>
                </a:lnTo>
                <a:lnTo>
                  <a:pt x="1730" y="2615"/>
                </a:lnTo>
                <a:lnTo>
                  <a:pt x="1738" y="2606"/>
                </a:lnTo>
                <a:lnTo>
                  <a:pt x="1748" y="2596"/>
                </a:lnTo>
                <a:lnTo>
                  <a:pt x="1759" y="2585"/>
                </a:lnTo>
                <a:lnTo>
                  <a:pt x="1771" y="2576"/>
                </a:lnTo>
                <a:lnTo>
                  <a:pt x="1785" y="2569"/>
                </a:lnTo>
                <a:lnTo>
                  <a:pt x="1797" y="2563"/>
                </a:lnTo>
                <a:lnTo>
                  <a:pt x="1808" y="2559"/>
                </a:lnTo>
                <a:lnTo>
                  <a:pt x="1821" y="2555"/>
                </a:lnTo>
                <a:lnTo>
                  <a:pt x="1834" y="2554"/>
                </a:lnTo>
                <a:lnTo>
                  <a:pt x="1848" y="2555"/>
                </a:lnTo>
                <a:lnTo>
                  <a:pt x="1862" y="2558"/>
                </a:lnTo>
                <a:lnTo>
                  <a:pt x="1874" y="2562"/>
                </a:lnTo>
                <a:lnTo>
                  <a:pt x="1889" y="2567"/>
                </a:lnTo>
                <a:lnTo>
                  <a:pt x="1903" y="2574"/>
                </a:lnTo>
                <a:lnTo>
                  <a:pt x="1917" y="2582"/>
                </a:lnTo>
                <a:lnTo>
                  <a:pt x="1931" y="2592"/>
                </a:lnTo>
                <a:lnTo>
                  <a:pt x="1945" y="2604"/>
                </a:lnTo>
                <a:lnTo>
                  <a:pt x="1961" y="2617"/>
                </a:lnTo>
                <a:lnTo>
                  <a:pt x="1972" y="2628"/>
                </a:lnTo>
                <a:lnTo>
                  <a:pt x="1983" y="2641"/>
                </a:lnTo>
                <a:lnTo>
                  <a:pt x="1994" y="2653"/>
                </a:lnTo>
                <a:lnTo>
                  <a:pt x="2004" y="2665"/>
                </a:lnTo>
                <a:lnTo>
                  <a:pt x="2026" y="2694"/>
                </a:lnTo>
                <a:lnTo>
                  <a:pt x="2047" y="2725"/>
                </a:lnTo>
                <a:lnTo>
                  <a:pt x="2068" y="2757"/>
                </a:lnTo>
                <a:lnTo>
                  <a:pt x="2090" y="2791"/>
                </a:lnTo>
                <a:lnTo>
                  <a:pt x="2111" y="2827"/>
                </a:lnTo>
                <a:lnTo>
                  <a:pt x="2133" y="2863"/>
                </a:lnTo>
                <a:lnTo>
                  <a:pt x="2114" y="2807"/>
                </a:lnTo>
                <a:lnTo>
                  <a:pt x="2098" y="2758"/>
                </a:lnTo>
                <a:lnTo>
                  <a:pt x="2083" y="2718"/>
                </a:lnTo>
                <a:lnTo>
                  <a:pt x="2069" y="2683"/>
                </a:lnTo>
                <a:lnTo>
                  <a:pt x="2061" y="2666"/>
                </a:lnTo>
                <a:lnTo>
                  <a:pt x="2054" y="2651"/>
                </a:lnTo>
                <a:lnTo>
                  <a:pt x="2046" y="2635"/>
                </a:lnTo>
                <a:lnTo>
                  <a:pt x="2038" y="2621"/>
                </a:lnTo>
                <a:lnTo>
                  <a:pt x="2018" y="2590"/>
                </a:lnTo>
                <a:lnTo>
                  <a:pt x="1996" y="2558"/>
                </a:lnTo>
                <a:lnTo>
                  <a:pt x="1986" y="2548"/>
                </a:lnTo>
                <a:lnTo>
                  <a:pt x="1978" y="2538"/>
                </a:lnTo>
                <a:lnTo>
                  <a:pt x="1968" y="2529"/>
                </a:lnTo>
                <a:lnTo>
                  <a:pt x="1960" y="2520"/>
                </a:lnTo>
                <a:lnTo>
                  <a:pt x="1950" y="2512"/>
                </a:lnTo>
                <a:lnTo>
                  <a:pt x="1940" y="2506"/>
                </a:lnTo>
                <a:lnTo>
                  <a:pt x="1930" y="2499"/>
                </a:lnTo>
                <a:lnTo>
                  <a:pt x="1919" y="2494"/>
                </a:lnTo>
                <a:lnTo>
                  <a:pt x="1907" y="2488"/>
                </a:lnTo>
                <a:lnTo>
                  <a:pt x="1896" y="2485"/>
                </a:lnTo>
                <a:lnTo>
                  <a:pt x="1885" y="2481"/>
                </a:lnTo>
                <a:lnTo>
                  <a:pt x="1874" y="2479"/>
                </a:lnTo>
                <a:lnTo>
                  <a:pt x="1863" y="2477"/>
                </a:lnTo>
                <a:lnTo>
                  <a:pt x="1852" y="2477"/>
                </a:lnTo>
                <a:lnTo>
                  <a:pt x="1841" y="2476"/>
                </a:lnTo>
                <a:lnTo>
                  <a:pt x="1830" y="2477"/>
                </a:lnTo>
                <a:lnTo>
                  <a:pt x="1819" y="2477"/>
                </a:lnTo>
                <a:lnTo>
                  <a:pt x="1808" y="2478"/>
                </a:lnTo>
                <a:lnTo>
                  <a:pt x="1797" y="2480"/>
                </a:lnTo>
                <a:lnTo>
                  <a:pt x="1786" y="2484"/>
                </a:lnTo>
                <a:lnTo>
                  <a:pt x="1775" y="2487"/>
                </a:lnTo>
                <a:lnTo>
                  <a:pt x="1764" y="2491"/>
                </a:lnTo>
                <a:lnTo>
                  <a:pt x="1753" y="2496"/>
                </a:lnTo>
                <a:lnTo>
                  <a:pt x="1742" y="2501"/>
                </a:lnTo>
                <a:lnTo>
                  <a:pt x="1732" y="2508"/>
                </a:lnTo>
                <a:lnTo>
                  <a:pt x="1722" y="2513"/>
                </a:lnTo>
                <a:lnTo>
                  <a:pt x="1712" y="2521"/>
                </a:lnTo>
                <a:lnTo>
                  <a:pt x="1702" y="2529"/>
                </a:lnTo>
                <a:lnTo>
                  <a:pt x="1693" y="2537"/>
                </a:lnTo>
                <a:lnTo>
                  <a:pt x="1684" y="2546"/>
                </a:lnTo>
                <a:lnTo>
                  <a:pt x="1675" y="2554"/>
                </a:lnTo>
                <a:lnTo>
                  <a:pt x="1666" y="2565"/>
                </a:lnTo>
                <a:lnTo>
                  <a:pt x="1591" y="2533"/>
                </a:lnTo>
                <a:lnTo>
                  <a:pt x="1619" y="2507"/>
                </a:lnTo>
                <a:lnTo>
                  <a:pt x="1647" y="2477"/>
                </a:lnTo>
                <a:lnTo>
                  <a:pt x="1677" y="2447"/>
                </a:lnTo>
                <a:lnTo>
                  <a:pt x="1709" y="2418"/>
                </a:lnTo>
                <a:lnTo>
                  <a:pt x="1726" y="2404"/>
                </a:lnTo>
                <a:lnTo>
                  <a:pt x="1743" y="2390"/>
                </a:lnTo>
                <a:lnTo>
                  <a:pt x="1760" y="2377"/>
                </a:lnTo>
                <a:lnTo>
                  <a:pt x="1777" y="2366"/>
                </a:lnTo>
                <a:lnTo>
                  <a:pt x="1795" y="2355"/>
                </a:lnTo>
                <a:lnTo>
                  <a:pt x="1811" y="2344"/>
                </a:lnTo>
                <a:lnTo>
                  <a:pt x="1830" y="2335"/>
                </a:lnTo>
                <a:lnTo>
                  <a:pt x="1847" y="2328"/>
                </a:lnTo>
                <a:lnTo>
                  <a:pt x="1864" y="2322"/>
                </a:lnTo>
                <a:lnTo>
                  <a:pt x="1882" y="2318"/>
                </a:lnTo>
                <a:lnTo>
                  <a:pt x="1899" y="2315"/>
                </a:lnTo>
                <a:lnTo>
                  <a:pt x="1917" y="2314"/>
                </a:lnTo>
                <a:lnTo>
                  <a:pt x="1934" y="2316"/>
                </a:lnTo>
                <a:lnTo>
                  <a:pt x="1952" y="2320"/>
                </a:lnTo>
                <a:lnTo>
                  <a:pt x="1968" y="2325"/>
                </a:lnTo>
                <a:lnTo>
                  <a:pt x="1985" y="2333"/>
                </a:lnTo>
                <a:lnTo>
                  <a:pt x="2002" y="2344"/>
                </a:lnTo>
                <a:lnTo>
                  <a:pt x="2018" y="2359"/>
                </a:lnTo>
                <a:lnTo>
                  <a:pt x="2033" y="2375"/>
                </a:lnTo>
                <a:lnTo>
                  <a:pt x="2049" y="2394"/>
                </a:lnTo>
                <a:lnTo>
                  <a:pt x="2064" y="2417"/>
                </a:lnTo>
                <a:lnTo>
                  <a:pt x="2078" y="2443"/>
                </a:lnTo>
                <a:lnTo>
                  <a:pt x="2092" y="2471"/>
                </a:lnTo>
                <a:lnTo>
                  <a:pt x="2106" y="2505"/>
                </a:lnTo>
                <a:lnTo>
                  <a:pt x="2106" y="2482"/>
                </a:lnTo>
                <a:lnTo>
                  <a:pt x="2102" y="2460"/>
                </a:lnTo>
                <a:lnTo>
                  <a:pt x="2097" y="2438"/>
                </a:lnTo>
                <a:lnTo>
                  <a:pt x="2091" y="2416"/>
                </a:lnTo>
                <a:lnTo>
                  <a:pt x="2083" y="2394"/>
                </a:lnTo>
                <a:lnTo>
                  <a:pt x="2073" y="2373"/>
                </a:lnTo>
                <a:lnTo>
                  <a:pt x="2062" y="2353"/>
                </a:lnTo>
                <a:lnTo>
                  <a:pt x="2051" y="2333"/>
                </a:lnTo>
                <a:lnTo>
                  <a:pt x="2039" y="2315"/>
                </a:lnTo>
                <a:lnTo>
                  <a:pt x="2024" y="2300"/>
                </a:lnTo>
                <a:lnTo>
                  <a:pt x="2017" y="2292"/>
                </a:lnTo>
                <a:lnTo>
                  <a:pt x="2008" y="2286"/>
                </a:lnTo>
                <a:lnTo>
                  <a:pt x="2000" y="2278"/>
                </a:lnTo>
                <a:lnTo>
                  <a:pt x="1993" y="2273"/>
                </a:lnTo>
                <a:lnTo>
                  <a:pt x="1985" y="2267"/>
                </a:lnTo>
                <a:lnTo>
                  <a:pt x="1975" y="2263"/>
                </a:lnTo>
                <a:lnTo>
                  <a:pt x="1966" y="2258"/>
                </a:lnTo>
                <a:lnTo>
                  <a:pt x="1957" y="2256"/>
                </a:lnTo>
                <a:lnTo>
                  <a:pt x="1948" y="2252"/>
                </a:lnTo>
                <a:lnTo>
                  <a:pt x="1938" y="2250"/>
                </a:lnTo>
                <a:lnTo>
                  <a:pt x="1929" y="2249"/>
                </a:lnTo>
                <a:lnTo>
                  <a:pt x="1919" y="2248"/>
                </a:lnTo>
                <a:lnTo>
                  <a:pt x="1905" y="2248"/>
                </a:lnTo>
                <a:lnTo>
                  <a:pt x="1892" y="2249"/>
                </a:lnTo>
                <a:lnTo>
                  <a:pt x="1880" y="2250"/>
                </a:lnTo>
                <a:lnTo>
                  <a:pt x="1867" y="2252"/>
                </a:lnTo>
                <a:lnTo>
                  <a:pt x="1854" y="2255"/>
                </a:lnTo>
                <a:lnTo>
                  <a:pt x="1841" y="2257"/>
                </a:lnTo>
                <a:lnTo>
                  <a:pt x="1830" y="2261"/>
                </a:lnTo>
                <a:lnTo>
                  <a:pt x="1817" y="2267"/>
                </a:lnTo>
                <a:lnTo>
                  <a:pt x="1803" y="2271"/>
                </a:lnTo>
                <a:lnTo>
                  <a:pt x="1789" y="2278"/>
                </a:lnTo>
                <a:lnTo>
                  <a:pt x="1775" y="2286"/>
                </a:lnTo>
                <a:lnTo>
                  <a:pt x="1761" y="2293"/>
                </a:lnTo>
                <a:lnTo>
                  <a:pt x="1746" y="2303"/>
                </a:lnTo>
                <a:lnTo>
                  <a:pt x="1730" y="2313"/>
                </a:lnTo>
                <a:lnTo>
                  <a:pt x="1713" y="2324"/>
                </a:lnTo>
                <a:lnTo>
                  <a:pt x="1696" y="2338"/>
                </a:lnTo>
                <a:close/>
                <a:moveTo>
                  <a:pt x="2524" y="2032"/>
                </a:moveTo>
                <a:lnTo>
                  <a:pt x="2495" y="2038"/>
                </a:lnTo>
                <a:lnTo>
                  <a:pt x="2467" y="2044"/>
                </a:lnTo>
                <a:lnTo>
                  <a:pt x="2439" y="2049"/>
                </a:lnTo>
                <a:lnTo>
                  <a:pt x="2412" y="2053"/>
                </a:lnTo>
                <a:lnTo>
                  <a:pt x="2383" y="2055"/>
                </a:lnTo>
                <a:lnTo>
                  <a:pt x="2357" y="2058"/>
                </a:lnTo>
                <a:lnTo>
                  <a:pt x="2329" y="2058"/>
                </a:lnTo>
                <a:lnTo>
                  <a:pt x="2304" y="2055"/>
                </a:lnTo>
                <a:lnTo>
                  <a:pt x="2290" y="2053"/>
                </a:lnTo>
                <a:lnTo>
                  <a:pt x="2277" y="2051"/>
                </a:lnTo>
                <a:lnTo>
                  <a:pt x="2264" y="2049"/>
                </a:lnTo>
                <a:lnTo>
                  <a:pt x="2252" y="2045"/>
                </a:lnTo>
                <a:lnTo>
                  <a:pt x="2238" y="2042"/>
                </a:lnTo>
                <a:lnTo>
                  <a:pt x="2227" y="2037"/>
                </a:lnTo>
                <a:lnTo>
                  <a:pt x="2215" y="2032"/>
                </a:lnTo>
                <a:lnTo>
                  <a:pt x="2203" y="2027"/>
                </a:lnTo>
                <a:lnTo>
                  <a:pt x="2191" y="2020"/>
                </a:lnTo>
                <a:lnTo>
                  <a:pt x="2179" y="2013"/>
                </a:lnTo>
                <a:lnTo>
                  <a:pt x="2168" y="2006"/>
                </a:lnTo>
                <a:lnTo>
                  <a:pt x="2156" y="1997"/>
                </a:lnTo>
                <a:lnTo>
                  <a:pt x="2145" y="1988"/>
                </a:lnTo>
                <a:lnTo>
                  <a:pt x="2134" y="1978"/>
                </a:lnTo>
                <a:lnTo>
                  <a:pt x="2124" y="1967"/>
                </a:lnTo>
                <a:lnTo>
                  <a:pt x="2113" y="1956"/>
                </a:lnTo>
                <a:lnTo>
                  <a:pt x="2071" y="1897"/>
                </a:lnTo>
                <a:lnTo>
                  <a:pt x="2089" y="1899"/>
                </a:lnTo>
                <a:lnTo>
                  <a:pt x="2104" y="1902"/>
                </a:lnTo>
                <a:lnTo>
                  <a:pt x="2119" y="1902"/>
                </a:lnTo>
                <a:lnTo>
                  <a:pt x="2132" y="1901"/>
                </a:lnTo>
                <a:lnTo>
                  <a:pt x="2144" y="1898"/>
                </a:lnTo>
                <a:lnTo>
                  <a:pt x="2154" y="1896"/>
                </a:lnTo>
                <a:lnTo>
                  <a:pt x="2164" y="1892"/>
                </a:lnTo>
                <a:lnTo>
                  <a:pt x="2172" y="1888"/>
                </a:lnTo>
                <a:lnTo>
                  <a:pt x="2180" y="1884"/>
                </a:lnTo>
                <a:lnTo>
                  <a:pt x="2185" y="1878"/>
                </a:lnTo>
                <a:lnTo>
                  <a:pt x="2191" y="1872"/>
                </a:lnTo>
                <a:lnTo>
                  <a:pt x="2194" y="1866"/>
                </a:lnTo>
                <a:lnTo>
                  <a:pt x="2197" y="1858"/>
                </a:lnTo>
                <a:lnTo>
                  <a:pt x="2201" y="1852"/>
                </a:lnTo>
                <a:lnTo>
                  <a:pt x="2202" y="1844"/>
                </a:lnTo>
                <a:lnTo>
                  <a:pt x="2203" y="1836"/>
                </a:lnTo>
                <a:lnTo>
                  <a:pt x="2203" y="1827"/>
                </a:lnTo>
                <a:lnTo>
                  <a:pt x="2203" y="1820"/>
                </a:lnTo>
                <a:lnTo>
                  <a:pt x="2201" y="1812"/>
                </a:lnTo>
                <a:lnTo>
                  <a:pt x="2200" y="1804"/>
                </a:lnTo>
                <a:lnTo>
                  <a:pt x="2196" y="1797"/>
                </a:lnTo>
                <a:lnTo>
                  <a:pt x="2194" y="1790"/>
                </a:lnTo>
                <a:lnTo>
                  <a:pt x="2190" y="1781"/>
                </a:lnTo>
                <a:lnTo>
                  <a:pt x="2184" y="1774"/>
                </a:lnTo>
                <a:lnTo>
                  <a:pt x="2174" y="1760"/>
                </a:lnTo>
                <a:lnTo>
                  <a:pt x="2162" y="1748"/>
                </a:lnTo>
                <a:lnTo>
                  <a:pt x="2148" y="1735"/>
                </a:lnTo>
                <a:lnTo>
                  <a:pt x="2132" y="1722"/>
                </a:lnTo>
                <a:lnTo>
                  <a:pt x="2116" y="1710"/>
                </a:lnTo>
                <a:lnTo>
                  <a:pt x="2097" y="1699"/>
                </a:lnTo>
                <a:lnTo>
                  <a:pt x="2078" y="1688"/>
                </a:lnTo>
                <a:lnTo>
                  <a:pt x="2058" y="1677"/>
                </a:lnTo>
                <a:lnTo>
                  <a:pt x="2018" y="1657"/>
                </a:lnTo>
                <a:lnTo>
                  <a:pt x="1977" y="1637"/>
                </a:lnTo>
                <a:lnTo>
                  <a:pt x="2067" y="2105"/>
                </a:lnTo>
                <a:lnTo>
                  <a:pt x="2087" y="2114"/>
                </a:lnTo>
                <a:lnTo>
                  <a:pt x="2107" y="2125"/>
                </a:lnTo>
                <a:lnTo>
                  <a:pt x="2125" y="2137"/>
                </a:lnTo>
                <a:lnTo>
                  <a:pt x="2143" y="2152"/>
                </a:lnTo>
                <a:lnTo>
                  <a:pt x="2161" y="2167"/>
                </a:lnTo>
                <a:lnTo>
                  <a:pt x="2176" y="2183"/>
                </a:lnTo>
                <a:lnTo>
                  <a:pt x="2193" y="2201"/>
                </a:lnTo>
                <a:lnTo>
                  <a:pt x="2206" y="2222"/>
                </a:lnTo>
                <a:lnTo>
                  <a:pt x="2213" y="2234"/>
                </a:lnTo>
                <a:lnTo>
                  <a:pt x="2220" y="2245"/>
                </a:lnTo>
                <a:lnTo>
                  <a:pt x="2226" y="2257"/>
                </a:lnTo>
                <a:lnTo>
                  <a:pt x="2231" y="2270"/>
                </a:lnTo>
                <a:lnTo>
                  <a:pt x="2237" y="2283"/>
                </a:lnTo>
                <a:lnTo>
                  <a:pt x="2242" y="2298"/>
                </a:lnTo>
                <a:lnTo>
                  <a:pt x="2247" y="2311"/>
                </a:lnTo>
                <a:lnTo>
                  <a:pt x="2250" y="2326"/>
                </a:lnTo>
                <a:lnTo>
                  <a:pt x="2259" y="2360"/>
                </a:lnTo>
                <a:lnTo>
                  <a:pt x="2266" y="2395"/>
                </a:lnTo>
                <a:lnTo>
                  <a:pt x="2272" y="2433"/>
                </a:lnTo>
                <a:lnTo>
                  <a:pt x="2274" y="2476"/>
                </a:lnTo>
                <a:lnTo>
                  <a:pt x="2276" y="2507"/>
                </a:lnTo>
                <a:lnTo>
                  <a:pt x="2278" y="2538"/>
                </a:lnTo>
                <a:lnTo>
                  <a:pt x="2281" y="2570"/>
                </a:lnTo>
                <a:lnTo>
                  <a:pt x="2283" y="2601"/>
                </a:lnTo>
                <a:lnTo>
                  <a:pt x="2287" y="2632"/>
                </a:lnTo>
                <a:lnTo>
                  <a:pt x="2291" y="2664"/>
                </a:lnTo>
                <a:lnTo>
                  <a:pt x="2296" y="2695"/>
                </a:lnTo>
                <a:lnTo>
                  <a:pt x="2302" y="2725"/>
                </a:lnTo>
                <a:lnTo>
                  <a:pt x="2306" y="2742"/>
                </a:lnTo>
                <a:lnTo>
                  <a:pt x="2310" y="2759"/>
                </a:lnTo>
                <a:lnTo>
                  <a:pt x="2316" y="2773"/>
                </a:lnTo>
                <a:lnTo>
                  <a:pt x="2320" y="2787"/>
                </a:lnTo>
                <a:lnTo>
                  <a:pt x="2326" y="2799"/>
                </a:lnTo>
                <a:lnTo>
                  <a:pt x="2331" y="2810"/>
                </a:lnTo>
                <a:lnTo>
                  <a:pt x="2338" y="2820"/>
                </a:lnTo>
                <a:lnTo>
                  <a:pt x="2345" y="2830"/>
                </a:lnTo>
                <a:lnTo>
                  <a:pt x="2351" y="2838"/>
                </a:lnTo>
                <a:lnTo>
                  <a:pt x="2359" y="2843"/>
                </a:lnTo>
                <a:lnTo>
                  <a:pt x="2367" y="2850"/>
                </a:lnTo>
                <a:lnTo>
                  <a:pt x="2374" y="2854"/>
                </a:lnTo>
                <a:lnTo>
                  <a:pt x="2382" y="2857"/>
                </a:lnTo>
                <a:lnTo>
                  <a:pt x="2391" y="2861"/>
                </a:lnTo>
                <a:lnTo>
                  <a:pt x="2400" y="2863"/>
                </a:lnTo>
                <a:lnTo>
                  <a:pt x="2409" y="2864"/>
                </a:lnTo>
                <a:lnTo>
                  <a:pt x="2418" y="2864"/>
                </a:lnTo>
                <a:lnTo>
                  <a:pt x="2426" y="2863"/>
                </a:lnTo>
                <a:lnTo>
                  <a:pt x="2437" y="2862"/>
                </a:lnTo>
                <a:lnTo>
                  <a:pt x="2447" y="2860"/>
                </a:lnTo>
                <a:lnTo>
                  <a:pt x="2457" y="2856"/>
                </a:lnTo>
                <a:lnTo>
                  <a:pt x="2467" y="2853"/>
                </a:lnTo>
                <a:lnTo>
                  <a:pt x="2477" y="2849"/>
                </a:lnTo>
                <a:lnTo>
                  <a:pt x="2488" y="2843"/>
                </a:lnTo>
                <a:lnTo>
                  <a:pt x="2509" y="2831"/>
                </a:lnTo>
                <a:lnTo>
                  <a:pt x="2532" y="2818"/>
                </a:lnTo>
                <a:lnTo>
                  <a:pt x="2554" y="2801"/>
                </a:lnTo>
                <a:lnTo>
                  <a:pt x="2577" y="2784"/>
                </a:lnTo>
                <a:lnTo>
                  <a:pt x="2649" y="2725"/>
                </a:lnTo>
                <a:lnTo>
                  <a:pt x="2722" y="2666"/>
                </a:lnTo>
                <a:lnTo>
                  <a:pt x="2794" y="2609"/>
                </a:lnTo>
                <a:lnTo>
                  <a:pt x="2867" y="2550"/>
                </a:lnTo>
                <a:lnTo>
                  <a:pt x="2939" y="2490"/>
                </a:lnTo>
                <a:lnTo>
                  <a:pt x="3012" y="2433"/>
                </a:lnTo>
                <a:lnTo>
                  <a:pt x="3085" y="2374"/>
                </a:lnTo>
                <a:lnTo>
                  <a:pt x="3157" y="2314"/>
                </a:lnTo>
                <a:lnTo>
                  <a:pt x="3159" y="2288"/>
                </a:lnTo>
                <a:lnTo>
                  <a:pt x="3159" y="2260"/>
                </a:lnTo>
                <a:lnTo>
                  <a:pt x="3159" y="2234"/>
                </a:lnTo>
                <a:lnTo>
                  <a:pt x="3157" y="2209"/>
                </a:lnTo>
                <a:lnTo>
                  <a:pt x="3156" y="2197"/>
                </a:lnTo>
                <a:lnTo>
                  <a:pt x="3153" y="2185"/>
                </a:lnTo>
                <a:lnTo>
                  <a:pt x="3150" y="2173"/>
                </a:lnTo>
                <a:lnTo>
                  <a:pt x="3146" y="2162"/>
                </a:lnTo>
                <a:lnTo>
                  <a:pt x="3142" y="2151"/>
                </a:lnTo>
                <a:lnTo>
                  <a:pt x="3137" y="2139"/>
                </a:lnTo>
                <a:lnTo>
                  <a:pt x="3132" y="2128"/>
                </a:lnTo>
                <a:lnTo>
                  <a:pt x="3126" y="2118"/>
                </a:lnTo>
                <a:lnTo>
                  <a:pt x="3119" y="2109"/>
                </a:lnTo>
                <a:lnTo>
                  <a:pt x="3111" y="2100"/>
                </a:lnTo>
                <a:lnTo>
                  <a:pt x="3102" y="2090"/>
                </a:lnTo>
                <a:lnTo>
                  <a:pt x="3094" y="2081"/>
                </a:lnTo>
                <a:lnTo>
                  <a:pt x="3084" y="2072"/>
                </a:lnTo>
                <a:lnTo>
                  <a:pt x="3073" y="2064"/>
                </a:lnTo>
                <a:lnTo>
                  <a:pt x="3060" y="2057"/>
                </a:lnTo>
                <a:lnTo>
                  <a:pt x="3047" y="2049"/>
                </a:lnTo>
                <a:lnTo>
                  <a:pt x="3034" y="2042"/>
                </a:lnTo>
                <a:lnTo>
                  <a:pt x="3018" y="2035"/>
                </a:lnTo>
                <a:lnTo>
                  <a:pt x="3002" y="2029"/>
                </a:lnTo>
                <a:lnTo>
                  <a:pt x="2985" y="2023"/>
                </a:lnTo>
                <a:lnTo>
                  <a:pt x="2966" y="2018"/>
                </a:lnTo>
                <a:lnTo>
                  <a:pt x="2946" y="2013"/>
                </a:lnTo>
                <a:lnTo>
                  <a:pt x="2925" y="2008"/>
                </a:lnTo>
                <a:lnTo>
                  <a:pt x="2904" y="2003"/>
                </a:lnTo>
                <a:lnTo>
                  <a:pt x="2877" y="2000"/>
                </a:lnTo>
                <a:lnTo>
                  <a:pt x="2850" y="1997"/>
                </a:lnTo>
                <a:lnTo>
                  <a:pt x="2826" y="1993"/>
                </a:lnTo>
                <a:lnTo>
                  <a:pt x="2803" y="1992"/>
                </a:lnTo>
                <a:lnTo>
                  <a:pt x="2780" y="1992"/>
                </a:lnTo>
                <a:lnTo>
                  <a:pt x="2759" y="1993"/>
                </a:lnTo>
                <a:lnTo>
                  <a:pt x="2738" y="1995"/>
                </a:lnTo>
                <a:lnTo>
                  <a:pt x="2719" y="1997"/>
                </a:lnTo>
                <a:lnTo>
                  <a:pt x="2676" y="2002"/>
                </a:lnTo>
                <a:lnTo>
                  <a:pt x="2631" y="2012"/>
                </a:lnTo>
                <a:lnTo>
                  <a:pt x="2581" y="2021"/>
                </a:lnTo>
                <a:lnTo>
                  <a:pt x="2524" y="2032"/>
                </a:lnTo>
                <a:close/>
                <a:moveTo>
                  <a:pt x="2518" y="1947"/>
                </a:moveTo>
                <a:lnTo>
                  <a:pt x="2567" y="1937"/>
                </a:lnTo>
                <a:lnTo>
                  <a:pt x="2615" y="1929"/>
                </a:lnTo>
                <a:lnTo>
                  <a:pt x="2659" y="1924"/>
                </a:lnTo>
                <a:lnTo>
                  <a:pt x="2702" y="1918"/>
                </a:lnTo>
                <a:lnTo>
                  <a:pt x="2743" y="1915"/>
                </a:lnTo>
                <a:lnTo>
                  <a:pt x="2783" y="1914"/>
                </a:lnTo>
                <a:lnTo>
                  <a:pt x="2821" y="1914"/>
                </a:lnTo>
                <a:lnTo>
                  <a:pt x="2858" y="1916"/>
                </a:lnTo>
                <a:lnTo>
                  <a:pt x="2891" y="1919"/>
                </a:lnTo>
                <a:lnTo>
                  <a:pt x="2924" y="1925"/>
                </a:lnTo>
                <a:lnTo>
                  <a:pt x="2956" y="1930"/>
                </a:lnTo>
                <a:lnTo>
                  <a:pt x="2985" y="1937"/>
                </a:lnTo>
                <a:lnTo>
                  <a:pt x="3013" y="1946"/>
                </a:lnTo>
                <a:lnTo>
                  <a:pt x="3039" y="1956"/>
                </a:lnTo>
                <a:lnTo>
                  <a:pt x="3064" y="1967"/>
                </a:lnTo>
                <a:lnTo>
                  <a:pt x="3087" y="1978"/>
                </a:lnTo>
                <a:lnTo>
                  <a:pt x="3108" y="1991"/>
                </a:lnTo>
                <a:lnTo>
                  <a:pt x="3127" y="2005"/>
                </a:lnTo>
                <a:lnTo>
                  <a:pt x="3146" y="2020"/>
                </a:lnTo>
                <a:lnTo>
                  <a:pt x="3161" y="2035"/>
                </a:lnTo>
                <a:lnTo>
                  <a:pt x="3175" y="2051"/>
                </a:lnTo>
                <a:lnTo>
                  <a:pt x="3189" y="2069"/>
                </a:lnTo>
                <a:lnTo>
                  <a:pt x="3200" y="2086"/>
                </a:lnTo>
                <a:lnTo>
                  <a:pt x="3209" y="2104"/>
                </a:lnTo>
                <a:lnTo>
                  <a:pt x="3216" y="2123"/>
                </a:lnTo>
                <a:lnTo>
                  <a:pt x="3223" y="2143"/>
                </a:lnTo>
                <a:lnTo>
                  <a:pt x="3227" y="2163"/>
                </a:lnTo>
                <a:lnTo>
                  <a:pt x="3231" y="2183"/>
                </a:lnTo>
                <a:lnTo>
                  <a:pt x="3233" y="2203"/>
                </a:lnTo>
                <a:lnTo>
                  <a:pt x="3232" y="2224"/>
                </a:lnTo>
                <a:lnTo>
                  <a:pt x="3231" y="2245"/>
                </a:lnTo>
                <a:lnTo>
                  <a:pt x="3226" y="2267"/>
                </a:lnTo>
                <a:lnTo>
                  <a:pt x="3266" y="2240"/>
                </a:lnTo>
                <a:lnTo>
                  <a:pt x="3307" y="2211"/>
                </a:lnTo>
                <a:lnTo>
                  <a:pt x="3349" y="2180"/>
                </a:lnTo>
                <a:lnTo>
                  <a:pt x="3391" y="2151"/>
                </a:lnTo>
                <a:lnTo>
                  <a:pt x="3432" y="2120"/>
                </a:lnTo>
                <a:lnTo>
                  <a:pt x="3473" y="2090"/>
                </a:lnTo>
                <a:lnTo>
                  <a:pt x="3510" y="2063"/>
                </a:lnTo>
                <a:lnTo>
                  <a:pt x="3543" y="2039"/>
                </a:lnTo>
                <a:lnTo>
                  <a:pt x="3552" y="2006"/>
                </a:lnTo>
                <a:lnTo>
                  <a:pt x="3562" y="1974"/>
                </a:lnTo>
                <a:lnTo>
                  <a:pt x="3573" y="1943"/>
                </a:lnTo>
                <a:lnTo>
                  <a:pt x="3585" y="1914"/>
                </a:lnTo>
                <a:lnTo>
                  <a:pt x="3598" y="1884"/>
                </a:lnTo>
                <a:lnTo>
                  <a:pt x="3611" y="1856"/>
                </a:lnTo>
                <a:lnTo>
                  <a:pt x="3627" y="1829"/>
                </a:lnTo>
                <a:lnTo>
                  <a:pt x="3643" y="1802"/>
                </a:lnTo>
                <a:lnTo>
                  <a:pt x="3662" y="1774"/>
                </a:lnTo>
                <a:lnTo>
                  <a:pt x="3681" y="1748"/>
                </a:lnTo>
                <a:lnTo>
                  <a:pt x="3701" y="1722"/>
                </a:lnTo>
                <a:lnTo>
                  <a:pt x="3723" y="1695"/>
                </a:lnTo>
                <a:lnTo>
                  <a:pt x="3745" y="1669"/>
                </a:lnTo>
                <a:lnTo>
                  <a:pt x="3770" y="1643"/>
                </a:lnTo>
                <a:lnTo>
                  <a:pt x="3795" y="1615"/>
                </a:lnTo>
                <a:lnTo>
                  <a:pt x="3822" y="1589"/>
                </a:lnTo>
                <a:lnTo>
                  <a:pt x="3775" y="1579"/>
                </a:lnTo>
                <a:lnTo>
                  <a:pt x="3729" y="1571"/>
                </a:lnTo>
                <a:lnTo>
                  <a:pt x="3682" y="1563"/>
                </a:lnTo>
                <a:lnTo>
                  <a:pt x="3636" y="1556"/>
                </a:lnTo>
                <a:lnTo>
                  <a:pt x="3590" y="1551"/>
                </a:lnTo>
                <a:lnTo>
                  <a:pt x="3545" y="1548"/>
                </a:lnTo>
                <a:lnTo>
                  <a:pt x="3499" y="1543"/>
                </a:lnTo>
                <a:lnTo>
                  <a:pt x="3454" y="1541"/>
                </a:lnTo>
                <a:lnTo>
                  <a:pt x="3408" y="1539"/>
                </a:lnTo>
                <a:lnTo>
                  <a:pt x="3361" y="1538"/>
                </a:lnTo>
                <a:lnTo>
                  <a:pt x="3315" y="1538"/>
                </a:lnTo>
                <a:lnTo>
                  <a:pt x="3267" y="1538"/>
                </a:lnTo>
                <a:lnTo>
                  <a:pt x="3220" y="1538"/>
                </a:lnTo>
                <a:lnTo>
                  <a:pt x="3171" y="1538"/>
                </a:lnTo>
                <a:lnTo>
                  <a:pt x="3123" y="1540"/>
                </a:lnTo>
                <a:lnTo>
                  <a:pt x="3073" y="1541"/>
                </a:lnTo>
                <a:lnTo>
                  <a:pt x="3035" y="1542"/>
                </a:lnTo>
                <a:lnTo>
                  <a:pt x="2997" y="1543"/>
                </a:lnTo>
                <a:lnTo>
                  <a:pt x="2960" y="1543"/>
                </a:lnTo>
                <a:lnTo>
                  <a:pt x="2924" y="1542"/>
                </a:lnTo>
                <a:lnTo>
                  <a:pt x="2890" y="1541"/>
                </a:lnTo>
                <a:lnTo>
                  <a:pt x="2856" y="1539"/>
                </a:lnTo>
                <a:lnTo>
                  <a:pt x="2823" y="1538"/>
                </a:lnTo>
                <a:lnTo>
                  <a:pt x="2790" y="1534"/>
                </a:lnTo>
                <a:lnTo>
                  <a:pt x="2758" y="1531"/>
                </a:lnTo>
                <a:lnTo>
                  <a:pt x="2727" y="1527"/>
                </a:lnTo>
                <a:lnTo>
                  <a:pt x="2697" y="1522"/>
                </a:lnTo>
                <a:lnTo>
                  <a:pt x="2670" y="1516"/>
                </a:lnTo>
                <a:lnTo>
                  <a:pt x="2641" y="1510"/>
                </a:lnTo>
                <a:lnTo>
                  <a:pt x="2615" y="1504"/>
                </a:lnTo>
                <a:lnTo>
                  <a:pt x="2588" y="1496"/>
                </a:lnTo>
                <a:lnTo>
                  <a:pt x="2563" y="1489"/>
                </a:lnTo>
                <a:lnTo>
                  <a:pt x="2537" y="1480"/>
                </a:lnTo>
                <a:lnTo>
                  <a:pt x="2515" y="1471"/>
                </a:lnTo>
                <a:lnTo>
                  <a:pt x="2493" y="1460"/>
                </a:lnTo>
                <a:lnTo>
                  <a:pt x="2471" y="1449"/>
                </a:lnTo>
                <a:lnTo>
                  <a:pt x="2450" y="1438"/>
                </a:lnTo>
                <a:lnTo>
                  <a:pt x="2431" y="1427"/>
                </a:lnTo>
                <a:lnTo>
                  <a:pt x="2412" y="1414"/>
                </a:lnTo>
                <a:lnTo>
                  <a:pt x="2394" y="1399"/>
                </a:lnTo>
                <a:lnTo>
                  <a:pt x="2378" y="1385"/>
                </a:lnTo>
                <a:lnTo>
                  <a:pt x="2361" y="1371"/>
                </a:lnTo>
                <a:lnTo>
                  <a:pt x="2348" y="1355"/>
                </a:lnTo>
                <a:lnTo>
                  <a:pt x="2333" y="1339"/>
                </a:lnTo>
                <a:lnTo>
                  <a:pt x="2321" y="1321"/>
                </a:lnTo>
                <a:lnTo>
                  <a:pt x="2309" y="1304"/>
                </a:lnTo>
                <a:lnTo>
                  <a:pt x="2299" y="1284"/>
                </a:lnTo>
                <a:lnTo>
                  <a:pt x="2289" y="1265"/>
                </a:lnTo>
                <a:lnTo>
                  <a:pt x="2283" y="1249"/>
                </a:lnTo>
                <a:lnTo>
                  <a:pt x="2275" y="1230"/>
                </a:lnTo>
                <a:lnTo>
                  <a:pt x="2269" y="1213"/>
                </a:lnTo>
                <a:lnTo>
                  <a:pt x="2263" y="1196"/>
                </a:lnTo>
                <a:lnTo>
                  <a:pt x="2258" y="1179"/>
                </a:lnTo>
                <a:lnTo>
                  <a:pt x="2254" y="1161"/>
                </a:lnTo>
                <a:lnTo>
                  <a:pt x="2249" y="1144"/>
                </a:lnTo>
                <a:lnTo>
                  <a:pt x="2246" y="1126"/>
                </a:lnTo>
                <a:lnTo>
                  <a:pt x="2241" y="1090"/>
                </a:lnTo>
                <a:lnTo>
                  <a:pt x="2237" y="1052"/>
                </a:lnTo>
                <a:lnTo>
                  <a:pt x="2235" y="1015"/>
                </a:lnTo>
                <a:lnTo>
                  <a:pt x="2235" y="976"/>
                </a:lnTo>
                <a:lnTo>
                  <a:pt x="2237" y="936"/>
                </a:lnTo>
                <a:lnTo>
                  <a:pt x="2238" y="895"/>
                </a:lnTo>
                <a:lnTo>
                  <a:pt x="2244" y="852"/>
                </a:lnTo>
                <a:lnTo>
                  <a:pt x="2249" y="807"/>
                </a:lnTo>
                <a:lnTo>
                  <a:pt x="2256" y="761"/>
                </a:lnTo>
                <a:lnTo>
                  <a:pt x="2263" y="712"/>
                </a:lnTo>
                <a:lnTo>
                  <a:pt x="2272" y="664"/>
                </a:lnTo>
                <a:lnTo>
                  <a:pt x="2283" y="611"/>
                </a:lnTo>
                <a:lnTo>
                  <a:pt x="2286" y="581"/>
                </a:lnTo>
                <a:lnTo>
                  <a:pt x="2289" y="552"/>
                </a:lnTo>
                <a:lnTo>
                  <a:pt x="2290" y="524"/>
                </a:lnTo>
                <a:lnTo>
                  <a:pt x="2288" y="499"/>
                </a:lnTo>
                <a:lnTo>
                  <a:pt x="2285" y="473"/>
                </a:lnTo>
                <a:lnTo>
                  <a:pt x="2280" y="450"/>
                </a:lnTo>
                <a:lnTo>
                  <a:pt x="2273" y="428"/>
                </a:lnTo>
                <a:lnTo>
                  <a:pt x="2264" y="408"/>
                </a:lnTo>
                <a:lnTo>
                  <a:pt x="2254" y="388"/>
                </a:lnTo>
                <a:lnTo>
                  <a:pt x="2242" y="372"/>
                </a:lnTo>
                <a:lnTo>
                  <a:pt x="2228" y="355"/>
                </a:lnTo>
                <a:lnTo>
                  <a:pt x="2214" y="342"/>
                </a:lnTo>
                <a:lnTo>
                  <a:pt x="2197" y="330"/>
                </a:lnTo>
                <a:lnTo>
                  <a:pt x="2180" y="318"/>
                </a:lnTo>
                <a:lnTo>
                  <a:pt x="2161" y="309"/>
                </a:lnTo>
                <a:lnTo>
                  <a:pt x="2140" y="301"/>
                </a:lnTo>
                <a:lnTo>
                  <a:pt x="2119" y="295"/>
                </a:lnTo>
                <a:lnTo>
                  <a:pt x="2097" y="290"/>
                </a:lnTo>
                <a:lnTo>
                  <a:pt x="2072" y="289"/>
                </a:lnTo>
                <a:lnTo>
                  <a:pt x="2049" y="287"/>
                </a:lnTo>
                <a:lnTo>
                  <a:pt x="2024" y="289"/>
                </a:lnTo>
                <a:lnTo>
                  <a:pt x="1997" y="290"/>
                </a:lnTo>
                <a:lnTo>
                  <a:pt x="1971" y="294"/>
                </a:lnTo>
                <a:lnTo>
                  <a:pt x="1942" y="300"/>
                </a:lnTo>
                <a:lnTo>
                  <a:pt x="1914" y="309"/>
                </a:lnTo>
                <a:lnTo>
                  <a:pt x="1885" y="318"/>
                </a:lnTo>
                <a:lnTo>
                  <a:pt x="1855" y="331"/>
                </a:lnTo>
                <a:lnTo>
                  <a:pt x="1826" y="344"/>
                </a:lnTo>
                <a:lnTo>
                  <a:pt x="1795" y="358"/>
                </a:lnTo>
                <a:lnTo>
                  <a:pt x="1764" y="377"/>
                </a:lnTo>
                <a:lnTo>
                  <a:pt x="1733" y="396"/>
                </a:lnTo>
                <a:lnTo>
                  <a:pt x="1701" y="417"/>
                </a:lnTo>
                <a:lnTo>
                  <a:pt x="1742" y="457"/>
                </a:lnTo>
                <a:lnTo>
                  <a:pt x="1764" y="441"/>
                </a:lnTo>
                <a:lnTo>
                  <a:pt x="1786" y="427"/>
                </a:lnTo>
                <a:lnTo>
                  <a:pt x="1808" y="415"/>
                </a:lnTo>
                <a:lnTo>
                  <a:pt x="1830" y="405"/>
                </a:lnTo>
                <a:lnTo>
                  <a:pt x="1852" y="396"/>
                </a:lnTo>
                <a:lnTo>
                  <a:pt x="1874" y="388"/>
                </a:lnTo>
                <a:lnTo>
                  <a:pt x="1896" y="383"/>
                </a:lnTo>
                <a:lnTo>
                  <a:pt x="1916" y="377"/>
                </a:lnTo>
                <a:lnTo>
                  <a:pt x="1937" y="376"/>
                </a:lnTo>
                <a:lnTo>
                  <a:pt x="1956" y="374"/>
                </a:lnTo>
                <a:lnTo>
                  <a:pt x="1975" y="374"/>
                </a:lnTo>
                <a:lnTo>
                  <a:pt x="1995" y="376"/>
                </a:lnTo>
                <a:lnTo>
                  <a:pt x="2013" y="378"/>
                </a:lnTo>
                <a:lnTo>
                  <a:pt x="2029" y="383"/>
                </a:lnTo>
                <a:lnTo>
                  <a:pt x="2046" y="388"/>
                </a:lnTo>
                <a:lnTo>
                  <a:pt x="2061" y="396"/>
                </a:lnTo>
                <a:lnTo>
                  <a:pt x="2076" y="404"/>
                </a:lnTo>
                <a:lnTo>
                  <a:pt x="2090" y="413"/>
                </a:lnTo>
                <a:lnTo>
                  <a:pt x="2103" y="424"/>
                </a:lnTo>
                <a:lnTo>
                  <a:pt x="2116" y="436"/>
                </a:lnTo>
                <a:lnTo>
                  <a:pt x="2127" y="449"/>
                </a:lnTo>
                <a:lnTo>
                  <a:pt x="2135" y="463"/>
                </a:lnTo>
                <a:lnTo>
                  <a:pt x="2144" y="479"/>
                </a:lnTo>
                <a:lnTo>
                  <a:pt x="2151" y="495"/>
                </a:lnTo>
                <a:lnTo>
                  <a:pt x="2158" y="512"/>
                </a:lnTo>
                <a:lnTo>
                  <a:pt x="2162" y="532"/>
                </a:lnTo>
                <a:lnTo>
                  <a:pt x="2166" y="551"/>
                </a:lnTo>
                <a:lnTo>
                  <a:pt x="2169" y="572"/>
                </a:lnTo>
                <a:lnTo>
                  <a:pt x="2169" y="593"/>
                </a:lnTo>
                <a:lnTo>
                  <a:pt x="2169" y="616"/>
                </a:lnTo>
                <a:lnTo>
                  <a:pt x="2165" y="639"/>
                </a:lnTo>
                <a:lnTo>
                  <a:pt x="2161" y="664"/>
                </a:lnTo>
                <a:lnTo>
                  <a:pt x="2160" y="630"/>
                </a:lnTo>
                <a:lnTo>
                  <a:pt x="2154" y="601"/>
                </a:lnTo>
                <a:lnTo>
                  <a:pt x="2148" y="574"/>
                </a:lnTo>
                <a:lnTo>
                  <a:pt x="2138" y="551"/>
                </a:lnTo>
                <a:lnTo>
                  <a:pt x="2127" y="531"/>
                </a:lnTo>
                <a:lnTo>
                  <a:pt x="2112" y="513"/>
                </a:lnTo>
                <a:lnTo>
                  <a:pt x="2097" y="499"/>
                </a:lnTo>
                <a:lnTo>
                  <a:pt x="2080" y="487"/>
                </a:lnTo>
                <a:lnTo>
                  <a:pt x="2061" y="477"/>
                </a:lnTo>
                <a:lnTo>
                  <a:pt x="2042" y="470"/>
                </a:lnTo>
                <a:lnTo>
                  <a:pt x="2021" y="466"/>
                </a:lnTo>
                <a:lnTo>
                  <a:pt x="2000" y="463"/>
                </a:lnTo>
                <a:lnTo>
                  <a:pt x="1977" y="463"/>
                </a:lnTo>
                <a:lnTo>
                  <a:pt x="1954" y="465"/>
                </a:lnTo>
                <a:lnTo>
                  <a:pt x="1930" y="468"/>
                </a:lnTo>
                <a:lnTo>
                  <a:pt x="1906" y="473"/>
                </a:lnTo>
                <a:lnTo>
                  <a:pt x="1881" y="479"/>
                </a:lnTo>
                <a:lnTo>
                  <a:pt x="1857" y="488"/>
                </a:lnTo>
                <a:lnTo>
                  <a:pt x="1831" y="497"/>
                </a:lnTo>
                <a:lnTo>
                  <a:pt x="1807" y="508"/>
                </a:lnTo>
                <a:lnTo>
                  <a:pt x="1782" y="520"/>
                </a:lnTo>
                <a:lnTo>
                  <a:pt x="1758" y="532"/>
                </a:lnTo>
                <a:lnTo>
                  <a:pt x="1735" y="544"/>
                </a:lnTo>
                <a:lnTo>
                  <a:pt x="1713" y="560"/>
                </a:lnTo>
                <a:lnTo>
                  <a:pt x="1691" y="574"/>
                </a:lnTo>
                <a:lnTo>
                  <a:pt x="1670" y="588"/>
                </a:lnTo>
                <a:lnTo>
                  <a:pt x="1651" y="605"/>
                </a:lnTo>
                <a:lnTo>
                  <a:pt x="1632" y="620"/>
                </a:lnTo>
                <a:lnTo>
                  <a:pt x="1615" y="636"/>
                </a:lnTo>
                <a:lnTo>
                  <a:pt x="1600" y="653"/>
                </a:lnTo>
                <a:lnTo>
                  <a:pt x="1587" y="668"/>
                </a:lnTo>
                <a:lnTo>
                  <a:pt x="1576" y="684"/>
                </a:lnTo>
                <a:lnTo>
                  <a:pt x="1590" y="697"/>
                </a:lnTo>
                <a:lnTo>
                  <a:pt x="1605" y="710"/>
                </a:lnTo>
                <a:lnTo>
                  <a:pt x="1620" y="723"/>
                </a:lnTo>
                <a:lnTo>
                  <a:pt x="1634" y="737"/>
                </a:lnTo>
                <a:lnTo>
                  <a:pt x="1649" y="719"/>
                </a:lnTo>
                <a:lnTo>
                  <a:pt x="1664" y="701"/>
                </a:lnTo>
                <a:lnTo>
                  <a:pt x="1677" y="686"/>
                </a:lnTo>
                <a:lnTo>
                  <a:pt x="1694" y="669"/>
                </a:lnTo>
                <a:lnTo>
                  <a:pt x="1708" y="654"/>
                </a:lnTo>
                <a:lnTo>
                  <a:pt x="1725" y="642"/>
                </a:lnTo>
                <a:lnTo>
                  <a:pt x="1742" y="628"/>
                </a:lnTo>
                <a:lnTo>
                  <a:pt x="1757" y="616"/>
                </a:lnTo>
                <a:lnTo>
                  <a:pt x="1775" y="606"/>
                </a:lnTo>
                <a:lnTo>
                  <a:pt x="1792" y="596"/>
                </a:lnTo>
                <a:lnTo>
                  <a:pt x="1809" y="587"/>
                </a:lnTo>
                <a:lnTo>
                  <a:pt x="1828" y="582"/>
                </a:lnTo>
                <a:lnTo>
                  <a:pt x="1846" y="576"/>
                </a:lnTo>
                <a:lnTo>
                  <a:pt x="1864" y="573"/>
                </a:lnTo>
                <a:lnTo>
                  <a:pt x="1884" y="570"/>
                </a:lnTo>
                <a:lnTo>
                  <a:pt x="1904" y="570"/>
                </a:lnTo>
                <a:lnTo>
                  <a:pt x="1921" y="571"/>
                </a:lnTo>
                <a:lnTo>
                  <a:pt x="1938" y="573"/>
                </a:lnTo>
                <a:lnTo>
                  <a:pt x="1954" y="576"/>
                </a:lnTo>
                <a:lnTo>
                  <a:pt x="1969" y="581"/>
                </a:lnTo>
                <a:lnTo>
                  <a:pt x="1983" y="587"/>
                </a:lnTo>
                <a:lnTo>
                  <a:pt x="1996" y="595"/>
                </a:lnTo>
                <a:lnTo>
                  <a:pt x="2007" y="603"/>
                </a:lnTo>
                <a:lnTo>
                  <a:pt x="2018" y="612"/>
                </a:lnTo>
                <a:lnTo>
                  <a:pt x="2028" y="622"/>
                </a:lnTo>
                <a:lnTo>
                  <a:pt x="2038" y="633"/>
                </a:lnTo>
                <a:lnTo>
                  <a:pt x="2046" y="645"/>
                </a:lnTo>
                <a:lnTo>
                  <a:pt x="2052" y="658"/>
                </a:lnTo>
                <a:lnTo>
                  <a:pt x="2060" y="671"/>
                </a:lnTo>
                <a:lnTo>
                  <a:pt x="2066" y="686"/>
                </a:lnTo>
                <a:lnTo>
                  <a:pt x="2071" y="699"/>
                </a:lnTo>
                <a:lnTo>
                  <a:pt x="2075" y="715"/>
                </a:lnTo>
                <a:lnTo>
                  <a:pt x="2078" y="730"/>
                </a:lnTo>
                <a:lnTo>
                  <a:pt x="2081" y="746"/>
                </a:lnTo>
                <a:lnTo>
                  <a:pt x="2083" y="762"/>
                </a:lnTo>
                <a:lnTo>
                  <a:pt x="2083" y="779"/>
                </a:lnTo>
                <a:lnTo>
                  <a:pt x="2083" y="795"/>
                </a:lnTo>
                <a:lnTo>
                  <a:pt x="2083" y="811"/>
                </a:lnTo>
                <a:lnTo>
                  <a:pt x="2083" y="828"/>
                </a:lnTo>
                <a:lnTo>
                  <a:pt x="2082" y="845"/>
                </a:lnTo>
                <a:lnTo>
                  <a:pt x="2080" y="862"/>
                </a:lnTo>
                <a:lnTo>
                  <a:pt x="2077" y="878"/>
                </a:lnTo>
                <a:lnTo>
                  <a:pt x="2073" y="895"/>
                </a:lnTo>
                <a:lnTo>
                  <a:pt x="2070" y="910"/>
                </a:lnTo>
                <a:lnTo>
                  <a:pt x="2066" y="926"/>
                </a:lnTo>
                <a:lnTo>
                  <a:pt x="2061" y="940"/>
                </a:lnTo>
                <a:lnTo>
                  <a:pt x="2055" y="956"/>
                </a:lnTo>
                <a:lnTo>
                  <a:pt x="2049" y="970"/>
                </a:lnTo>
                <a:lnTo>
                  <a:pt x="2049" y="926"/>
                </a:lnTo>
                <a:lnTo>
                  <a:pt x="2048" y="884"/>
                </a:lnTo>
                <a:lnTo>
                  <a:pt x="2047" y="863"/>
                </a:lnTo>
                <a:lnTo>
                  <a:pt x="2045" y="842"/>
                </a:lnTo>
                <a:lnTo>
                  <a:pt x="2042" y="823"/>
                </a:lnTo>
                <a:lnTo>
                  <a:pt x="2040" y="804"/>
                </a:lnTo>
                <a:lnTo>
                  <a:pt x="2036" y="785"/>
                </a:lnTo>
                <a:lnTo>
                  <a:pt x="2030" y="769"/>
                </a:lnTo>
                <a:lnTo>
                  <a:pt x="2026" y="752"/>
                </a:lnTo>
                <a:lnTo>
                  <a:pt x="2019" y="736"/>
                </a:lnTo>
                <a:lnTo>
                  <a:pt x="2013" y="720"/>
                </a:lnTo>
                <a:lnTo>
                  <a:pt x="2005" y="707"/>
                </a:lnTo>
                <a:lnTo>
                  <a:pt x="1996" y="695"/>
                </a:lnTo>
                <a:lnTo>
                  <a:pt x="1985" y="682"/>
                </a:lnTo>
                <a:lnTo>
                  <a:pt x="1973" y="670"/>
                </a:lnTo>
                <a:lnTo>
                  <a:pt x="1960" y="660"/>
                </a:lnTo>
                <a:lnTo>
                  <a:pt x="1945" y="654"/>
                </a:lnTo>
                <a:lnTo>
                  <a:pt x="1931" y="648"/>
                </a:lnTo>
                <a:lnTo>
                  <a:pt x="1917" y="644"/>
                </a:lnTo>
                <a:lnTo>
                  <a:pt x="1902" y="643"/>
                </a:lnTo>
                <a:lnTo>
                  <a:pt x="1888" y="643"/>
                </a:lnTo>
                <a:lnTo>
                  <a:pt x="1873" y="645"/>
                </a:lnTo>
                <a:lnTo>
                  <a:pt x="1858" y="649"/>
                </a:lnTo>
                <a:lnTo>
                  <a:pt x="1842" y="654"/>
                </a:lnTo>
                <a:lnTo>
                  <a:pt x="1828" y="660"/>
                </a:lnTo>
                <a:lnTo>
                  <a:pt x="1813" y="668"/>
                </a:lnTo>
                <a:lnTo>
                  <a:pt x="1798" y="677"/>
                </a:lnTo>
                <a:lnTo>
                  <a:pt x="1784" y="687"/>
                </a:lnTo>
                <a:lnTo>
                  <a:pt x="1768" y="698"/>
                </a:lnTo>
                <a:lnTo>
                  <a:pt x="1754" y="710"/>
                </a:lnTo>
                <a:lnTo>
                  <a:pt x="1740" y="722"/>
                </a:lnTo>
                <a:lnTo>
                  <a:pt x="1726" y="736"/>
                </a:lnTo>
                <a:lnTo>
                  <a:pt x="1713" y="750"/>
                </a:lnTo>
                <a:lnTo>
                  <a:pt x="1699" y="763"/>
                </a:lnTo>
                <a:lnTo>
                  <a:pt x="1675" y="793"/>
                </a:lnTo>
                <a:lnTo>
                  <a:pt x="1653" y="823"/>
                </a:lnTo>
                <a:lnTo>
                  <a:pt x="1631" y="852"/>
                </a:lnTo>
                <a:lnTo>
                  <a:pt x="1614" y="882"/>
                </a:lnTo>
                <a:lnTo>
                  <a:pt x="1600" y="907"/>
                </a:lnTo>
                <a:lnTo>
                  <a:pt x="1589" y="930"/>
                </a:lnTo>
                <a:lnTo>
                  <a:pt x="1615" y="925"/>
                </a:lnTo>
                <a:lnTo>
                  <a:pt x="1640" y="920"/>
                </a:lnTo>
                <a:lnTo>
                  <a:pt x="1662" y="918"/>
                </a:lnTo>
                <a:lnTo>
                  <a:pt x="1683" y="919"/>
                </a:lnTo>
                <a:lnTo>
                  <a:pt x="1703" y="923"/>
                </a:lnTo>
                <a:lnTo>
                  <a:pt x="1722" y="927"/>
                </a:lnTo>
                <a:lnTo>
                  <a:pt x="1739" y="934"/>
                </a:lnTo>
                <a:lnTo>
                  <a:pt x="1755" y="941"/>
                </a:lnTo>
                <a:lnTo>
                  <a:pt x="1770" y="951"/>
                </a:lnTo>
                <a:lnTo>
                  <a:pt x="1785" y="963"/>
                </a:lnTo>
                <a:lnTo>
                  <a:pt x="1797" y="977"/>
                </a:lnTo>
                <a:lnTo>
                  <a:pt x="1808" y="991"/>
                </a:lnTo>
                <a:lnTo>
                  <a:pt x="1819" y="1007"/>
                </a:lnTo>
                <a:lnTo>
                  <a:pt x="1830" y="1023"/>
                </a:lnTo>
                <a:lnTo>
                  <a:pt x="1838" y="1041"/>
                </a:lnTo>
                <a:lnTo>
                  <a:pt x="1847" y="1061"/>
                </a:lnTo>
                <a:lnTo>
                  <a:pt x="1853" y="1080"/>
                </a:lnTo>
                <a:lnTo>
                  <a:pt x="1861" y="1100"/>
                </a:lnTo>
                <a:lnTo>
                  <a:pt x="1865" y="1121"/>
                </a:lnTo>
                <a:lnTo>
                  <a:pt x="1872" y="1142"/>
                </a:lnTo>
                <a:lnTo>
                  <a:pt x="1881" y="1185"/>
                </a:lnTo>
                <a:lnTo>
                  <a:pt x="1888" y="1229"/>
                </a:lnTo>
                <a:lnTo>
                  <a:pt x="1898" y="1316"/>
                </a:lnTo>
                <a:lnTo>
                  <a:pt x="1906" y="1395"/>
                </a:lnTo>
                <a:lnTo>
                  <a:pt x="1907" y="1413"/>
                </a:lnTo>
                <a:lnTo>
                  <a:pt x="1911" y="1429"/>
                </a:lnTo>
                <a:lnTo>
                  <a:pt x="1915" y="1446"/>
                </a:lnTo>
                <a:lnTo>
                  <a:pt x="1920" y="1460"/>
                </a:lnTo>
                <a:lnTo>
                  <a:pt x="1925" y="1473"/>
                </a:lnTo>
                <a:lnTo>
                  <a:pt x="1932" y="1487"/>
                </a:lnTo>
                <a:lnTo>
                  <a:pt x="1940" y="1499"/>
                </a:lnTo>
                <a:lnTo>
                  <a:pt x="1946" y="1510"/>
                </a:lnTo>
                <a:lnTo>
                  <a:pt x="1954" y="1520"/>
                </a:lnTo>
                <a:lnTo>
                  <a:pt x="1963" y="1529"/>
                </a:lnTo>
                <a:lnTo>
                  <a:pt x="1973" y="1538"/>
                </a:lnTo>
                <a:lnTo>
                  <a:pt x="1983" y="1545"/>
                </a:lnTo>
                <a:lnTo>
                  <a:pt x="1993" y="1552"/>
                </a:lnTo>
                <a:lnTo>
                  <a:pt x="2003" y="1559"/>
                </a:lnTo>
                <a:lnTo>
                  <a:pt x="2014" y="1563"/>
                </a:lnTo>
                <a:lnTo>
                  <a:pt x="2025" y="1568"/>
                </a:lnTo>
                <a:lnTo>
                  <a:pt x="2059" y="1580"/>
                </a:lnTo>
                <a:lnTo>
                  <a:pt x="2096" y="1595"/>
                </a:lnTo>
                <a:lnTo>
                  <a:pt x="2116" y="1604"/>
                </a:lnTo>
                <a:lnTo>
                  <a:pt x="2134" y="1614"/>
                </a:lnTo>
                <a:lnTo>
                  <a:pt x="2153" y="1624"/>
                </a:lnTo>
                <a:lnTo>
                  <a:pt x="2172" y="1636"/>
                </a:lnTo>
                <a:lnTo>
                  <a:pt x="2191" y="1648"/>
                </a:lnTo>
                <a:lnTo>
                  <a:pt x="2207" y="1659"/>
                </a:lnTo>
                <a:lnTo>
                  <a:pt x="2224" y="1674"/>
                </a:lnTo>
                <a:lnTo>
                  <a:pt x="2238" y="1689"/>
                </a:lnTo>
                <a:lnTo>
                  <a:pt x="2253" y="1704"/>
                </a:lnTo>
                <a:lnTo>
                  <a:pt x="2265" y="1721"/>
                </a:lnTo>
                <a:lnTo>
                  <a:pt x="2270" y="1729"/>
                </a:lnTo>
                <a:lnTo>
                  <a:pt x="2275" y="1738"/>
                </a:lnTo>
                <a:lnTo>
                  <a:pt x="2279" y="1748"/>
                </a:lnTo>
                <a:lnTo>
                  <a:pt x="2283" y="1758"/>
                </a:lnTo>
                <a:lnTo>
                  <a:pt x="2288" y="1776"/>
                </a:lnTo>
                <a:lnTo>
                  <a:pt x="2293" y="1792"/>
                </a:lnTo>
                <a:lnTo>
                  <a:pt x="2295" y="1809"/>
                </a:lnTo>
                <a:lnTo>
                  <a:pt x="2296" y="1825"/>
                </a:lnTo>
                <a:lnTo>
                  <a:pt x="2296" y="1840"/>
                </a:lnTo>
                <a:lnTo>
                  <a:pt x="2294" y="1854"/>
                </a:lnTo>
                <a:lnTo>
                  <a:pt x="2291" y="1867"/>
                </a:lnTo>
                <a:lnTo>
                  <a:pt x="2286" y="1881"/>
                </a:lnTo>
                <a:lnTo>
                  <a:pt x="2281" y="1892"/>
                </a:lnTo>
                <a:lnTo>
                  <a:pt x="2274" y="1903"/>
                </a:lnTo>
                <a:lnTo>
                  <a:pt x="2267" y="1913"/>
                </a:lnTo>
                <a:lnTo>
                  <a:pt x="2258" y="1920"/>
                </a:lnTo>
                <a:lnTo>
                  <a:pt x="2249" y="1928"/>
                </a:lnTo>
                <a:lnTo>
                  <a:pt x="2238" y="1935"/>
                </a:lnTo>
                <a:lnTo>
                  <a:pt x="2227" y="1940"/>
                </a:lnTo>
                <a:lnTo>
                  <a:pt x="2215" y="1946"/>
                </a:lnTo>
                <a:lnTo>
                  <a:pt x="2233" y="1955"/>
                </a:lnTo>
                <a:lnTo>
                  <a:pt x="2249" y="1962"/>
                </a:lnTo>
                <a:lnTo>
                  <a:pt x="2267" y="1969"/>
                </a:lnTo>
                <a:lnTo>
                  <a:pt x="2283" y="1974"/>
                </a:lnTo>
                <a:lnTo>
                  <a:pt x="2299" y="1977"/>
                </a:lnTo>
                <a:lnTo>
                  <a:pt x="2316" y="1979"/>
                </a:lnTo>
                <a:lnTo>
                  <a:pt x="2331" y="1980"/>
                </a:lnTo>
                <a:lnTo>
                  <a:pt x="2348" y="1980"/>
                </a:lnTo>
                <a:lnTo>
                  <a:pt x="2364" y="1978"/>
                </a:lnTo>
                <a:lnTo>
                  <a:pt x="2382" y="1976"/>
                </a:lnTo>
                <a:lnTo>
                  <a:pt x="2402" y="1972"/>
                </a:lnTo>
                <a:lnTo>
                  <a:pt x="2422" y="1969"/>
                </a:lnTo>
                <a:lnTo>
                  <a:pt x="2467" y="1959"/>
                </a:lnTo>
                <a:lnTo>
                  <a:pt x="2518" y="1947"/>
                </a:lnTo>
                <a:close/>
                <a:moveTo>
                  <a:pt x="1526" y="469"/>
                </a:moveTo>
                <a:lnTo>
                  <a:pt x="1546" y="470"/>
                </a:lnTo>
                <a:lnTo>
                  <a:pt x="1567" y="470"/>
                </a:lnTo>
                <a:lnTo>
                  <a:pt x="1587" y="472"/>
                </a:lnTo>
                <a:lnTo>
                  <a:pt x="1605" y="474"/>
                </a:lnTo>
                <a:lnTo>
                  <a:pt x="1624" y="477"/>
                </a:lnTo>
                <a:lnTo>
                  <a:pt x="1642" y="482"/>
                </a:lnTo>
                <a:lnTo>
                  <a:pt x="1661" y="488"/>
                </a:lnTo>
                <a:lnTo>
                  <a:pt x="1678" y="497"/>
                </a:lnTo>
                <a:lnTo>
                  <a:pt x="1653" y="519"/>
                </a:lnTo>
                <a:lnTo>
                  <a:pt x="1626" y="541"/>
                </a:lnTo>
                <a:lnTo>
                  <a:pt x="1602" y="564"/>
                </a:lnTo>
                <a:lnTo>
                  <a:pt x="1578" y="587"/>
                </a:lnTo>
                <a:lnTo>
                  <a:pt x="1553" y="614"/>
                </a:lnTo>
                <a:lnTo>
                  <a:pt x="1530" y="643"/>
                </a:lnTo>
                <a:lnTo>
                  <a:pt x="1505" y="672"/>
                </a:lnTo>
                <a:lnTo>
                  <a:pt x="1478" y="706"/>
                </a:lnTo>
                <a:lnTo>
                  <a:pt x="1493" y="713"/>
                </a:lnTo>
                <a:lnTo>
                  <a:pt x="1507" y="722"/>
                </a:lnTo>
                <a:lnTo>
                  <a:pt x="1520" y="731"/>
                </a:lnTo>
                <a:lnTo>
                  <a:pt x="1536" y="741"/>
                </a:lnTo>
                <a:lnTo>
                  <a:pt x="1563" y="763"/>
                </a:lnTo>
                <a:lnTo>
                  <a:pt x="1588" y="785"/>
                </a:lnTo>
                <a:lnTo>
                  <a:pt x="1576" y="810"/>
                </a:lnTo>
                <a:lnTo>
                  <a:pt x="1561" y="835"/>
                </a:lnTo>
                <a:lnTo>
                  <a:pt x="1548" y="859"/>
                </a:lnTo>
                <a:lnTo>
                  <a:pt x="1534" y="887"/>
                </a:lnTo>
                <a:lnTo>
                  <a:pt x="1519" y="919"/>
                </a:lnTo>
                <a:lnTo>
                  <a:pt x="1503" y="957"/>
                </a:lnTo>
                <a:lnTo>
                  <a:pt x="1487" y="1003"/>
                </a:lnTo>
                <a:lnTo>
                  <a:pt x="1467" y="1060"/>
                </a:lnTo>
                <a:lnTo>
                  <a:pt x="1485" y="1051"/>
                </a:lnTo>
                <a:lnTo>
                  <a:pt x="1503" y="1040"/>
                </a:lnTo>
                <a:lnTo>
                  <a:pt x="1524" y="1031"/>
                </a:lnTo>
                <a:lnTo>
                  <a:pt x="1546" y="1022"/>
                </a:lnTo>
                <a:lnTo>
                  <a:pt x="1569" y="1014"/>
                </a:lnTo>
                <a:lnTo>
                  <a:pt x="1592" y="1007"/>
                </a:lnTo>
                <a:lnTo>
                  <a:pt x="1617" y="1002"/>
                </a:lnTo>
                <a:lnTo>
                  <a:pt x="1641" y="998"/>
                </a:lnTo>
                <a:lnTo>
                  <a:pt x="1652" y="998"/>
                </a:lnTo>
                <a:lnTo>
                  <a:pt x="1663" y="998"/>
                </a:lnTo>
                <a:lnTo>
                  <a:pt x="1674" y="998"/>
                </a:lnTo>
                <a:lnTo>
                  <a:pt x="1685" y="999"/>
                </a:lnTo>
                <a:lnTo>
                  <a:pt x="1695" y="1001"/>
                </a:lnTo>
                <a:lnTo>
                  <a:pt x="1705" y="1004"/>
                </a:lnTo>
                <a:lnTo>
                  <a:pt x="1714" y="1008"/>
                </a:lnTo>
                <a:lnTo>
                  <a:pt x="1722" y="1013"/>
                </a:lnTo>
                <a:lnTo>
                  <a:pt x="1730" y="1018"/>
                </a:lnTo>
                <a:lnTo>
                  <a:pt x="1738" y="1025"/>
                </a:lnTo>
                <a:lnTo>
                  <a:pt x="1744" y="1032"/>
                </a:lnTo>
                <a:lnTo>
                  <a:pt x="1750" y="1041"/>
                </a:lnTo>
                <a:lnTo>
                  <a:pt x="1755" y="1051"/>
                </a:lnTo>
                <a:lnTo>
                  <a:pt x="1758" y="1062"/>
                </a:lnTo>
                <a:lnTo>
                  <a:pt x="1761" y="1075"/>
                </a:lnTo>
                <a:lnTo>
                  <a:pt x="1764" y="1088"/>
                </a:lnTo>
                <a:lnTo>
                  <a:pt x="1751" y="1098"/>
                </a:lnTo>
                <a:lnTo>
                  <a:pt x="1739" y="1108"/>
                </a:lnTo>
                <a:lnTo>
                  <a:pt x="1726" y="1117"/>
                </a:lnTo>
                <a:lnTo>
                  <a:pt x="1712" y="1126"/>
                </a:lnTo>
                <a:lnTo>
                  <a:pt x="1698" y="1134"/>
                </a:lnTo>
                <a:lnTo>
                  <a:pt x="1684" y="1142"/>
                </a:lnTo>
                <a:lnTo>
                  <a:pt x="1670" y="1148"/>
                </a:lnTo>
                <a:lnTo>
                  <a:pt x="1654" y="1154"/>
                </a:lnTo>
                <a:lnTo>
                  <a:pt x="1640" y="1160"/>
                </a:lnTo>
                <a:lnTo>
                  <a:pt x="1624" y="1165"/>
                </a:lnTo>
                <a:lnTo>
                  <a:pt x="1609" y="1169"/>
                </a:lnTo>
                <a:lnTo>
                  <a:pt x="1592" y="1173"/>
                </a:lnTo>
                <a:lnTo>
                  <a:pt x="1576" y="1175"/>
                </a:lnTo>
                <a:lnTo>
                  <a:pt x="1559" y="1176"/>
                </a:lnTo>
                <a:lnTo>
                  <a:pt x="1542" y="1178"/>
                </a:lnTo>
                <a:lnTo>
                  <a:pt x="1526" y="1178"/>
                </a:lnTo>
                <a:lnTo>
                  <a:pt x="1507" y="1178"/>
                </a:lnTo>
                <a:lnTo>
                  <a:pt x="1488" y="1176"/>
                </a:lnTo>
                <a:lnTo>
                  <a:pt x="1470" y="1174"/>
                </a:lnTo>
                <a:lnTo>
                  <a:pt x="1454" y="1171"/>
                </a:lnTo>
                <a:lnTo>
                  <a:pt x="1436" y="1167"/>
                </a:lnTo>
                <a:lnTo>
                  <a:pt x="1420" y="1161"/>
                </a:lnTo>
                <a:lnTo>
                  <a:pt x="1402" y="1157"/>
                </a:lnTo>
                <a:lnTo>
                  <a:pt x="1386" y="1150"/>
                </a:lnTo>
                <a:lnTo>
                  <a:pt x="1370" y="1143"/>
                </a:lnTo>
                <a:lnTo>
                  <a:pt x="1354" y="1135"/>
                </a:lnTo>
                <a:lnTo>
                  <a:pt x="1340" y="1127"/>
                </a:lnTo>
                <a:lnTo>
                  <a:pt x="1324" y="1117"/>
                </a:lnTo>
                <a:lnTo>
                  <a:pt x="1310" y="1107"/>
                </a:lnTo>
                <a:lnTo>
                  <a:pt x="1298" y="1096"/>
                </a:lnTo>
                <a:lnTo>
                  <a:pt x="1285" y="1085"/>
                </a:lnTo>
                <a:lnTo>
                  <a:pt x="1271" y="1074"/>
                </a:lnTo>
                <a:lnTo>
                  <a:pt x="1259" y="1062"/>
                </a:lnTo>
                <a:lnTo>
                  <a:pt x="1248" y="1050"/>
                </a:lnTo>
                <a:lnTo>
                  <a:pt x="1237" y="1035"/>
                </a:lnTo>
                <a:lnTo>
                  <a:pt x="1227" y="1021"/>
                </a:lnTo>
                <a:lnTo>
                  <a:pt x="1218" y="1007"/>
                </a:lnTo>
                <a:lnTo>
                  <a:pt x="1210" y="992"/>
                </a:lnTo>
                <a:lnTo>
                  <a:pt x="1202" y="977"/>
                </a:lnTo>
                <a:lnTo>
                  <a:pt x="1194" y="962"/>
                </a:lnTo>
                <a:lnTo>
                  <a:pt x="1188" y="946"/>
                </a:lnTo>
                <a:lnTo>
                  <a:pt x="1182" y="929"/>
                </a:lnTo>
                <a:lnTo>
                  <a:pt x="1177" y="913"/>
                </a:lnTo>
                <a:lnTo>
                  <a:pt x="1174" y="896"/>
                </a:lnTo>
                <a:lnTo>
                  <a:pt x="1170" y="877"/>
                </a:lnTo>
                <a:lnTo>
                  <a:pt x="1167" y="861"/>
                </a:lnTo>
                <a:lnTo>
                  <a:pt x="1166" y="842"/>
                </a:lnTo>
                <a:lnTo>
                  <a:pt x="1166" y="824"/>
                </a:lnTo>
                <a:lnTo>
                  <a:pt x="1166" y="806"/>
                </a:lnTo>
                <a:lnTo>
                  <a:pt x="1167" y="788"/>
                </a:lnTo>
                <a:lnTo>
                  <a:pt x="1170" y="770"/>
                </a:lnTo>
                <a:lnTo>
                  <a:pt x="1174" y="752"/>
                </a:lnTo>
                <a:lnTo>
                  <a:pt x="1177" y="736"/>
                </a:lnTo>
                <a:lnTo>
                  <a:pt x="1182" y="719"/>
                </a:lnTo>
                <a:lnTo>
                  <a:pt x="1188" y="702"/>
                </a:lnTo>
                <a:lnTo>
                  <a:pt x="1194" y="687"/>
                </a:lnTo>
                <a:lnTo>
                  <a:pt x="1202" y="670"/>
                </a:lnTo>
                <a:lnTo>
                  <a:pt x="1210" y="655"/>
                </a:lnTo>
                <a:lnTo>
                  <a:pt x="1218" y="640"/>
                </a:lnTo>
                <a:lnTo>
                  <a:pt x="1227" y="626"/>
                </a:lnTo>
                <a:lnTo>
                  <a:pt x="1237" y="612"/>
                </a:lnTo>
                <a:lnTo>
                  <a:pt x="1248" y="598"/>
                </a:lnTo>
                <a:lnTo>
                  <a:pt x="1259" y="586"/>
                </a:lnTo>
                <a:lnTo>
                  <a:pt x="1271" y="574"/>
                </a:lnTo>
                <a:lnTo>
                  <a:pt x="1285" y="562"/>
                </a:lnTo>
                <a:lnTo>
                  <a:pt x="1298" y="551"/>
                </a:lnTo>
                <a:lnTo>
                  <a:pt x="1310" y="540"/>
                </a:lnTo>
                <a:lnTo>
                  <a:pt x="1324" y="531"/>
                </a:lnTo>
                <a:lnTo>
                  <a:pt x="1340" y="521"/>
                </a:lnTo>
                <a:lnTo>
                  <a:pt x="1354" y="512"/>
                </a:lnTo>
                <a:lnTo>
                  <a:pt x="1370" y="504"/>
                </a:lnTo>
                <a:lnTo>
                  <a:pt x="1386" y="498"/>
                </a:lnTo>
                <a:lnTo>
                  <a:pt x="1402" y="491"/>
                </a:lnTo>
                <a:lnTo>
                  <a:pt x="1420" y="486"/>
                </a:lnTo>
                <a:lnTo>
                  <a:pt x="1436" y="480"/>
                </a:lnTo>
                <a:lnTo>
                  <a:pt x="1454" y="477"/>
                </a:lnTo>
                <a:lnTo>
                  <a:pt x="1470" y="473"/>
                </a:lnTo>
                <a:lnTo>
                  <a:pt x="1488" y="471"/>
                </a:lnTo>
                <a:lnTo>
                  <a:pt x="1507" y="470"/>
                </a:lnTo>
                <a:lnTo>
                  <a:pt x="1526" y="469"/>
                </a:lnTo>
                <a:close/>
                <a:moveTo>
                  <a:pt x="1490" y="1877"/>
                </a:moveTo>
                <a:lnTo>
                  <a:pt x="1503" y="1928"/>
                </a:lnTo>
                <a:lnTo>
                  <a:pt x="1514" y="1980"/>
                </a:lnTo>
                <a:lnTo>
                  <a:pt x="1525" y="2032"/>
                </a:lnTo>
                <a:lnTo>
                  <a:pt x="1536" y="2083"/>
                </a:lnTo>
                <a:lnTo>
                  <a:pt x="1547" y="2135"/>
                </a:lnTo>
                <a:lnTo>
                  <a:pt x="1558" y="2187"/>
                </a:lnTo>
                <a:lnTo>
                  <a:pt x="1569" y="2238"/>
                </a:lnTo>
                <a:lnTo>
                  <a:pt x="1581" y="2290"/>
                </a:lnTo>
                <a:lnTo>
                  <a:pt x="1571" y="2303"/>
                </a:lnTo>
                <a:lnTo>
                  <a:pt x="1559" y="2319"/>
                </a:lnTo>
                <a:lnTo>
                  <a:pt x="1546" y="2334"/>
                </a:lnTo>
                <a:lnTo>
                  <a:pt x="1531" y="2351"/>
                </a:lnTo>
                <a:lnTo>
                  <a:pt x="1561" y="2359"/>
                </a:lnTo>
                <a:lnTo>
                  <a:pt x="1588" y="2367"/>
                </a:lnTo>
                <a:lnTo>
                  <a:pt x="1601" y="2374"/>
                </a:lnTo>
                <a:lnTo>
                  <a:pt x="1614" y="2378"/>
                </a:lnTo>
                <a:lnTo>
                  <a:pt x="1626" y="2386"/>
                </a:lnTo>
                <a:lnTo>
                  <a:pt x="1638" y="2392"/>
                </a:lnTo>
                <a:lnTo>
                  <a:pt x="1620" y="2409"/>
                </a:lnTo>
                <a:lnTo>
                  <a:pt x="1598" y="2430"/>
                </a:lnTo>
                <a:lnTo>
                  <a:pt x="1576" y="2455"/>
                </a:lnTo>
                <a:lnTo>
                  <a:pt x="1551" y="2481"/>
                </a:lnTo>
                <a:lnTo>
                  <a:pt x="1526" y="2510"/>
                </a:lnTo>
                <a:lnTo>
                  <a:pt x="1501" y="2538"/>
                </a:lnTo>
                <a:lnTo>
                  <a:pt x="1478" y="2565"/>
                </a:lnTo>
                <a:lnTo>
                  <a:pt x="1457" y="2592"/>
                </a:lnTo>
                <a:lnTo>
                  <a:pt x="1484" y="2592"/>
                </a:lnTo>
                <a:lnTo>
                  <a:pt x="1509" y="2594"/>
                </a:lnTo>
                <a:lnTo>
                  <a:pt x="1531" y="2598"/>
                </a:lnTo>
                <a:lnTo>
                  <a:pt x="1553" y="2602"/>
                </a:lnTo>
                <a:lnTo>
                  <a:pt x="1574" y="2607"/>
                </a:lnTo>
                <a:lnTo>
                  <a:pt x="1593" y="2614"/>
                </a:lnTo>
                <a:lnTo>
                  <a:pt x="1611" y="2621"/>
                </a:lnTo>
                <a:lnTo>
                  <a:pt x="1630" y="2628"/>
                </a:lnTo>
                <a:lnTo>
                  <a:pt x="1622" y="2645"/>
                </a:lnTo>
                <a:lnTo>
                  <a:pt x="1617" y="2664"/>
                </a:lnTo>
                <a:lnTo>
                  <a:pt x="1610" y="2684"/>
                </a:lnTo>
                <a:lnTo>
                  <a:pt x="1604" y="2706"/>
                </a:lnTo>
                <a:lnTo>
                  <a:pt x="1599" y="2729"/>
                </a:lnTo>
                <a:lnTo>
                  <a:pt x="1594" y="2753"/>
                </a:lnTo>
                <a:lnTo>
                  <a:pt x="1589" y="2777"/>
                </a:lnTo>
                <a:lnTo>
                  <a:pt x="1586" y="2802"/>
                </a:lnTo>
                <a:lnTo>
                  <a:pt x="1581" y="2828"/>
                </a:lnTo>
                <a:lnTo>
                  <a:pt x="1578" y="2852"/>
                </a:lnTo>
                <a:lnTo>
                  <a:pt x="1576" y="2875"/>
                </a:lnTo>
                <a:lnTo>
                  <a:pt x="1573" y="2897"/>
                </a:lnTo>
                <a:lnTo>
                  <a:pt x="1572" y="2919"/>
                </a:lnTo>
                <a:lnTo>
                  <a:pt x="1572" y="2940"/>
                </a:lnTo>
                <a:lnTo>
                  <a:pt x="1572" y="2959"/>
                </a:lnTo>
                <a:lnTo>
                  <a:pt x="1573" y="2975"/>
                </a:lnTo>
                <a:lnTo>
                  <a:pt x="1586" y="2953"/>
                </a:lnTo>
                <a:lnTo>
                  <a:pt x="1598" y="2932"/>
                </a:lnTo>
                <a:lnTo>
                  <a:pt x="1604" y="2922"/>
                </a:lnTo>
                <a:lnTo>
                  <a:pt x="1610" y="2913"/>
                </a:lnTo>
                <a:lnTo>
                  <a:pt x="1619" y="2904"/>
                </a:lnTo>
                <a:lnTo>
                  <a:pt x="1625" y="2896"/>
                </a:lnTo>
                <a:lnTo>
                  <a:pt x="1633" y="2888"/>
                </a:lnTo>
                <a:lnTo>
                  <a:pt x="1642" y="2883"/>
                </a:lnTo>
                <a:lnTo>
                  <a:pt x="1651" y="2876"/>
                </a:lnTo>
                <a:lnTo>
                  <a:pt x="1661" y="2872"/>
                </a:lnTo>
                <a:lnTo>
                  <a:pt x="1671" y="2867"/>
                </a:lnTo>
                <a:lnTo>
                  <a:pt x="1681" y="2864"/>
                </a:lnTo>
                <a:lnTo>
                  <a:pt x="1693" y="2864"/>
                </a:lnTo>
                <a:lnTo>
                  <a:pt x="1704" y="2863"/>
                </a:lnTo>
                <a:lnTo>
                  <a:pt x="1785" y="3258"/>
                </a:lnTo>
                <a:lnTo>
                  <a:pt x="2038" y="3432"/>
                </a:lnTo>
                <a:lnTo>
                  <a:pt x="2061" y="3554"/>
                </a:lnTo>
                <a:lnTo>
                  <a:pt x="2086" y="3676"/>
                </a:lnTo>
                <a:lnTo>
                  <a:pt x="2110" y="3799"/>
                </a:lnTo>
                <a:lnTo>
                  <a:pt x="2134" y="3921"/>
                </a:lnTo>
                <a:lnTo>
                  <a:pt x="2160" y="4043"/>
                </a:lnTo>
                <a:lnTo>
                  <a:pt x="2183" y="4166"/>
                </a:lnTo>
                <a:lnTo>
                  <a:pt x="2207" y="4288"/>
                </a:lnTo>
                <a:lnTo>
                  <a:pt x="2232" y="4411"/>
                </a:lnTo>
                <a:lnTo>
                  <a:pt x="2256" y="4534"/>
                </a:lnTo>
                <a:lnTo>
                  <a:pt x="2281" y="4655"/>
                </a:lnTo>
                <a:lnTo>
                  <a:pt x="2305" y="4777"/>
                </a:lnTo>
                <a:lnTo>
                  <a:pt x="2329" y="4900"/>
                </a:lnTo>
                <a:lnTo>
                  <a:pt x="2353" y="5021"/>
                </a:lnTo>
                <a:lnTo>
                  <a:pt x="2378" y="5144"/>
                </a:lnTo>
                <a:lnTo>
                  <a:pt x="2402" y="5267"/>
                </a:lnTo>
                <a:lnTo>
                  <a:pt x="2426" y="5389"/>
                </a:lnTo>
                <a:lnTo>
                  <a:pt x="2476" y="5440"/>
                </a:lnTo>
                <a:lnTo>
                  <a:pt x="2526" y="5491"/>
                </a:lnTo>
                <a:lnTo>
                  <a:pt x="2576" y="5540"/>
                </a:lnTo>
                <a:lnTo>
                  <a:pt x="2626" y="5591"/>
                </a:lnTo>
                <a:lnTo>
                  <a:pt x="2674" y="5641"/>
                </a:lnTo>
                <a:lnTo>
                  <a:pt x="2725" y="5693"/>
                </a:lnTo>
                <a:lnTo>
                  <a:pt x="2774" y="5743"/>
                </a:lnTo>
                <a:lnTo>
                  <a:pt x="2824" y="5794"/>
                </a:lnTo>
                <a:lnTo>
                  <a:pt x="2811" y="5728"/>
                </a:lnTo>
                <a:lnTo>
                  <a:pt x="2799" y="5664"/>
                </a:lnTo>
                <a:lnTo>
                  <a:pt x="2787" y="5600"/>
                </a:lnTo>
                <a:lnTo>
                  <a:pt x="2775" y="5535"/>
                </a:lnTo>
                <a:lnTo>
                  <a:pt x="2763" y="5471"/>
                </a:lnTo>
                <a:lnTo>
                  <a:pt x="2751" y="5406"/>
                </a:lnTo>
                <a:lnTo>
                  <a:pt x="2737" y="5341"/>
                </a:lnTo>
                <a:lnTo>
                  <a:pt x="2725" y="5277"/>
                </a:lnTo>
                <a:lnTo>
                  <a:pt x="2743" y="5267"/>
                </a:lnTo>
                <a:lnTo>
                  <a:pt x="2759" y="5258"/>
                </a:lnTo>
                <a:lnTo>
                  <a:pt x="2775" y="5252"/>
                </a:lnTo>
                <a:lnTo>
                  <a:pt x="2790" y="5245"/>
                </a:lnTo>
                <a:lnTo>
                  <a:pt x="2804" y="5241"/>
                </a:lnTo>
                <a:lnTo>
                  <a:pt x="2818" y="5238"/>
                </a:lnTo>
                <a:lnTo>
                  <a:pt x="2831" y="5236"/>
                </a:lnTo>
                <a:lnTo>
                  <a:pt x="2844" y="5236"/>
                </a:lnTo>
                <a:lnTo>
                  <a:pt x="2856" y="5236"/>
                </a:lnTo>
                <a:lnTo>
                  <a:pt x="2867" y="5238"/>
                </a:lnTo>
                <a:lnTo>
                  <a:pt x="2878" y="5241"/>
                </a:lnTo>
                <a:lnTo>
                  <a:pt x="2888" y="5244"/>
                </a:lnTo>
                <a:lnTo>
                  <a:pt x="2898" y="5248"/>
                </a:lnTo>
                <a:lnTo>
                  <a:pt x="2908" y="5254"/>
                </a:lnTo>
                <a:lnTo>
                  <a:pt x="2917" y="5260"/>
                </a:lnTo>
                <a:lnTo>
                  <a:pt x="2925" y="5266"/>
                </a:lnTo>
                <a:lnTo>
                  <a:pt x="2935" y="5274"/>
                </a:lnTo>
                <a:lnTo>
                  <a:pt x="2943" y="5283"/>
                </a:lnTo>
                <a:lnTo>
                  <a:pt x="2952" y="5290"/>
                </a:lnTo>
                <a:lnTo>
                  <a:pt x="2960" y="5299"/>
                </a:lnTo>
                <a:lnTo>
                  <a:pt x="2976" y="5319"/>
                </a:lnTo>
                <a:lnTo>
                  <a:pt x="2992" y="5340"/>
                </a:lnTo>
                <a:lnTo>
                  <a:pt x="3008" y="5361"/>
                </a:lnTo>
                <a:lnTo>
                  <a:pt x="3025" y="5383"/>
                </a:lnTo>
                <a:lnTo>
                  <a:pt x="3043" y="5404"/>
                </a:lnTo>
                <a:lnTo>
                  <a:pt x="3060" y="5425"/>
                </a:lnTo>
                <a:lnTo>
                  <a:pt x="3078" y="5442"/>
                </a:lnTo>
                <a:lnTo>
                  <a:pt x="3096" y="5461"/>
                </a:lnTo>
                <a:lnTo>
                  <a:pt x="3115" y="5477"/>
                </a:lnTo>
                <a:lnTo>
                  <a:pt x="3135" y="5494"/>
                </a:lnTo>
                <a:lnTo>
                  <a:pt x="3156" y="5510"/>
                </a:lnTo>
                <a:lnTo>
                  <a:pt x="3177" y="5527"/>
                </a:lnTo>
                <a:lnTo>
                  <a:pt x="3199" y="5541"/>
                </a:lnTo>
                <a:lnTo>
                  <a:pt x="3221" y="5557"/>
                </a:lnTo>
                <a:lnTo>
                  <a:pt x="3244" y="5571"/>
                </a:lnTo>
                <a:lnTo>
                  <a:pt x="3267" y="5583"/>
                </a:lnTo>
                <a:lnTo>
                  <a:pt x="3292" y="5597"/>
                </a:lnTo>
                <a:lnTo>
                  <a:pt x="3317" y="5609"/>
                </a:lnTo>
                <a:lnTo>
                  <a:pt x="3341" y="5620"/>
                </a:lnTo>
                <a:lnTo>
                  <a:pt x="3367" y="5630"/>
                </a:lnTo>
                <a:lnTo>
                  <a:pt x="3392" y="5639"/>
                </a:lnTo>
                <a:lnTo>
                  <a:pt x="3418" y="5648"/>
                </a:lnTo>
                <a:lnTo>
                  <a:pt x="3443" y="5653"/>
                </a:lnTo>
                <a:lnTo>
                  <a:pt x="3469" y="5660"/>
                </a:lnTo>
                <a:lnTo>
                  <a:pt x="3494" y="5663"/>
                </a:lnTo>
                <a:lnTo>
                  <a:pt x="3520" y="5665"/>
                </a:lnTo>
                <a:lnTo>
                  <a:pt x="3544" y="5668"/>
                </a:lnTo>
                <a:lnTo>
                  <a:pt x="3569" y="5666"/>
                </a:lnTo>
                <a:lnTo>
                  <a:pt x="3594" y="5664"/>
                </a:lnTo>
                <a:lnTo>
                  <a:pt x="3618" y="5661"/>
                </a:lnTo>
                <a:lnTo>
                  <a:pt x="3642" y="5655"/>
                </a:lnTo>
                <a:lnTo>
                  <a:pt x="3665" y="5649"/>
                </a:lnTo>
                <a:lnTo>
                  <a:pt x="3688" y="5639"/>
                </a:lnTo>
                <a:lnTo>
                  <a:pt x="3710" y="5628"/>
                </a:lnTo>
                <a:lnTo>
                  <a:pt x="3731" y="5616"/>
                </a:lnTo>
                <a:lnTo>
                  <a:pt x="3752" y="5600"/>
                </a:lnTo>
                <a:lnTo>
                  <a:pt x="3772" y="5583"/>
                </a:lnTo>
                <a:lnTo>
                  <a:pt x="3790" y="5564"/>
                </a:lnTo>
                <a:lnTo>
                  <a:pt x="3806" y="5547"/>
                </a:lnTo>
                <a:lnTo>
                  <a:pt x="3821" y="5530"/>
                </a:lnTo>
                <a:lnTo>
                  <a:pt x="3836" y="5517"/>
                </a:lnTo>
                <a:lnTo>
                  <a:pt x="3853" y="5504"/>
                </a:lnTo>
                <a:lnTo>
                  <a:pt x="3863" y="5497"/>
                </a:lnTo>
                <a:lnTo>
                  <a:pt x="3871" y="5493"/>
                </a:lnTo>
                <a:lnTo>
                  <a:pt x="3881" y="5488"/>
                </a:lnTo>
                <a:lnTo>
                  <a:pt x="3891" y="5484"/>
                </a:lnTo>
                <a:lnTo>
                  <a:pt x="3902" y="5482"/>
                </a:lnTo>
                <a:lnTo>
                  <a:pt x="3913" y="5479"/>
                </a:lnTo>
                <a:lnTo>
                  <a:pt x="3927" y="5477"/>
                </a:lnTo>
                <a:lnTo>
                  <a:pt x="3940" y="5477"/>
                </a:lnTo>
                <a:lnTo>
                  <a:pt x="3948" y="5477"/>
                </a:lnTo>
                <a:lnTo>
                  <a:pt x="3956" y="5477"/>
                </a:lnTo>
                <a:lnTo>
                  <a:pt x="3963" y="5479"/>
                </a:lnTo>
                <a:lnTo>
                  <a:pt x="3970" y="5481"/>
                </a:lnTo>
                <a:lnTo>
                  <a:pt x="3977" y="5483"/>
                </a:lnTo>
                <a:lnTo>
                  <a:pt x="3984" y="5485"/>
                </a:lnTo>
                <a:lnTo>
                  <a:pt x="3990" y="5488"/>
                </a:lnTo>
                <a:lnTo>
                  <a:pt x="3996" y="5493"/>
                </a:lnTo>
                <a:lnTo>
                  <a:pt x="4001" y="5496"/>
                </a:lnTo>
                <a:lnTo>
                  <a:pt x="4006" y="5501"/>
                </a:lnTo>
                <a:lnTo>
                  <a:pt x="4011" y="5506"/>
                </a:lnTo>
                <a:lnTo>
                  <a:pt x="4015" y="5512"/>
                </a:lnTo>
                <a:lnTo>
                  <a:pt x="4019" y="5517"/>
                </a:lnTo>
                <a:lnTo>
                  <a:pt x="4021" y="5523"/>
                </a:lnTo>
                <a:lnTo>
                  <a:pt x="4023" y="5529"/>
                </a:lnTo>
                <a:lnTo>
                  <a:pt x="4025" y="5536"/>
                </a:lnTo>
                <a:lnTo>
                  <a:pt x="4027" y="5544"/>
                </a:lnTo>
                <a:lnTo>
                  <a:pt x="4027" y="5550"/>
                </a:lnTo>
                <a:lnTo>
                  <a:pt x="4027" y="5559"/>
                </a:lnTo>
                <a:lnTo>
                  <a:pt x="4027" y="5567"/>
                </a:lnTo>
                <a:lnTo>
                  <a:pt x="4025" y="5575"/>
                </a:lnTo>
                <a:lnTo>
                  <a:pt x="4024" y="5583"/>
                </a:lnTo>
                <a:lnTo>
                  <a:pt x="4021" y="5592"/>
                </a:lnTo>
                <a:lnTo>
                  <a:pt x="4017" y="5601"/>
                </a:lnTo>
                <a:lnTo>
                  <a:pt x="4013" y="5611"/>
                </a:lnTo>
                <a:lnTo>
                  <a:pt x="4008" y="5620"/>
                </a:lnTo>
                <a:lnTo>
                  <a:pt x="4003" y="5630"/>
                </a:lnTo>
                <a:lnTo>
                  <a:pt x="3996" y="5640"/>
                </a:lnTo>
                <a:lnTo>
                  <a:pt x="3989" y="5650"/>
                </a:lnTo>
                <a:lnTo>
                  <a:pt x="3981" y="5661"/>
                </a:lnTo>
                <a:lnTo>
                  <a:pt x="3971" y="5671"/>
                </a:lnTo>
                <a:lnTo>
                  <a:pt x="3961" y="5681"/>
                </a:lnTo>
                <a:lnTo>
                  <a:pt x="4003" y="5678"/>
                </a:lnTo>
                <a:lnTo>
                  <a:pt x="4042" y="5672"/>
                </a:lnTo>
                <a:lnTo>
                  <a:pt x="4079" y="5665"/>
                </a:lnTo>
                <a:lnTo>
                  <a:pt x="4115" y="5659"/>
                </a:lnTo>
                <a:lnTo>
                  <a:pt x="4147" y="5650"/>
                </a:lnTo>
                <a:lnTo>
                  <a:pt x="4178" y="5639"/>
                </a:lnTo>
                <a:lnTo>
                  <a:pt x="4207" y="5629"/>
                </a:lnTo>
                <a:lnTo>
                  <a:pt x="4233" y="5617"/>
                </a:lnTo>
                <a:lnTo>
                  <a:pt x="4259" y="5605"/>
                </a:lnTo>
                <a:lnTo>
                  <a:pt x="4282" y="5591"/>
                </a:lnTo>
                <a:lnTo>
                  <a:pt x="4303" y="5576"/>
                </a:lnTo>
                <a:lnTo>
                  <a:pt x="4323" y="5561"/>
                </a:lnTo>
                <a:lnTo>
                  <a:pt x="4341" y="5545"/>
                </a:lnTo>
                <a:lnTo>
                  <a:pt x="4357" y="5528"/>
                </a:lnTo>
                <a:lnTo>
                  <a:pt x="4373" y="5510"/>
                </a:lnTo>
                <a:lnTo>
                  <a:pt x="4386" y="5492"/>
                </a:lnTo>
                <a:lnTo>
                  <a:pt x="4399" y="5473"/>
                </a:lnTo>
                <a:lnTo>
                  <a:pt x="4410" y="5454"/>
                </a:lnTo>
                <a:lnTo>
                  <a:pt x="4420" y="5434"/>
                </a:lnTo>
                <a:lnTo>
                  <a:pt x="4429" y="5414"/>
                </a:lnTo>
                <a:lnTo>
                  <a:pt x="4437" y="5393"/>
                </a:lnTo>
                <a:lnTo>
                  <a:pt x="4443" y="5373"/>
                </a:lnTo>
                <a:lnTo>
                  <a:pt x="4450" y="5351"/>
                </a:lnTo>
                <a:lnTo>
                  <a:pt x="4455" y="5329"/>
                </a:lnTo>
                <a:lnTo>
                  <a:pt x="4460" y="5308"/>
                </a:lnTo>
                <a:lnTo>
                  <a:pt x="4463" y="5286"/>
                </a:lnTo>
                <a:lnTo>
                  <a:pt x="4467" y="5264"/>
                </a:lnTo>
                <a:lnTo>
                  <a:pt x="4469" y="5242"/>
                </a:lnTo>
                <a:lnTo>
                  <a:pt x="4472" y="5197"/>
                </a:lnTo>
                <a:lnTo>
                  <a:pt x="4474" y="5154"/>
                </a:lnTo>
                <a:lnTo>
                  <a:pt x="4504" y="4427"/>
                </a:lnTo>
                <a:lnTo>
                  <a:pt x="4552" y="4391"/>
                </a:lnTo>
                <a:lnTo>
                  <a:pt x="4601" y="4354"/>
                </a:lnTo>
                <a:lnTo>
                  <a:pt x="4624" y="4334"/>
                </a:lnTo>
                <a:lnTo>
                  <a:pt x="4647" y="4313"/>
                </a:lnTo>
                <a:lnTo>
                  <a:pt x="4669" y="4294"/>
                </a:lnTo>
                <a:lnTo>
                  <a:pt x="4690" y="4271"/>
                </a:lnTo>
                <a:lnTo>
                  <a:pt x="4711" y="4248"/>
                </a:lnTo>
                <a:lnTo>
                  <a:pt x="4731" y="4224"/>
                </a:lnTo>
                <a:lnTo>
                  <a:pt x="4749" y="4198"/>
                </a:lnTo>
                <a:lnTo>
                  <a:pt x="4768" y="4171"/>
                </a:lnTo>
                <a:lnTo>
                  <a:pt x="4783" y="4143"/>
                </a:lnTo>
                <a:lnTo>
                  <a:pt x="4800" y="4112"/>
                </a:lnTo>
                <a:lnTo>
                  <a:pt x="4806" y="4097"/>
                </a:lnTo>
                <a:lnTo>
                  <a:pt x="4814" y="4080"/>
                </a:lnTo>
                <a:lnTo>
                  <a:pt x="4820" y="4062"/>
                </a:lnTo>
                <a:lnTo>
                  <a:pt x="4825" y="4046"/>
                </a:lnTo>
                <a:lnTo>
                  <a:pt x="4799" y="4051"/>
                </a:lnTo>
                <a:lnTo>
                  <a:pt x="4771" y="4057"/>
                </a:lnTo>
                <a:lnTo>
                  <a:pt x="4744" y="4060"/>
                </a:lnTo>
                <a:lnTo>
                  <a:pt x="4718" y="4063"/>
                </a:lnTo>
                <a:lnTo>
                  <a:pt x="4692" y="4066"/>
                </a:lnTo>
                <a:lnTo>
                  <a:pt x="4665" y="4068"/>
                </a:lnTo>
                <a:lnTo>
                  <a:pt x="4638" y="4069"/>
                </a:lnTo>
                <a:lnTo>
                  <a:pt x="4614" y="4069"/>
                </a:lnTo>
                <a:lnTo>
                  <a:pt x="4587" y="4069"/>
                </a:lnTo>
                <a:lnTo>
                  <a:pt x="4561" y="4068"/>
                </a:lnTo>
                <a:lnTo>
                  <a:pt x="4536" y="4067"/>
                </a:lnTo>
                <a:lnTo>
                  <a:pt x="4511" y="4063"/>
                </a:lnTo>
                <a:lnTo>
                  <a:pt x="4485" y="4061"/>
                </a:lnTo>
                <a:lnTo>
                  <a:pt x="4461" y="4058"/>
                </a:lnTo>
                <a:lnTo>
                  <a:pt x="4436" y="4053"/>
                </a:lnTo>
                <a:lnTo>
                  <a:pt x="4410" y="4049"/>
                </a:lnTo>
                <a:lnTo>
                  <a:pt x="4396" y="4043"/>
                </a:lnTo>
                <a:lnTo>
                  <a:pt x="4384" y="4036"/>
                </a:lnTo>
                <a:lnTo>
                  <a:pt x="4373" y="4028"/>
                </a:lnTo>
                <a:lnTo>
                  <a:pt x="4362" y="4020"/>
                </a:lnTo>
                <a:lnTo>
                  <a:pt x="4353" y="4011"/>
                </a:lnTo>
                <a:lnTo>
                  <a:pt x="4345" y="4003"/>
                </a:lnTo>
                <a:lnTo>
                  <a:pt x="4338" y="3991"/>
                </a:lnTo>
                <a:lnTo>
                  <a:pt x="4333" y="3982"/>
                </a:lnTo>
                <a:lnTo>
                  <a:pt x="4328" y="3970"/>
                </a:lnTo>
                <a:lnTo>
                  <a:pt x="4327" y="3960"/>
                </a:lnTo>
                <a:lnTo>
                  <a:pt x="4327" y="3949"/>
                </a:lnTo>
                <a:lnTo>
                  <a:pt x="4328" y="3938"/>
                </a:lnTo>
                <a:lnTo>
                  <a:pt x="4331" y="3927"/>
                </a:lnTo>
                <a:lnTo>
                  <a:pt x="4335" y="3916"/>
                </a:lnTo>
                <a:lnTo>
                  <a:pt x="4342" y="3906"/>
                </a:lnTo>
                <a:lnTo>
                  <a:pt x="4351" y="3895"/>
                </a:lnTo>
                <a:lnTo>
                  <a:pt x="4362" y="3884"/>
                </a:lnTo>
                <a:lnTo>
                  <a:pt x="4373" y="3874"/>
                </a:lnTo>
                <a:lnTo>
                  <a:pt x="4385" y="3865"/>
                </a:lnTo>
                <a:lnTo>
                  <a:pt x="4397" y="3858"/>
                </a:lnTo>
                <a:lnTo>
                  <a:pt x="4409" y="3850"/>
                </a:lnTo>
                <a:lnTo>
                  <a:pt x="4422" y="3844"/>
                </a:lnTo>
                <a:lnTo>
                  <a:pt x="4436" y="3839"/>
                </a:lnTo>
                <a:lnTo>
                  <a:pt x="4449" y="3834"/>
                </a:lnTo>
                <a:lnTo>
                  <a:pt x="4461" y="3830"/>
                </a:lnTo>
                <a:lnTo>
                  <a:pt x="4476" y="3828"/>
                </a:lnTo>
                <a:lnTo>
                  <a:pt x="4489" y="3826"/>
                </a:lnTo>
                <a:lnTo>
                  <a:pt x="4503" y="3824"/>
                </a:lnTo>
                <a:lnTo>
                  <a:pt x="4516" y="3823"/>
                </a:lnTo>
                <a:lnTo>
                  <a:pt x="4532" y="3822"/>
                </a:lnTo>
                <a:lnTo>
                  <a:pt x="4546" y="3823"/>
                </a:lnTo>
                <a:lnTo>
                  <a:pt x="4561" y="3823"/>
                </a:lnTo>
                <a:lnTo>
                  <a:pt x="4592" y="3826"/>
                </a:lnTo>
                <a:lnTo>
                  <a:pt x="4622" y="3831"/>
                </a:lnTo>
                <a:lnTo>
                  <a:pt x="4653" y="3837"/>
                </a:lnTo>
                <a:lnTo>
                  <a:pt x="4684" y="3843"/>
                </a:lnTo>
                <a:lnTo>
                  <a:pt x="4749" y="3859"/>
                </a:lnTo>
                <a:lnTo>
                  <a:pt x="4813" y="3873"/>
                </a:lnTo>
                <a:lnTo>
                  <a:pt x="4889" y="3890"/>
                </a:lnTo>
                <a:lnTo>
                  <a:pt x="4968" y="3906"/>
                </a:lnTo>
                <a:lnTo>
                  <a:pt x="5048" y="3922"/>
                </a:lnTo>
                <a:lnTo>
                  <a:pt x="5129" y="3936"/>
                </a:lnTo>
                <a:lnTo>
                  <a:pt x="5170" y="3942"/>
                </a:lnTo>
                <a:lnTo>
                  <a:pt x="5212" y="3947"/>
                </a:lnTo>
                <a:lnTo>
                  <a:pt x="5252" y="3953"/>
                </a:lnTo>
                <a:lnTo>
                  <a:pt x="5292" y="3958"/>
                </a:lnTo>
                <a:lnTo>
                  <a:pt x="5333" y="3962"/>
                </a:lnTo>
                <a:lnTo>
                  <a:pt x="5373" y="3966"/>
                </a:lnTo>
                <a:lnTo>
                  <a:pt x="5412" y="3969"/>
                </a:lnTo>
                <a:lnTo>
                  <a:pt x="5451" y="3970"/>
                </a:lnTo>
                <a:lnTo>
                  <a:pt x="5683" y="4371"/>
                </a:lnTo>
                <a:lnTo>
                  <a:pt x="5696" y="4396"/>
                </a:lnTo>
                <a:lnTo>
                  <a:pt x="5709" y="4421"/>
                </a:lnTo>
                <a:lnTo>
                  <a:pt x="5721" y="4442"/>
                </a:lnTo>
                <a:lnTo>
                  <a:pt x="5736" y="4462"/>
                </a:lnTo>
                <a:lnTo>
                  <a:pt x="5749" y="4480"/>
                </a:lnTo>
                <a:lnTo>
                  <a:pt x="5765" y="4498"/>
                </a:lnTo>
                <a:lnTo>
                  <a:pt x="5778" y="4513"/>
                </a:lnTo>
                <a:lnTo>
                  <a:pt x="5793" y="4527"/>
                </a:lnTo>
                <a:lnTo>
                  <a:pt x="5810" y="4539"/>
                </a:lnTo>
                <a:lnTo>
                  <a:pt x="5824" y="4551"/>
                </a:lnTo>
                <a:lnTo>
                  <a:pt x="5841" y="4561"/>
                </a:lnTo>
                <a:lnTo>
                  <a:pt x="5857" y="4569"/>
                </a:lnTo>
                <a:lnTo>
                  <a:pt x="5875" y="4578"/>
                </a:lnTo>
                <a:lnTo>
                  <a:pt x="5892" y="4583"/>
                </a:lnTo>
                <a:lnTo>
                  <a:pt x="5909" y="4589"/>
                </a:lnTo>
                <a:lnTo>
                  <a:pt x="5927" y="4592"/>
                </a:lnTo>
                <a:lnTo>
                  <a:pt x="5945" y="4597"/>
                </a:lnTo>
                <a:lnTo>
                  <a:pt x="5965" y="4599"/>
                </a:lnTo>
                <a:lnTo>
                  <a:pt x="5983" y="4600"/>
                </a:lnTo>
                <a:lnTo>
                  <a:pt x="6002" y="4600"/>
                </a:lnTo>
                <a:lnTo>
                  <a:pt x="6021" y="4600"/>
                </a:lnTo>
                <a:lnTo>
                  <a:pt x="6042" y="4600"/>
                </a:lnTo>
                <a:lnTo>
                  <a:pt x="6062" y="4599"/>
                </a:lnTo>
                <a:lnTo>
                  <a:pt x="6083" y="4597"/>
                </a:lnTo>
                <a:lnTo>
                  <a:pt x="6125" y="4590"/>
                </a:lnTo>
                <a:lnTo>
                  <a:pt x="6168" y="4582"/>
                </a:lnTo>
                <a:lnTo>
                  <a:pt x="6214" y="4575"/>
                </a:lnTo>
                <a:lnTo>
                  <a:pt x="6260" y="4565"/>
                </a:lnTo>
                <a:lnTo>
                  <a:pt x="6282" y="4560"/>
                </a:lnTo>
                <a:lnTo>
                  <a:pt x="6303" y="4556"/>
                </a:lnTo>
                <a:lnTo>
                  <a:pt x="6323" y="4553"/>
                </a:lnTo>
                <a:lnTo>
                  <a:pt x="6342" y="4551"/>
                </a:lnTo>
                <a:lnTo>
                  <a:pt x="6362" y="4550"/>
                </a:lnTo>
                <a:lnTo>
                  <a:pt x="6380" y="4550"/>
                </a:lnTo>
                <a:lnTo>
                  <a:pt x="6396" y="4551"/>
                </a:lnTo>
                <a:lnTo>
                  <a:pt x="6413" y="4552"/>
                </a:lnTo>
                <a:lnTo>
                  <a:pt x="6428" y="4555"/>
                </a:lnTo>
                <a:lnTo>
                  <a:pt x="6444" y="4557"/>
                </a:lnTo>
                <a:lnTo>
                  <a:pt x="6458" y="4561"/>
                </a:lnTo>
                <a:lnTo>
                  <a:pt x="6472" y="4566"/>
                </a:lnTo>
                <a:lnTo>
                  <a:pt x="6484" y="4570"/>
                </a:lnTo>
                <a:lnTo>
                  <a:pt x="6496" y="4577"/>
                </a:lnTo>
                <a:lnTo>
                  <a:pt x="6507" y="4583"/>
                </a:lnTo>
                <a:lnTo>
                  <a:pt x="6518" y="4590"/>
                </a:lnTo>
                <a:lnTo>
                  <a:pt x="6528" y="4600"/>
                </a:lnTo>
                <a:lnTo>
                  <a:pt x="6538" y="4609"/>
                </a:lnTo>
                <a:lnTo>
                  <a:pt x="6547" y="4618"/>
                </a:lnTo>
                <a:lnTo>
                  <a:pt x="6555" y="4629"/>
                </a:lnTo>
                <a:lnTo>
                  <a:pt x="6561" y="4640"/>
                </a:lnTo>
                <a:lnTo>
                  <a:pt x="6568" y="4652"/>
                </a:lnTo>
                <a:lnTo>
                  <a:pt x="6573" y="4664"/>
                </a:lnTo>
                <a:lnTo>
                  <a:pt x="6579" y="4677"/>
                </a:lnTo>
                <a:lnTo>
                  <a:pt x="6583" y="4691"/>
                </a:lnTo>
                <a:lnTo>
                  <a:pt x="6587" y="4706"/>
                </a:lnTo>
                <a:lnTo>
                  <a:pt x="6590" y="4722"/>
                </a:lnTo>
                <a:lnTo>
                  <a:pt x="6593" y="4738"/>
                </a:lnTo>
                <a:lnTo>
                  <a:pt x="6594" y="4755"/>
                </a:lnTo>
                <a:lnTo>
                  <a:pt x="6595" y="4773"/>
                </a:lnTo>
                <a:lnTo>
                  <a:pt x="6595" y="4790"/>
                </a:lnTo>
                <a:lnTo>
                  <a:pt x="6595" y="4809"/>
                </a:lnTo>
                <a:lnTo>
                  <a:pt x="6594" y="4827"/>
                </a:lnTo>
                <a:lnTo>
                  <a:pt x="6594" y="4844"/>
                </a:lnTo>
                <a:lnTo>
                  <a:pt x="6592" y="4861"/>
                </a:lnTo>
                <a:lnTo>
                  <a:pt x="6589" y="4878"/>
                </a:lnTo>
                <a:lnTo>
                  <a:pt x="6584" y="4893"/>
                </a:lnTo>
                <a:lnTo>
                  <a:pt x="6580" y="4909"/>
                </a:lnTo>
                <a:lnTo>
                  <a:pt x="6574" y="4923"/>
                </a:lnTo>
                <a:lnTo>
                  <a:pt x="6569" y="4937"/>
                </a:lnTo>
                <a:lnTo>
                  <a:pt x="6561" y="4951"/>
                </a:lnTo>
                <a:lnTo>
                  <a:pt x="6553" y="4964"/>
                </a:lnTo>
                <a:lnTo>
                  <a:pt x="6546" y="4975"/>
                </a:lnTo>
                <a:lnTo>
                  <a:pt x="6537" y="4986"/>
                </a:lnTo>
                <a:lnTo>
                  <a:pt x="6528" y="4997"/>
                </a:lnTo>
                <a:lnTo>
                  <a:pt x="6517" y="5008"/>
                </a:lnTo>
                <a:lnTo>
                  <a:pt x="6506" y="5018"/>
                </a:lnTo>
                <a:lnTo>
                  <a:pt x="6495" y="5026"/>
                </a:lnTo>
                <a:lnTo>
                  <a:pt x="6482" y="5034"/>
                </a:lnTo>
                <a:lnTo>
                  <a:pt x="6468" y="5041"/>
                </a:lnTo>
                <a:lnTo>
                  <a:pt x="6454" y="5048"/>
                </a:lnTo>
                <a:lnTo>
                  <a:pt x="6439" y="5054"/>
                </a:lnTo>
                <a:lnTo>
                  <a:pt x="6425" y="5059"/>
                </a:lnTo>
                <a:lnTo>
                  <a:pt x="6408" y="5064"/>
                </a:lnTo>
                <a:lnTo>
                  <a:pt x="6392" y="5067"/>
                </a:lnTo>
                <a:lnTo>
                  <a:pt x="6374" y="5070"/>
                </a:lnTo>
                <a:lnTo>
                  <a:pt x="6358" y="5072"/>
                </a:lnTo>
                <a:lnTo>
                  <a:pt x="6339" y="5073"/>
                </a:lnTo>
                <a:lnTo>
                  <a:pt x="6319" y="5073"/>
                </a:lnTo>
                <a:lnTo>
                  <a:pt x="6300" y="5072"/>
                </a:lnTo>
                <a:lnTo>
                  <a:pt x="6279" y="5071"/>
                </a:lnTo>
                <a:lnTo>
                  <a:pt x="6258" y="5069"/>
                </a:lnTo>
                <a:lnTo>
                  <a:pt x="6237" y="5065"/>
                </a:lnTo>
                <a:lnTo>
                  <a:pt x="6215" y="5061"/>
                </a:lnTo>
                <a:lnTo>
                  <a:pt x="6186" y="5055"/>
                </a:lnTo>
                <a:lnTo>
                  <a:pt x="6160" y="5048"/>
                </a:lnTo>
                <a:lnTo>
                  <a:pt x="6133" y="5039"/>
                </a:lnTo>
                <a:lnTo>
                  <a:pt x="6106" y="5029"/>
                </a:lnTo>
                <a:lnTo>
                  <a:pt x="6080" y="5018"/>
                </a:lnTo>
                <a:lnTo>
                  <a:pt x="6053" y="5006"/>
                </a:lnTo>
                <a:lnTo>
                  <a:pt x="6028" y="4993"/>
                </a:lnTo>
                <a:lnTo>
                  <a:pt x="6001" y="4977"/>
                </a:lnTo>
                <a:lnTo>
                  <a:pt x="5976" y="4962"/>
                </a:lnTo>
                <a:lnTo>
                  <a:pt x="5949" y="4944"/>
                </a:lnTo>
                <a:lnTo>
                  <a:pt x="5923" y="4926"/>
                </a:lnTo>
                <a:lnTo>
                  <a:pt x="5897" y="4906"/>
                </a:lnTo>
                <a:lnTo>
                  <a:pt x="5871" y="4886"/>
                </a:lnTo>
                <a:lnTo>
                  <a:pt x="5844" y="4864"/>
                </a:lnTo>
                <a:lnTo>
                  <a:pt x="5819" y="4841"/>
                </a:lnTo>
                <a:lnTo>
                  <a:pt x="5791" y="4817"/>
                </a:lnTo>
                <a:lnTo>
                  <a:pt x="5760" y="4789"/>
                </a:lnTo>
                <a:lnTo>
                  <a:pt x="5730" y="4766"/>
                </a:lnTo>
                <a:lnTo>
                  <a:pt x="5699" y="4748"/>
                </a:lnTo>
                <a:lnTo>
                  <a:pt x="5669" y="4733"/>
                </a:lnTo>
                <a:lnTo>
                  <a:pt x="5641" y="4722"/>
                </a:lnTo>
                <a:lnTo>
                  <a:pt x="5611" y="4714"/>
                </a:lnTo>
                <a:lnTo>
                  <a:pt x="5583" y="4711"/>
                </a:lnTo>
                <a:lnTo>
                  <a:pt x="5555" y="4709"/>
                </a:lnTo>
                <a:lnTo>
                  <a:pt x="5528" y="4711"/>
                </a:lnTo>
                <a:lnTo>
                  <a:pt x="5501" y="4716"/>
                </a:lnTo>
                <a:lnTo>
                  <a:pt x="5476" y="4724"/>
                </a:lnTo>
                <a:lnTo>
                  <a:pt x="5450" y="4734"/>
                </a:lnTo>
                <a:lnTo>
                  <a:pt x="5425" y="4747"/>
                </a:lnTo>
                <a:lnTo>
                  <a:pt x="5402" y="4763"/>
                </a:lnTo>
                <a:lnTo>
                  <a:pt x="5378" y="4779"/>
                </a:lnTo>
                <a:lnTo>
                  <a:pt x="5356" y="4799"/>
                </a:lnTo>
                <a:lnTo>
                  <a:pt x="5335" y="4820"/>
                </a:lnTo>
                <a:lnTo>
                  <a:pt x="5315" y="4843"/>
                </a:lnTo>
                <a:lnTo>
                  <a:pt x="5297" y="4867"/>
                </a:lnTo>
                <a:lnTo>
                  <a:pt x="5278" y="4892"/>
                </a:lnTo>
                <a:lnTo>
                  <a:pt x="5260" y="4920"/>
                </a:lnTo>
                <a:lnTo>
                  <a:pt x="5245" y="4946"/>
                </a:lnTo>
                <a:lnTo>
                  <a:pt x="5229" y="4975"/>
                </a:lnTo>
                <a:lnTo>
                  <a:pt x="5214" y="5005"/>
                </a:lnTo>
                <a:lnTo>
                  <a:pt x="5201" y="5035"/>
                </a:lnTo>
                <a:lnTo>
                  <a:pt x="5190" y="5065"/>
                </a:lnTo>
                <a:lnTo>
                  <a:pt x="5179" y="5096"/>
                </a:lnTo>
                <a:lnTo>
                  <a:pt x="5169" y="5127"/>
                </a:lnTo>
                <a:lnTo>
                  <a:pt x="5160" y="5156"/>
                </a:lnTo>
                <a:lnTo>
                  <a:pt x="5155" y="5187"/>
                </a:lnTo>
                <a:lnTo>
                  <a:pt x="5148" y="5218"/>
                </a:lnTo>
                <a:lnTo>
                  <a:pt x="5145" y="5247"/>
                </a:lnTo>
                <a:lnTo>
                  <a:pt x="5298" y="5263"/>
                </a:lnTo>
                <a:lnTo>
                  <a:pt x="5292" y="5288"/>
                </a:lnTo>
                <a:lnTo>
                  <a:pt x="5289" y="5318"/>
                </a:lnTo>
                <a:lnTo>
                  <a:pt x="5284" y="5351"/>
                </a:lnTo>
                <a:lnTo>
                  <a:pt x="5281" y="5388"/>
                </a:lnTo>
                <a:lnTo>
                  <a:pt x="5279" y="5425"/>
                </a:lnTo>
                <a:lnTo>
                  <a:pt x="5275" y="5463"/>
                </a:lnTo>
                <a:lnTo>
                  <a:pt x="5273" y="5503"/>
                </a:lnTo>
                <a:lnTo>
                  <a:pt x="5271" y="5541"/>
                </a:lnTo>
                <a:lnTo>
                  <a:pt x="5312" y="5533"/>
                </a:lnTo>
                <a:lnTo>
                  <a:pt x="5345" y="5526"/>
                </a:lnTo>
                <a:lnTo>
                  <a:pt x="5377" y="5520"/>
                </a:lnTo>
                <a:lnTo>
                  <a:pt x="5405" y="5516"/>
                </a:lnTo>
                <a:lnTo>
                  <a:pt x="5432" y="5513"/>
                </a:lnTo>
                <a:lnTo>
                  <a:pt x="5456" y="5509"/>
                </a:lnTo>
                <a:lnTo>
                  <a:pt x="5479" y="5506"/>
                </a:lnTo>
                <a:lnTo>
                  <a:pt x="5505" y="5504"/>
                </a:lnTo>
                <a:lnTo>
                  <a:pt x="5508" y="5523"/>
                </a:lnTo>
                <a:lnTo>
                  <a:pt x="5511" y="5546"/>
                </a:lnTo>
                <a:lnTo>
                  <a:pt x="5517" y="5571"/>
                </a:lnTo>
                <a:lnTo>
                  <a:pt x="5521" y="5599"/>
                </a:lnTo>
                <a:lnTo>
                  <a:pt x="5526" y="5629"/>
                </a:lnTo>
                <a:lnTo>
                  <a:pt x="5530" y="5660"/>
                </a:lnTo>
                <a:lnTo>
                  <a:pt x="5533" y="5690"/>
                </a:lnTo>
                <a:lnTo>
                  <a:pt x="5537" y="5720"/>
                </a:lnTo>
                <a:lnTo>
                  <a:pt x="5547" y="5696"/>
                </a:lnTo>
                <a:lnTo>
                  <a:pt x="5558" y="5674"/>
                </a:lnTo>
                <a:lnTo>
                  <a:pt x="5570" y="5651"/>
                </a:lnTo>
                <a:lnTo>
                  <a:pt x="5584" y="5629"/>
                </a:lnTo>
                <a:lnTo>
                  <a:pt x="5599" y="5608"/>
                </a:lnTo>
                <a:lnTo>
                  <a:pt x="5613" y="5588"/>
                </a:lnTo>
                <a:lnTo>
                  <a:pt x="5621" y="5579"/>
                </a:lnTo>
                <a:lnTo>
                  <a:pt x="5628" y="5570"/>
                </a:lnTo>
                <a:lnTo>
                  <a:pt x="5637" y="5561"/>
                </a:lnTo>
                <a:lnTo>
                  <a:pt x="5645" y="5554"/>
                </a:lnTo>
                <a:lnTo>
                  <a:pt x="5655" y="5547"/>
                </a:lnTo>
                <a:lnTo>
                  <a:pt x="5664" y="5539"/>
                </a:lnTo>
                <a:lnTo>
                  <a:pt x="5673" y="5534"/>
                </a:lnTo>
                <a:lnTo>
                  <a:pt x="5682" y="5528"/>
                </a:lnTo>
                <a:lnTo>
                  <a:pt x="5692" y="5525"/>
                </a:lnTo>
                <a:lnTo>
                  <a:pt x="5701" y="5520"/>
                </a:lnTo>
                <a:lnTo>
                  <a:pt x="5711" y="5518"/>
                </a:lnTo>
                <a:lnTo>
                  <a:pt x="5721" y="5517"/>
                </a:lnTo>
                <a:lnTo>
                  <a:pt x="5732" y="5516"/>
                </a:lnTo>
                <a:lnTo>
                  <a:pt x="5744" y="5517"/>
                </a:lnTo>
                <a:lnTo>
                  <a:pt x="5755" y="5517"/>
                </a:lnTo>
                <a:lnTo>
                  <a:pt x="5766" y="5519"/>
                </a:lnTo>
                <a:lnTo>
                  <a:pt x="5777" y="5524"/>
                </a:lnTo>
                <a:lnTo>
                  <a:pt x="5788" y="5528"/>
                </a:lnTo>
                <a:lnTo>
                  <a:pt x="5799" y="5535"/>
                </a:lnTo>
                <a:lnTo>
                  <a:pt x="5811" y="5543"/>
                </a:lnTo>
                <a:lnTo>
                  <a:pt x="5859" y="5575"/>
                </a:lnTo>
                <a:lnTo>
                  <a:pt x="5909" y="5607"/>
                </a:lnTo>
                <a:lnTo>
                  <a:pt x="5936" y="5624"/>
                </a:lnTo>
                <a:lnTo>
                  <a:pt x="5963" y="5640"/>
                </a:lnTo>
                <a:lnTo>
                  <a:pt x="5989" y="5655"/>
                </a:lnTo>
                <a:lnTo>
                  <a:pt x="6018" y="5671"/>
                </a:lnTo>
                <a:lnTo>
                  <a:pt x="6046" y="5685"/>
                </a:lnTo>
                <a:lnTo>
                  <a:pt x="6074" y="5700"/>
                </a:lnTo>
                <a:lnTo>
                  <a:pt x="6103" y="5713"/>
                </a:lnTo>
                <a:lnTo>
                  <a:pt x="6132" y="5725"/>
                </a:lnTo>
                <a:lnTo>
                  <a:pt x="6162" y="5736"/>
                </a:lnTo>
                <a:lnTo>
                  <a:pt x="6191" y="5746"/>
                </a:lnTo>
                <a:lnTo>
                  <a:pt x="6219" y="5755"/>
                </a:lnTo>
                <a:lnTo>
                  <a:pt x="6249" y="5762"/>
                </a:lnTo>
                <a:lnTo>
                  <a:pt x="6278" y="5767"/>
                </a:lnTo>
                <a:lnTo>
                  <a:pt x="6307" y="5772"/>
                </a:lnTo>
                <a:lnTo>
                  <a:pt x="6337" y="5773"/>
                </a:lnTo>
                <a:lnTo>
                  <a:pt x="6364" y="5773"/>
                </a:lnTo>
                <a:lnTo>
                  <a:pt x="6393" y="5772"/>
                </a:lnTo>
                <a:lnTo>
                  <a:pt x="6421" y="5766"/>
                </a:lnTo>
                <a:lnTo>
                  <a:pt x="6448" y="5760"/>
                </a:lnTo>
                <a:lnTo>
                  <a:pt x="6475" y="5749"/>
                </a:lnTo>
                <a:lnTo>
                  <a:pt x="6501" y="5738"/>
                </a:lnTo>
                <a:lnTo>
                  <a:pt x="6527" y="5724"/>
                </a:lnTo>
                <a:lnTo>
                  <a:pt x="6551" y="5706"/>
                </a:lnTo>
                <a:lnTo>
                  <a:pt x="6576" y="5686"/>
                </a:lnTo>
                <a:lnTo>
                  <a:pt x="6599" y="5662"/>
                </a:lnTo>
                <a:lnTo>
                  <a:pt x="6621" y="5637"/>
                </a:lnTo>
                <a:lnTo>
                  <a:pt x="6643" y="5606"/>
                </a:lnTo>
                <a:lnTo>
                  <a:pt x="6663" y="5572"/>
                </a:lnTo>
                <a:lnTo>
                  <a:pt x="6676" y="5551"/>
                </a:lnTo>
                <a:lnTo>
                  <a:pt x="6688" y="5534"/>
                </a:lnTo>
                <a:lnTo>
                  <a:pt x="6702" y="5517"/>
                </a:lnTo>
                <a:lnTo>
                  <a:pt x="6715" y="5505"/>
                </a:lnTo>
                <a:lnTo>
                  <a:pt x="6727" y="5493"/>
                </a:lnTo>
                <a:lnTo>
                  <a:pt x="6742" y="5484"/>
                </a:lnTo>
                <a:lnTo>
                  <a:pt x="6755" y="5476"/>
                </a:lnTo>
                <a:lnTo>
                  <a:pt x="6767" y="5471"/>
                </a:lnTo>
                <a:lnTo>
                  <a:pt x="6780" y="5467"/>
                </a:lnTo>
                <a:lnTo>
                  <a:pt x="6792" y="5465"/>
                </a:lnTo>
                <a:lnTo>
                  <a:pt x="6805" y="5465"/>
                </a:lnTo>
                <a:lnTo>
                  <a:pt x="6816" y="5467"/>
                </a:lnTo>
                <a:lnTo>
                  <a:pt x="6827" y="5472"/>
                </a:lnTo>
                <a:lnTo>
                  <a:pt x="6838" y="5475"/>
                </a:lnTo>
                <a:lnTo>
                  <a:pt x="6849" y="5483"/>
                </a:lnTo>
                <a:lnTo>
                  <a:pt x="6858" y="5489"/>
                </a:lnTo>
                <a:lnTo>
                  <a:pt x="6865" y="5498"/>
                </a:lnTo>
                <a:lnTo>
                  <a:pt x="6873" y="5508"/>
                </a:lnTo>
                <a:lnTo>
                  <a:pt x="6881" y="5520"/>
                </a:lnTo>
                <a:lnTo>
                  <a:pt x="6886" y="5533"/>
                </a:lnTo>
                <a:lnTo>
                  <a:pt x="6892" y="5546"/>
                </a:lnTo>
                <a:lnTo>
                  <a:pt x="6894" y="5561"/>
                </a:lnTo>
                <a:lnTo>
                  <a:pt x="6898" y="5576"/>
                </a:lnTo>
                <a:lnTo>
                  <a:pt x="6899" y="5591"/>
                </a:lnTo>
                <a:lnTo>
                  <a:pt x="6899" y="5608"/>
                </a:lnTo>
                <a:lnTo>
                  <a:pt x="6898" y="5626"/>
                </a:lnTo>
                <a:lnTo>
                  <a:pt x="6895" y="5643"/>
                </a:lnTo>
                <a:lnTo>
                  <a:pt x="6891" y="5661"/>
                </a:lnTo>
                <a:lnTo>
                  <a:pt x="6885" y="5680"/>
                </a:lnTo>
                <a:lnTo>
                  <a:pt x="6878" y="5699"/>
                </a:lnTo>
                <a:lnTo>
                  <a:pt x="6869" y="5717"/>
                </a:lnTo>
                <a:lnTo>
                  <a:pt x="6859" y="5737"/>
                </a:lnTo>
                <a:lnTo>
                  <a:pt x="6877" y="5737"/>
                </a:lnTo>
                <a:lnTo>
                  <a:pt x="6894" y="5736"/>
                </a:lnTo>
                <a:lnTo>
                  <a:pt x="6912" y="5734"/>
                </a:lnTo>
                <a:lnTo>
                  <a:pt x="6930" y="5731"/>
                </a:lnTo>
                <a:lnTo>
                  <a:pt x="6947" y="5727"/>
                </a:lnTo>
                <a:lnTo>
                  <a:pt x="6965" y="5722"/>
                </a:lnTo>
                <a:lnTo>
                  <a:pt x="6982" y="5716"/>
                </a:lnTo>
                <a:lnTo>
                  <a:pt x="6999" y="5710"/>
                </a:lnTo>
                <a:lnTo>
                  <a:pt x="7017" y="5703"/>
                </a:lnTo>
                <a:lnTo>
                  <a:pt x="7035" y="5694"/>
                </a:lnTo>
                <a:lnTo>
                  <a:pt x="7051" y="5684"/>
                </a:lnTo>
                <a:lnTo>
                  <a:pt x="7069" y="5674"/>
                </a:lnTo>
                <a:lnTo>
                  <a:pt x="7087" y="5662"/>
                </a:lnTo>
                <a:lnTo>
                  <a:pt x="7103" y="5650"/>
                </a:lnTo>
                <a:lnTo>
                  <a:pt x="7121" y="5637"/>
                </a:lnTo>
                <a:lnTo>
                  <a:pt x="7139" y="5621"/>
                </a:lnTo>
                <a:lnTo>
                  <a:pt x="7151" y="5609"/>
                </a:lnTo>
                <a:lnTo>
                  <a:pt x="7163" y="5597"/>
                </a:lnTo>
                <a:lnTo>
                  <a:pt x="7174" y="5583"/>
                </a:lnTo>
                <a:lnTo>
                  <a:pt x="7185" y="5570"/>
                </a:lnTo>
                <a:lnTo>
                  <a:pt x="7195" y="5556"/>
                </a:lnTo>
                <a:lnTo>
                  <a:pt x="7204" y="5540"/>
                </a:lnTo>
                <a:lnTo>
                  <a:pt x="7214" y="5525"/>
                </a:lnTo>
                <a:lnTo>
                  <a:pt x="7222" y="5507"/>
                </a:lnTo>
                <a:lnTo>
                  <a:pt x="7228" y="5491"/>
                </a:lnTo>
                <a:lnTo>
                  <a:pt x="7236" y="5473"/>
                </a:lnTo>
                <a:lnTo>
                  <a:pt x="7242" y="5453"/>
                </a:lnTo>
                <a:lnTo>
                  <a:pt x="7247" y="5433"/>
                </a:lnTo>
                <a:lnTo>
                  <a:pt x="7252" y="5413"/>
                </a:lnTo>
                <a:lnTo>
                  <a:pt x="7256" y="5392"/>
                </a:lnTo>
                <a:lnTo>
                  <a:pt x="7259" y="5370"/>
                </a:lnTo>
                <a:lnTo>
                  <a:pt x="7263" y="5348"/>
                </a:lnTo>
                <a:lnTo>
                  <a:pt x="7265" y="5325"/>
                </a:lnTo>
                <a:lnTo>
                  <a:pt x="7266" y="5300"/>
                </a:lnTo>
                <a:lnTo>
                  <a:pt x="7267" y="5275"/>
                </a:lnTo>
                <a:lnTo>
                  <a:pt x="7267" y="5249"/>
                </a:lnTo>
                <a:lnTo>
                  <a:pt x="7267" y="5223"/>
                </a:lnTo>
                <a:lnTo>
                  <a:pt x="7266" y="5196"/>
                </a:lnTo>
                <a:lnTo>
                  <a:pt x="7264" y="5168"/>
                </a:lnTo>
                <a:lnTo>
                  <a:pt x="7260" y="5139"/>
                </a:lnTo>
                <a:lnTo>
                  <a:pt x="7258" y="5109"/>
                </a:lnTo>
                <a:lnTo>
                  <a:pt x="7255" y="5079"/>
                </a:lnTo>
                <a:lnTo>
                  <a:pt x="7249" y="5048"/>
                </a:lnTo>
                <a:lnTo>
                  <a:pt x="7245" y="5016"/>
                </a:lnTo>
                <a:lnTo>
                  <a:pt x="7233" y="4950"/>
                </a:lnTo>
                <a:lnTo>
                  <a:pt x="7217" y="4880"/>
                </a:lnTo>
                <a:lnTo>
                  <a:pt x="7210" y="4843"/>
                </a:lnTo>
                <a:lnTo>
                  <a:pt x="7203" y="4806"/>
                </a:lnTo>
                <a:lnTo>
                  <a:pt x="7195" y="4768"/>
                </a:lnTo>
                <a:lnTo>
                  <a:pt x="7190" y="4731"/>
                </a:lnTo>
                <a:lnTo>
                  <a:pt x="7184" y="4692"/>
                </a:lnTo>
                <a:lnTo>
                  <a:pt x="7181" y="4653"/>
                </a:lnTo>
                <a:lnTo>
                  <a:pt x="7176" y="4613"/>
                </a:lnTo>
                <a:lnTo>
                  <a:pt x="7174" y="4575"/>
                </a:lnTo>
                <a:lnTo>
                  <a:pt x="7172" y="4534"/>
                </a:lnTo>
                <a:lnTo>
                  <a:pt x="7170" y="4494"/>
                </a:lnTo>
                <a:lnTo>
                  <a:pt x="7170" y="4454"/>
                </a:lnTo>
                <a:lnTo>
                  <a:pt x="7170" y="4412"/>
                </a:lnTo>
                <a:lnTo>
                  <a:pt x="7171" y="4371"/>
                </a:lnTo>
                <a:lnTo>
                  <a:pt x="7173" y="4329"/>
                </a:lnTo>
                <a:lnTo>
                  <a:pt x="7176" y="4287"/>
                </a:lnTo>
                <a:lnTo>
                  <a:pt x="7181" y="4244"/>
                </a:lnTo>
                <a:lnTo>
                  <a:pt x="7202" y="4228"/>
                </a:lnTo>
                <a:lnTo>
                  <a:pt x="7222" y="4212"/>
                </a:lnTo>
                <a:lnTo>
                  <a:pt x="7242" y="4193"/>
                </a:lnTo>
                <a:lnTo>
                  <a:pt x="7260" y="4175"/>
                </a:lnTo>
                <a:lnTo>
                  <a:pt x="7279" y="4155"/>
                </a:lnTo>
                <a:lnTo>
                  <a:pt x="7296" y="4135"/>
                </a:lnTo>
                <a:lnTo>
                  <a:pt x="7312" y="4113"/>
                </a:lnTo>
                <a:lnTo>
                  <a:pt x="7327" y="4089"/>
                </a:lnTo>
                <a:lnTo>
                  <a:pt x="7341" y="4064"/>
                </a:lnTo>
                <a:lnTo>
                  <a:pt x="7354" y="4037"/>
                </a:lnTo>
                <a:lnTo>
                  <a:pt x="7366" y="4009"/>
                </a:lnTo>
                <a:lnTo>
                  <a:pt x="7376" y="3980"/>
                </a:lnTo>
                <a:lnTo>
                  <a:pt x="7384" y="3947"/>
                </a:lnTo>
                <a:lnTo>
                  <a:pt x="7391" y="3914"/>
                </a:lnTo>
                <a:lnTo>
                  <a:pt x="7398" y="3878"/>
                </a:lnTo>
                <a:lnTo>
                  <a:pt x="7401" y="3839"/>
                </a:lnTo>
                <a:lnTo>
                  <a:pt x="7345" y="3852"/>
                </a:lnTo>
                <a:lnTo>
                  <a:pt x="7288" y="3863"/>
                </a:lnTo>
                <a:lnTo>
                  <a:pt x="7231" y="3874"/>
                </a:lnTo>
                <a:lnTo>
                  <a:pt x="7173" y="3884"/>
                </a:lnTo>
                <a:lnTo>
                  <a:pt x="7114" y="3893"/>
                </a:lnTo>
                <a:lnTo>
                  <a:pt x="7057" y="3902"/>
                </a:lnTo>
                <a:lnTo>
                  <a:pt x="6997" y="3909"/>
                </a:lnTo>
                <a:lnTo>
                  <a:pt x="6937" y="3915"/>
                </a:lnTo>
                <a:lnTo>
                  <a:pt x="6878" y="3921"/>
                </a:lnTo>
                <a:lnTo>
                  <a:pt x="6817" y="3925"/>
                </a:lnTo>
                <a:lnTo>
                  <a:pt x="6756" y="3927"/>
                </a:lnTo>
                <a:lnTo>
                  <a:pt x="6694" y="3930"/>
                </a:lnTo>
                <a:lnTo>
                  <a:pt x="6632" y="3931"/>
                </a:lnTo>
                <a:lnTo>
                  <a:pt x="6570" y="3931"/>
                </a:lnTo>
                <a:lnTo>
                  <a:pt x="6506" y="3928"/>
                </a:lnTo>
                <a:lnTo>
                  <a:pt x="6443" y="3925"/>
                </a:lnTo>
                <a:lnTo>
                  <a:pt x="6411" y="3924"/>
                </a:lnTo>
                <a:lnTo>
                  <a:pt x="6379" y="3920"/>
                </a:lnTo>
                <a:lnTo>
                  <a:pt x="6363" y="3916"/>
                </a:lnTo>
                <a:lnTo>
                  <a:pt x="6349" y="3914"/>
                </a:lnTo>
                <a:lnTo>
                  <a:pt x="6334" y="3911"/>
                </a:lnTo>
                <a:lnTo>
                  <a:pt x="6319" y="3906"/>
                </a:lnTo>
                <a:lnTo>
                  <a:pt x="6306" y="3903"/>
                </a:lnTo>
                <a:lnTo>
                  <a:pt x="6292" y="3897"/>
                </a:lnTo>
                <a:lnTo>
                  <a:pt x="6279" y="3892"/>
                </a:lnTo>
                <a:lnTo>
                  <a:pt x="6266" y="3885"/>
                </a:lnTo>
                <a:lnTo>
                  <a:pt x="6254" y="3880"/>
                </a:lnTo>
                <a:lnTo>
                  <a:pt x="6241" y="3871"/>
                </a:lnTo>
                <a:lnTo>
                  <a:pt x="6230" y="3863"/>
                </a:lnTo>
                <a:lnTo>
                  <a:pt x="6220" y="3854"/>
                </a:lnTo>
                <a:lnTo>
                  <a:pt x="6209" y="3844"/>
                </a:lnTo>
                <a:lnTo>
                  <a:pt x="6200" y="3834"/>
                </a:lnTo>
                <a:lnTo>
                  <a:pt x="6192" y="3822"/>
                </a:lnTo>
                <a:lnTo>
                  <a:pt x="6184" y="3810"/>
                </a:lnTo>
                <a:lnTo>
                  <a:pt x="6175" y="3796"/>
                </a:lnTo>
                <a:lnTo>
                  <a:pt x="6168" y="3781"/>
                </a:lnTo>
                <a:lnTo>
                  <a:pt x="6163" y="3767"/>
                </a:lnTo>
                <a:lnTo>
                  <a:pt x="6156" y="3749"/>
                </a:lnTo>
                <a:lnTo>
                  <a:pt x="6152" y="3733"/>
                </a:lnTo>
                <a:lnTo>
                  <a:pt x="6147" y="3715"/>
                </a:lnTo>
                <a:lnTo>
                  <a:pt x="6144" y="3694"/>
                </a:lnTo>
                <a:lnTo>
                  <a:pt x="6141" y="3673"/>
                </a:lnTo>
                <a:lnTo>
                  <a:pt x="6140" y="3651"/>
                </a:lnTo>
                <a:lnTo>
                  <a:pt x="6139" y="3627"/>
                </a:lnTo>
                <a:lnTo>
                  <a:pt x="6139" y="3604"/>
                </a:lnTo>
                <a:lnTo>
                  <a:pt x="6140" y="3578"/>
                </a:lnTo>
                <a:lnTo>
                  <a:pt x="6141" y="3561"/>
                </a:lnTo>
                <a:lnTo>
                  <a:pt x="6140" y="3545"/>
                </a:lnTo>
                <a:lnTo>
                  <a:pt x="6140" y="3527"/>
                </a:lnTo>
                <a:lnTo>
                  <a:pt x="6137" y="3511"/>
                </a:lnTo>
                <a:lnTo>
                  <a:pt x="6135" y="3494"/>
                </a:lnTo>
                <a:lnTo>
                  <a:pt x="6132" y="3478"/>
                </a:lnTo>
                <a:lnTo>
                  <a:pt x="6129" y="3462"/>
                </a:lnTo>
                <a:lnTo>
                  <a:pt x="6124" y="3445"/>
                </a:lnTo>
                <a:lnTo>
                  <a:pt x="6120" y="3428"/>
                </a:lnTo>
                <a:lnTo>
                  <a:pt x="6114" y="3412"/>
                </a:lnTo>
                <a:lnTo>
                  <a:pt x="6109" y="3395"/>
                </a:lnTo>
                <a:lnTo>
                  <a:pt x="6102" y="3379"/>
                </a:lnTo>
                <a:lnTo>
                  <a:pt x="6088" y="3345"/>
                </a:lnTo>
                <a:lnTo>
                  <a:pt x="6072" y="3312"/>
                </a:lnTo>
                <a:lnTo>
                  <a:pt x="6127" y="3308"/>
                </a:lnTo>
                <a:lnTo>
                  <a:pt x="6184" y="3302"/>
                </a:lnTo>
                <a:lnTo>
                  <a:pt x="6243" y="3296"/>
                </a:lnTo>
                <a:lnTo>
                  <a:pt x="6303" y="3286"/>
                </a:lnTo>
                <a:lnTo>
                  <a:pt x="6364" y="3276"/>
                </a:lnTo>
                <a:lnTo>
                  <a:pt x="6428" y="3264"/>
                </a:lnTo>
                <a:lnTo>
                  <a:pt x="6491" y="3250"/>
                </a:lnTo>
                <a:lnTo>
                  <a:pt x="6556" y="3234"/>
                </a:lnTo>
                <a:lnTo>
                  <a:pt x="6620" y="3217"/>
                </a:lnTo>
                <a:lnTo>
                  <a:pt x="6684" y="3197"/>
                </a:lnTo>
                <a:lnTo>
                  <a:pt x="6749" y="3177"/>
                </a:lnTo>
                <a:lnTo>
                  <a:pt x="6813" y="3155"/>
                </a:lnTo>
                <a:lnTo>
                  <a:pt x="6877" y="3131"/>
                </a:lnTo>
                <a:lnTo>
                  <a:pt x="6938" y="3105"/>
                </a:lnTo>
                <a:lnTo>
                  <a:pt x="7000" y="3077"/>
                </a:lnTo>
                <a:lnTo>
                  <a:pt x="7060" y="3048"/>
                </a:lnTo>
                <a:lnTo>
                  <a:pt x="7119" y="3017"/>
                </a:lnTo>
                <a:lnTo>
                  <a:pt x="7175" y="2984"/>
                </a:lnTo>
                <a:lnTo>
                  <a:pt x="7229" y="2948"/>
                </a:lnTo>
                <a:lnTo>
                  <a:pt x="7280" y="2912"/>
                </a:lnTo>
                <a:lnTo>
                  <a:pt x="7330" y="2873"/>
                </a:lnTo>
                <a:lnTo>
                  <a:pt x="7377" y="2832"/>
                </a:lnTo>
                <a:lnTo>
                  <a:pt x="7420" y="2790"/>
                </a:lnTo>
                <a:lnTo>
                  <a:pt x="7460" y="2746"/>
                </a:lnTo>
                <a:lnTo>
                  <a:pt x="7496" y="2699"/>
                </a:lnTo>
                <a:lnTo>
                  <a:pt x="7528" y="2653"/>
                </a:lnTo>
                <a:lnTo>
                  <a:pt x="7556" y="2602"/>
                </a:lnTo>
                <a:lnTo>
                  <a:pt x="7579" y="2551"/>
                </a:lnTo>
                <a:lnTo>
                  <a:pt x="7599" y="2497"/>
                </a:lnTo>
                <a:lnTo>
                  <a:pt x="7612" y="2442"/>
                </a:lnTo>
                <a:lnTo>
                  <a:pt x="7622" y="2384"/>
                </a:lnTo>
                <a:lnTo>
                  <a:pt x="7626" y="2323"/>
                </a:lnTo>
                <a:lnTo>
                  <a:pt x="7624" y="2284"/>
                </a:lnTo>
                <a:lnTo>
                  <a:pt x="7622" y="2245"/>
                </a:lnTo>
                <a:lnTo>
                  <a:pt x="7619" y="2207"/>
                </a:lnTo>
                <a:lnTo>
                  <a:pt x="7613" y="2168"/>
                </a:lnTo>
                <a:lnTo>
                  <a:pt x="7607" y="2133"/>
                </a:lnTo>
                <a:lnTo>
                  <a:pt x="7599" y="2097"/>
                </a:lnTo>
                <a:lnTo>
                  <a:pt x="7589" y="2062"/>
                </a:lnTo>
                <a:lnTo>
                  <a:pt x="7577" y="2028"/>
                </a:lnTo>
                <a:lnTo>
                  <a:pt x="7565" y="1995"/>
                </a:lnTo>
                <a:lnTo>
                  <a:pt x="7550" y="1961"/>
                </a:lnTo>
                <a:lnTo>
                  <a:pt x="7535" y="1929"/>
                </a:lnTo>
                <a:lnTo>
                  <a:pt x="7519" y="1898"/>
                </a:lnTo>
                <a:lnTo>
                  <a:pt x="7502" y="1868"/>
                </a:lnTo>
                <a:lnTo>
                  <a:pt x="7484" y="1837"/>
                </a:lnTo>
                <a:lnTo>
                  <a:pt x="7465" y="1809"/>
                </a:lnTo>
                <a:lnTo>
                  <a:pt x="7445" y="1780"/>
                </a:lnTo>
                <a:lnTo>
                  <a:pt x="7424" y="1751"/>
                </a:lnTo>
                <a:lnTo>
                  <a:pt x="7402" y="1725"/>
                </a:lnTo>
                <a:lnTo>
                  <a:pt x="7380" y="1697"/>
                </a:lnTo>
                <a:lnTo>
                  <a:pt x="7358" y="1670"/>
                </a:lnTo>
                <a:lnTo>
                  <a:pt x="7335" y="1645"/>
                </a:lnTo>
                <a:lnTo>
                  <a:pt x="7310" y="1620"/>
                </a:lnTo>
                <a:lnTo>
                  <a:pt x="7286" y="1594"/>
                </a:lnTo>
                <a:lnTo>
                  <a:pt x="7262" y="1571"/>
                </a:lnTo>
                <a:lnTo>
                  <a:pt x="7213" y="1523"/>
                </a:lnTo>
                <a:lnTo>
                  <a:pt x="7162" y="1477"/>
                </a:lnTo>
                <a:lnTo>
                  <a:pt x="7112" y="1433"/>
                </a:lnTo>
                <a:lnTo>
                  <a:pt x="7061" y="1389"/>
                </a:lnTo>
                <a:lnTo>
                  <a:pt x="7094" y="1362"/>
                </a:lnTo>
                <a:lnTo>
                  <a:pt x="7128" y="1335"/>
                </a:lnTo>
                <a:lnTo>
                  <a:pt x="7159" y="1306"/>
                </a:lnTo>
                <a:lnTo>
                  <a:pt x="7190" y="1279"/>
                </a:lnTo>
                <a:lnTo>
                  <a:pt x="7218" y="1250"/>
                </a:lnTo>
                <a:lnTo>
                  <a:pt x="7246" y="1220"/>
                </a:lnTo>
                <a:lnTo>
                  <a:pt x="7273" y="1190"/>
                </a:lnTo>
                <a:lnTo>
                  <a:pt x="7298" y="1159"/>
                </a:lnTo>
                <a:lnTo>
                  <a:pt x="7321" y="1128"/>
                </a:lnTo>
                <a:lnTo>
                  <a:pt x="7345" y="1095"/>
                </a:lnTo>
                <a:lnTo>
                  <a:pt x="7364" y="1062"/>
                </a:lnTo>
                <a:lnTo>
                  <a:pt x="7384" y="1027"/>
                </a:lnTo>
                <a:lnTo>
                  <a:pt x="7402" y="990"/>
                </a:lnTo>
                <a:lnTo>
                  <a:pt x="7418" y="954"/>
                </a:lnTo>
                <a:lnTo>
                  <a:pt x="7424" y="935"/>
                </a:lnTo>
                <a:lnTo>
                  <a:pt x="7432" y="915"/>
                </a:lnTo>
                <a:lnTo>
                  <a:pt x="7439" y="896"/>
                </a:lnTo>
                <a:lnTo>
                  <a:pt x="7445" y="875"/>
                </a:lnTo>
                <a:lnTo>
                  <a:pt x="7458" y="874"/>
                </a:lnTo>
                <a:lnTo>
                  <a:pt x="7472" y="871"/>
                </a:lnTo>
                <a:lnTo>
                  <a:pt x="7485" y="867"/>
                </a:lnTo>
                <a:lnTo>
                  <a:pt x="7497" y="863"/>
                </a:lnTo>
                <a:lnTo>
                  <a:pt x="7508" y="859"/>
                </a:lnTo>
                <a:lnTo>
                  <a:pt x="7518" y="853"/>
                </a:lnTo>
                <a:lnTo>
                  <a:pt x="7528" y="847"/>
                </a:lnTo>
                <a:lnTo>
                  <a:pt x="7537" y="841"/>
                </a:lnTo>
                <a:lnTo>
                  <a:pt x="7545" y="833"/>
                </a:lnTo>
                <a:lnTo>
                  <a:pt x="7554" y="826"/>
                </a:lnTo>
                <a:lnTo>
                  <a:pt x="7560" y="819"/>
                </a:lnTo>
                <a:lnTo>
                  <a:pt x="7567" y="809"/>
                </a:lnTo>
                <a:lnTo>
                  <a:pt x="7572" y="800"/>
                </a:lnTo>
                <a:lnTo>
                  <a:pt x="7578" y="790"/>
                </a:lnTo>
                <a:lnTo>
                  <a:pt x="7581" y="780"/>
                </a:lnTo>
                <a:lnTo>
                  <a:pt x="7586" y="770"/>
                </a:lnTo>
                <a:lnTo>
                  <a:pt x="7589" y="760"/>
                </a:lnTo>
                <a:lnTo>
                  <a:pt x="7591" y="749"/>
                </a:lnTo>
                <a:lnTo>
                  <a:pt x="7592" y="738"/>
                </a:lnTo>
                <a:lnTo>
                  <a:pt x="7593" y="727"/>
                </a:lnTo>
                <a:lnTo>
                  <a:pt x="7595" y="716"/>
                </a:lnTo>
                <a:lnTo>
                  <a:pt x="7595" y="703"/>
                </a:lnTo>
                <a:lnTo>
                  <a:pt x="7593" y="692"/>
                </a:lnTo>
                <a:lnTo>
                  <a:pt x="7592" y="680"/>
                </a:lnTo>
                <a:lnTo>
                  <a:pt x="7590" y="669"/>
                </a:lnTo>
                <a:lnTo>
                  <a:pt x="7588" y="657"/>
                </a:lnTo>
                <a:lnTo>
                  <a:pt x="7585" y="646"/>
                </a:lnTo>
                <a:lnTo>
                  <a:pt x="7580" y="634"/>
                </a:lnTo>
                <a:lnTo>
                  <a:pt x="7576" y="623"/>
                </a:lnTo>
                <a:lnTo>
                  <a:pt x="7570" y="612"/>
                </a:lnTo>
                <a:lnTo>
                  <a:pt x="7566" y="601"/>
                </a:lnTo>
                <a:lnTo>
                  <a:pt x="7558" y="590"/>
                </a:lnTo>
                <a:lnTo>
                  <a:pt x="7549" y="576"/>
                </a:lnTo>
                <a:lnTo>
                  <a:pt x="7539" y="562"/>
                </a:lnTo>
                <a:lnTo>
                  <a:pt x="7528" y="549"/>
                </a:lnTo>
                <a:lnTo>
                  <a:pt x="7516" y="535"/>
                </a:lnTo>
                <a:lnTo>
                  <a:pt x="7504" y="523"/>
                </a:lnTo>
                <a:lnTo>
                  <a:pt x="7491" y="511"/>
                </a:lnTo>
                <a:lnTo>
                  <a:pt x="7477" y="500"/>
                </a:lnTo>
                <a:lnTo>
                  <a:pt x="7463" y="489"/>
                </a:lnTo>
                <a:lnTo>
                  <a:pt x="7447" y="479"/>
                </a:lnTo>
                <a:lnTo>
                  <a:pt x="7433" y="469"/>
                </a:lnTo>
                <a:lnTo>
                  <a:pt x="7416" y="460"/>
                </a:lnTo>
                <a:lnTo>
                  <a:pt x="7401" y="451"/>
                </a:lnTo>
                <a:lnTo>
                  <a:pt x="7384" y="443"/>
                </a:lnTo>
                <a:lnTo>
                  <a:pt x="7368" y="435"/>
                </a:lnTo>
                <a:lnTo>
                  <a:pt x="7350" y="428"/>
                </a:lnTo>
                <a:lnTo>
                  <a:pt x="7332" y="421"/>
                </a:lnTo>
                <a:lnTo>
                  <a:pt x="7297" y="409"/>
                </a:lnTo>
                <a:lnTo>
                  <a:pt x="7260" y="399"/>
                </a:lnTo>
                <a:lnTo>
                  <a:pt x="7224" y="390"/>
                </a:lnTo>
                <a:lnTo>
                  <a:pt x="7187" y="385"/>
                </a:lnTo>
                <a:lnTo>
                  <a:pt x="7151" y="379"/>
                </a:lnTo>
                <a:lnTo>
                  <a:pt x="7115" y="377"/>
                </a:lnTo>
                <a:lnTo>
                  <a:pt x="7081" y="377"/>
                </a:lnTo>
                <a:lnTo>
                  <a:pt x="7049" y="377"/>
                </a:lnTo>
                <a:lnTo>
                  <a:pt x="7078" y="408"/>
                </a:lnTo>
                <a:lnTo>
                  <a:pt x="7103" y="438"/>
                </a:lnTo>
                <a:lnTo>
                  <a:pt x="7127" y="467"/>
                </a:lnTo>
                <a:lnTo>
                  <a:pt x="7148" y="497"/>
                </a:lnTo>
                <a:lnTo>
                  <a:pt x="7168" y="525"/>
                </a:lnTo>
                <a:lnTo>
                  <a:pt x="7184" y="554"/>
                </a:lnTo>
                <a:lnTo>
                  <a:pt x="7198" y="582"/>
                </a:lnTo>
                <a:lnTo>
                  <a:pt x="7211" y="609"/>
                </a:lnTo>
                <a:lnTo>
                  <a:pt x="7221" y="637"/>
                </a:lnTo>
                <a:lnTo>
                  <a:pt x="7228" y="664"/>
                </a:lnTo>
                <a:lnTo>
                  <a:pt x="7235" y="690"/>
                </a:lnTo>
                <a:lnTo>
                  <a:pt x="7239" y="717"/>
                </a:lnTo>
                <a:lnTo>
                  <a:pt x="7242" y="741"/>
                </a:lnTo>
                <a:lnTo>
                  <a:pt x="7243" y="767"/>
                </a:lnTo>
                <a:lnTo>
                  <a:pt x="7242" y="792"/>
                </a:lnTo>
                <a:lnTo>
                  <a:pt x="7238" y="816"/>
                </a:lnTo>
                <a:lnTo>
                  <a:pt x="7235" y="841"/>
                </a:lnTo>
                <a:lnTo>
                  <a:pt x="7229" y="863"/>
                </a:lnTo>
                <a:lnTo>
                  <a:pt x="7223" y="886"/>
                </a:lnTo>
                <a:lnTo>
                  <a:pt x="7214" y="908"/>
                </a:lnTo>
                <a:lnTo>
                  <a:pt x="7204" y="930"/>
                </a:lnTo>
                <a:lnTo>
                  <a:pt x="7193" y="951"/>
                </a:lnTo>
                <a:lnTo>
                  <a:pt x="7181" y="973"/>
                </a:lnTo>
                <a:lnTo>
                  <a:pt x="7169" y="993"/>
                </a:lnTo>
                <a:lnTo>
                  <a:pt x="7154" y="1013"/>
                </a:lnTo>
                <a:lnTo>
                  <a:pt x="7139" y="1032"/>
                </a:lnTo>
                <a:lnTo>
                  <a:pt x="7123" y="1051"/>
                </a:lnTo>
                <a:lnTo>
                  <a:pt x="7106" y="1070"/>
                </a:lnTo>
                <a:lnTo>
                  <a:pt x="7089" y="1086"/>
                </a:lnTo>
                <a:lnTo>
                  <a:pt x="7070" y="1104"/>
                </a:lnTo>
                <a:lnTo>
                  <a:pt x="7051" y="1121"/>
                </a:lnTo>
                <a:lnTo>
                  <a:pt x="7033" y="1137"/>
                </a:lnTo>
                <a:lnTo>
                  <a:pt x="6917" y="1228"/>
                </a:lnTo>
                <a:lnTo>
                  <a:pt x="6894" y="1206"/>
                </a:lnTo>
                <a:lnTo>
                  <a:pt x="6872" y="1183"/>
                </a:lnTo>
                <a:lnTo>
                  <a:pt x="6850" y="1160"/>
                </a:lnTo>
                <a:lnTo>
                  <a:pt x="6830" y="1137"/>
                </a:lnTo>
                <a:lnTo>
                  <a:pt x="6811" y="1114"/>
                </a:lnTo>
                <a:lnTo>
                  <a:pt x="6794" y="1090"/>
                </a:lnTo>
                <a:lnTo>
                  <a:pt x="6776" y="1066"/>
                </a:lnTo>
                <a:lnTo>
                  <a:pt x="6760" y="1042"/>
                </a:lnTo>
                <a:lnTo>
                  <a:pt x="6745" y="1018"/>
                </a:lnTo>
                <a:lnTo>
                  <a:pt x="6732" y="993"/>
                </a:lnTo>
                <a:lnTo>
                  <a:pt x="6719" y="968"/>
                </a:lnTo>
                <a:lnTo>
                  <a:pt x="6708" y="942"/>
                </a:lnTo>
                <a:lnTo>
                  <a:pt x="6699" y="918"/>
                </a:lnTo>
                <a:lnTo>
                  <a:pt x="6692" y="893"/>
                </a:lnTo>
                <a:lnTo>
                  <a:pt x="6684" y="866"/>
                </a:lnTo>
                <a:lnTo>
                  <a:pt x="6680" y="840"/>
                </a:lnTo>
                <a:lnTo>
                  <a:pt x="6675" y="813"/>
                </a:lnTo>
                <a:lnTo>
                  <a:pt x="6673" y="785"/>
                </a:lnTo>
                <a:lnTo>
                  <a:pt x="6673" y="759"/>
                </a:lnTo>
                <a:lnTo>
                  <a:pt x="6674" y="731"/>
                </a:lnTo>
                <a:lnTo>
                  <a:pt x="6676" y="702"/>
                </a:lnTo>
                <a:lnTo>
                  <a:pt x="6682" y="675"/>
                </a:lnTo>
                <a:lnTo>
                  <a:pt x="6687" y="645"/>
                </a:lnTo>
                <a:lnTo>
                  <a:pt x="6695" y="616"/>
                </a:lnTo>
                <a:lnTo>
                  <a:pt x="6705" y="586"/>
                </a:lnTo>
                <a:lnTo>
                  <a:pt x="6716" y="555"/>
                </a:lnTo>
                <a:lnTo>
                  <a:pt x="6729" y="525"/>
                </a:lnTo>
                <a:lnTo>
                  <a:pt x="6745" y="494"/>
                </a:lnTo>
                <a:lnTo>
                  <a:pt x="6761" y="463"/>
                </a:lnTo>
                <a:lnTo>
                  <a:pt x="6781" y="431"/>
                </a:lnTo>
                <a:lnTo>
                  <a:pt x="6801" y="399"/>
                </a:lnTo>
                <a:lnTo>
                  <a:pt x="6825" y="366"/>
                </a:lnTo>
                <a:lnTo>
                  <a:pt x="6790" y="369"/>
                </a:lnTo>
                <a:lnTo>
                  <a:pt x="6756" y="373"/>
                </a:lnTo>
                <a:lnTo>
                  <a:pt x="6722" y="377"/>
                </a:lnTo>
                <a:lnTo>
                  <a:pt x="6690" y="384"/>
                </a:lnTo>
                <a:lnTo>
                  <a:pt x="6657" y="390"/>
                </a:lnTo>
                <a:lnTo>
                  <a:pt x="6625" y="399"/>
                </a:lnTo>
                <a:lnTo>
                  <a:pt x="6594" y="409"/>
                </a:lnTo>
                <a:lnTo>
                  <a:pt x="6564" y="420"/>
                </a:lnTo>
                <a:lnTo>
                  <a:pt x="6537" y="432"/>
                </a:lnTo>
                <a:lnTo>
                  <a:pt x="6508" y="445"/>
                </a:lnTo>
                <a:lnTo>
                  <a:pt x="6482" y="460"/>
                </a:lnTo>
                <a:lnTo>
                  <a:pt x="6455" y="477"/>
                </a:lnTo>
                <a:lnTo>
                  <a:pt x="6430" y="494"/>
                </a:lnTo>
                <a:lnTo>
                  <a:pt x="6406" y="514"/>
                </a:lnTo>
                <a:lnTo>
                  <a:pt x="6383" y="534"/>
                </a:lnTo>
                <a:lnTo>
                  <a:pt x="6361" y="557"/>
                </a:lnTo>
                <a:lnTo>
                  <a:pt x="6349" y="571"/>
                </a:lnTo>
                <a:lnTo>
                  <a:pt x="6338" y="585"/>
                </a:lnTo>
                <a:lnTo>
                  <a:pt x="6327" y="598"/>
                </a:lnTo>
                <a:lnTo>
                  <a:pt x="6318" y="612"/>
                </a:lnTo>
                <a:lnTo>
                  <a:pt x="6309" y="625"/>
                </a:lnTo>
                <a:lnTo>
                  <a:pt x="6302" y="637"/>
                </a:lnTo>
                <a:lnTo>
                  <a:pt x="6296" y="650"/>
                </a:lnTo>
                <a:lnTo>
                  <a:pt x="6291" y="663"/>
                </a:lnTo>
                <a:lnTo>
                  <a:pt x="6288" y="675"/>
                </a:lnTo>
                <a:lnTo>
                  <a:pt x="6285" y="687"/>
                </a:lnTo>
                <a:lnTo>
                  <a:pt x="6283" y="698"/>
                </a:lnTo>
                <a:lnTo>
                  <a:pt x="6282" y="710"/>
                </a:lnTo>
                <a:lnTo>
                  <a:pt x="6282" y="721"/>
                </a:lnTo>
                <a:lnTo>
                  <a:pt x="6283" y="732"/>
                </a:lnTo>
                <a:lnTo>
                  <a:pt x="6285" y="743"/>
                </a:lnTo>
                <a:lnTo>
                  <a:pt x="6288" y="754"/>
                </a:lnTo>
                <a:lnTo>
                  <a:pt x="6292" y="764"/>
                </a:lnTo>
                <a:lnTo>
                  <a:pt x="6297" y="774"/>
                </a:lnTo>
                <a:lnTo>
                  <a:pt x="6302" y="785"/>
                </a:lnTo>
                <a:lnTo>
                  <a:pt x="6309" y="795"/>
                </a:lnTo>
                <a:lnTo>
                  <a:pt x="6318" y="804"/>
                </a:lnTo>
                <a:lnTo>
                  <a:pt x="6327" y="814"/>
                </a:lnTo>
                <a:lnTo>
                  <a:pt x="6335" y="822"/>
                </a:lnTo>
                <a:lnTo>
                  <a:pt x="6347" y="831"/>
                </a:lnTo>
                <a:lnTo>
                  <a:pt x="6359" y="840"/>
                </a:lnTo>
                <a:lnTo>
                  <a:pt x="6371" y="848"/>
                </a:lnTo>
                <a:lnTo>
                  <a:pt x="6384" y="855"/>
                </a:lnTo>
                <a:lnTo>
                  <a:pt x="6399" y="863"/>
                </a:lnTo>
                <a:lnTo>
                  <a:pt x="6414" y="871"/>
                </a:lnTo>
                <a:lnTo>
                  <a:pt x="6430" y="877"/>
                </a:lnTo>
                <a:lnTo>
                  <a:pt x="6447" y="885"/>
                </a:lnTo>
                <a:lnTo>
                  <a:pt x="6465" y="890"/>
                </a:lnTo>
                <a:lnTo>
                  <a:pt x="6475" y="930"/>
                </a:lnTo>
                <a:lnTo>
                  <a:pt x="6485" y="969"/>
                </a:lnTo>
                <a:lnTo>
                  <a:pt x="6496" y="1005"/>
                </a:lnTo>
                <a:lnTo>
                  <a:pt x="6507" y="1041"/>
                </a:lnTo>
                <a:lnTo>
                  <a:pt x="6518" y="1074"/>
                </a:lnTo>
                <a:lnTo>
                  <a:pt x="6531" y="1107"/>
                </a:lnTo>
                <a:lnTo>
                  <a:pt x="6545" y="1139"/>
                </a:lnTo>
                <a:lnTo>
                  <a:pt x="6558" y="1169"/>
                </a:lnTo>
                <a:lnTo>
                  <a:pt x="6572" y="1199"/>
                </a:lnTo>
                <a:lnTo>
                  <a:pt x="6588" y="1228"/>
                </a:lnTo>
                <a:lnTo>
                  <a:pt x="6604" y="1256"/>
                </a:lnTo>
                <a:lnTo>
                  <a:pt x="6621" y="1283"/>
                </a:lnTo>
                <a:lnTo>
                  <a:pt x="6639" y="1311"/>
                </a:lnTo>
                <a:lnTo>
                  <a:pt x="6659" y="1337"/>
                </a:lnTo>
                <a:lnTo>
                  <a:pt x="6678" y="1364"/>
                </a:lnTo>
                <a:lnTo>
                  <a:pt x="6699" y="1391"/>
                </a:lnTo>
                <a:lnTo>
                  <a:pt x="6441" y="1615"/>
                </a:lnTo>
                <a:lnTo>
                  <a:pt x="6417" y="1636"/>
                </a:lnTo>
                <a:lnTo>
                  <a:pt x="6394" y="1657"/>
                </a:lnTo>
                <a:lnTo>
                  <a:pt x="6372" y="1678"/>
                </a:lnTo>
                <a:lnTo>
                  <a:pt x="6351" y="1699"/>
                </a:lnTo>
                <a:lnTo>
                  <a:pt x="6330" y="1720"/>
                </a:lnTo>
                <a:lnTo>
                  <a:pt x="6310" y="1741"/>
                </a:lnTo>
                <a:lnTo>
                  <a:pt x="6292" y="1761"/>
                </a:lnTo>
                <a:lnTo>
                  <a:pt x="6275" y="1782"/>
                </a:lnTo>
                <a:lnTo>
                  <a:pt x="6258" y="1803"/>
                </a:lnTo>
                <a:lnTo>
                  <a:pt x="6243" y="1824"/>
                </a:lnTo>
                <a:lnTo>
                  <a:pt x="6228" y="1845"/>
                </a:lnTo>
                <a:lnTo>
                  <a:pt x="6214" y="1865"/>
                </a:lnTo>
                <a:lnTo>
                  <a:pt x="6200" y="1885"/>
                </a:lnTo>
                <a:lnTo>
                  <a:pt x="6188" y="1905"/>
                </a:lnTo>
                <a:lnTo>
                  <a:pt x="6177" y="1926"/>
                </a:lnTo>
                <a:lnTo>
                  <a:pt x="6166" y="1947"/>
                </a:lnTo>
                <a:lnTo>
                  <a:pt x="6156" y="1967"/>
                </a:lnTo>
                <a:lnTo>
                  <a:pt x="6147" y="1987"/>
                </a:lnTo>
                <a:lnTo>
                  <a:pt x="6140" y="2007"/>
                </a:lnTo>
                <a:lnTo>
                  <a:pt x="6131" y="2027"/>
                </a:lnTo>
                <a:lnTo>
                  <a:pt x="6124" y="2047"/>
                </a:lnTo>
                <a:lnTo>
                  <a:pt x="6119" y="2066"/>
                </a:lnTo>
                <a:lnTo>
                  <a:pt x="6112" y="2086"/>
                </a:lnTo>
                <a:lnTo>
                  <a:pt x="6108" y="2106"/>
                </a:lnTo>
                <a:lnTo>
                  <a:pt x="6103" y="2126"/>
                </a:lnTo>
                <a:lnTo>
                  <a:pt x="6099" y="2145"/>
                </a:lnTo>
                <a:lnTo>
                  <a:pt x="6096" y="2166"/>
                </a:lnTo>
                <a:lnTo>
                  <a:pt x="6093" y="2185"/>
                </a:lnTo>
                <a:lnTo>
                  <a:pt x="6091" y="2205"/>
                </a:lnTo>
                <a:lnTo>
                  <a:pt x="6090" y="2225"/>
                </a:lnTo>
                <a:lnTo>
                  <a:pt x="6089" y="2245"/>
                </a:lnTo>
                <a:lnTo>
                  <a:pt x="6088" y="2264"/>
                </a:lnTo>
                <a:lnTo>
                  <a:pt x="6088" y="2301"/>
                </a:lnTo>
                <a:lnTo>
                  <a:pt x="6090" y="2339"/>
                </a:lnTo>
                <a:lnTo>
                  <a:pt x="6092" y="2374"/>
                </a:lnTo>
                <a:lnTo>
                  <a:pt x="6096" y="2408"/>
                </a:lnTo>
                <a:lnTo>
                  <a:pt x="6100" y="2440"/>
                </a:lnTo>
                <a:lnTo>
                  <a:pt x="6106" y="2472"/>
                </a:lnTo>
                <a:lnTo>
                  <a:pt x="6112" y="2502"/>
                </a:lnTo>
                <a:lnTo>
                  <a:pt x="6120" y="2532"/>
                </a:lnTo>
                <a:lnTo>
                  <a:pt x="6130" y="2561"/>
                </a:lnTo>
                <a:lnTo>
                  <a:pt x="6139" y="2588"/>
                </a:lnTo>
                <a:lnTo>
                  <a:pt x="6150" y="2614"/>
                </a:lnTo>
                <a:lnTo>
                  <a:pt x="6161" y="2641"/>
                </a:lnTo>
                <a:lnTo>
                  <a:pt x="6174" y="2665"/>
                </a:lnTo>
                <a:lnTo>
                  <a:pt x="6186" y="2687"/>
                </a:lnTo>
                <a:lnTo>
                  <a:pt x="6200" y="2709"/>
                </a:lnTo>
                <a:lnTo>
                  <a:pt x="6216" y="2731"/>
                </a:lnTo>
                <a:lnTo>
                  <a:pt x="6231" y="2752"/>
                </a:lnTo>
                <a:lnTo>
                  <a:pt x="6248" y="2772"/>
                </a:lnTo>
                <a:lnTo>
                  <a:pt x="6266" y="2790"/>
                </a:lnTo>
                <a:lnTo>
                  <a:pt x="6285" y="2809"/>
                </a:lnTo>
                <a:lnTo>
                  <a:pt x="6302" y="2825"/>
                </a:lnTo>
                <a:lnTo>
                  <a:pt x="6322" y="2842"/>
                </a:lnTo>
                <a:lnTo>
                  <a:pt x="6342" y="2857"/>
                </a:lnTo>
                <a:lnTo>
                  <a:pt x="6363" y="2873"/>
                </a:lnTo>
                <a:lnTo>
                  <a:pt x="6384" y="2886"/>
                </a:lnTo>
                <a:lnTo>
                  <a:pt x="6406" y="2900"/>
                </a:lnTo>
                <a:lnTo>
                  <a:pt x="6430" y="2913"/>
                </a:lnTo>
                <a:lnTo>
                  <a:pt x="6453" y="2925"/>
                </a:lnTo>
                <a:lnTo>
                  <a:pt x="6476" y="2937"/>
                </a:lnTo>
                <a:lnTo>
                  <a:pt x="6501" y="2947"/>
                </a:lnTo>
                <a:lnTo>
                  <a:pt x="6526" y="2958"/>
                </a:lnTo>
                <a:lnTo>
                  <a:pt x="6551" y="2967"/>
                </a:lnTo>
                <a:lnTo>
                  <a:pt x="6530" y="2979"/>
                </a:lnTo>
                <a:lnTo>
                  <a:pt x="6510" y="2990"/>
                </a:lnTo>
                <a:lnTo>
                  <a:pt x="6488" y="3001"/>
                </a:lnTo>
                <a:lnTo>
                  <a:pt x="6466" y="3011"/>
                </a:lnTo>
                <a:lnTo>
                  <a:pt x="6443" y="3020"/>
                </a:lnTo>
                <a:lnTo>
                  <a:pt x="6418" y="3029"/>
                </a:lnTo>
                <a:lnTo>
                  <a:pt x="6394" y="3037"/>
                </a:lnTo>
                <a:lnTo>
                  <a:pt x="6369" y="3043"/>
                </a:lnTo>
                <a:lnTo>
                  <a:pt x="6342" y="3050"/>
                </a:lnTo>
                <a:lnTo>
                  <a:pt x="6317" y="3054"/>
                </a:lnTo>
                <a:lnTo>
                  <a:pt x="6289" y="3060"/>
                </a:lnTo>
                <a:lnTo>
                  <a:pt x="6261" y="3063"/>
                </a:lnTo>
                <a:lnTo>
                  <a:pt x="6231" y="3067"/>
                </a:lnTo>
                <a:lnTo>
                  <a:pt x="6204" y="3070"/>
                </a:lnTo>
                <a:lnTo>
                  <a:pt x="6174" y="3072"/>
                </a:lnTo>
                <a:lnTo>
                  <a:pt x="6143" y="3073"/>
                </a:lnTo>
                <a:lnTo>
                  <a:pt x="6115" y="3073"/>
                </a:lnTo>
                <a:lnTo>
                  <a:pt x="6087" y="3072"/>
                </a:lnTo>
                <a:lnTo>
                  <a:pt x="6059" y="3071"/>
                </a:lnTo>
                <a:lnTo>
                  <a:pt x="6031" y="3070"/>
                </a:lnTo>
                <a:lnTo>
                  <a:pt x="6006" y="3067"/>
                </a:lnTo>
                <a:lnTo>
                  <a:pt x="5979" y="3063"/>
                </a:lnTo>
                <a:lnTo>
                  <a:pt x="5954" y="3061"/>
                </a:lnTo>
                <a:lnTo>
                  <a:pt x="5929" y="3056"/>
                </a:lnTo>
                <a:lnTo>
                  <a:pt x="5905" y="3051"/>
                </a:lnTo>
                <a:lnTo>
                  <a:pt x="5881" y="3044"/>
                </a:lnTo>
                <a:lnTo>
                  <a:pt x="5859" y="3038"/>
                </a:lnTo>
                <a:lnTo>
                  <a:pt x="5836" y="3030"/>
                </a:lnTo>
                <a:lnTo>
                  <a:pt x="5815" y="3021"/>
                </a:lnTo>
                <a:lnTo>
                  <a:pt x="5796" y="3011"/>
                </a:lnTo>
                <a:lnTo>
                  <a:pt x="5777" y="3001"/>
                </a:lnTo>
                <a:lnTo>
                  <a:pt x="5758" y="2990"/>
                </a:lnTo>
                <a:lnTo>
                  <a:pt x="5741" y="2977"/>
                </a:lnTo>
                <a:lnTo>
                  <a:pt x="5725" y="2964"/>
                </a:lnTo>
                <a:lnTo>
                  <a:pt x="5709" y="2950"/>
                </a:lnTo>
                <a:lnTo>
                  <a:pt x="5695" y="2935"/>
                </a:lnTo>
                <a:lnTo>
                  <a:pt x="5682" y="2918"/>
                </a:lnTo>
                <a:lnTo>
                  <a:pt x="5670" y="2901"/>
                </a:lnTo>
                <a:lnTo>
                  <a:pt x="5659" y="2883"/>
                </a:lnTo>
                <a:lnTo>
                  <a:pt x="5651" y="2863"/>
                </a:lnTo>
                <a:lnTo>
                  <a:pt x="5642" y="2842"/>
                </a:lnTo>
                <a:lnTo>
                  <a:pt x="5635" y="2820"/>
                </a:lnTo>
                <a:lnTo>
                  <a:pt x="5630" y="2797"/>
                </a:lnTo>
                <a:lnTo>
                  <a:pt x="5625" y="2772"/>
                </a:lnTo>
                <a:lnTo>
                  <a:pt x="5622" y="2746"/>
                </a:lnTo>
                <a:lnTo>
                  <a:pt x="5622" y="2719"/>
                </a:lnTo>
                <a:lnTo>
                  <a:pt x="5622" y="2690"/>
                </a:lnTo>
                <a:lnTo>
                  <a:pt x="5623" y="2661"/>
                </a:lnTo>
                <a:lnTo>
                  <a:pt x="5624" y="2647"/>
                </a:lnTo>
                <a:lnTo>
                  <a:pt x="5626" y="2633"/>
                </a:lnTo>
                <a:lnTo>
                  <a:pt x="5630" y="2621"/>
                </a:lnTo>
                <a:lnTo>
                  <a:pt x="5633" y="2607"/>
                </a:lnTo>
                <a:lnTo>
                  <a:pt x="5640" y="2580"/>
                </a:lnTo>
                <a:lnTo>
                  <a:pt x="5649" y="2554"/>
                </a:lnTo>
                <a:lnTo>
                  <a:pt x="5662" y="2528"/>
                </a:lnTo>
                <a:lnTo>
                  <a:pt x="5675" y="2500"/>
                </a:lnTo>
                <a:lnTo>
                  <a:pt x="5690" y="2475"/>
                </a:lnTo>
                <a:lnTo>
                  <a:pt x="5708" y="2447"/>
                </a:lnTo>
                <a:lnTo>
                  <a:pt x="5727" y="2419"/>
                </a:lnTo>
                <a:lnTo>
                  <a:pt x="5748" y="2391"/>
                </a:lnTo>
                <a:lnTo>
                  <a:pt x="5770" y="2362"/>
                </a:lnTo>
                <a:lnTo>
                  <a:pt x="5794" y="2332"/>
                </a:lnTo>
                <a:lnTo>
                  <a:pt x="5846" y="2268"/>
                </a:lnTo>
                <a:lnTo>
                  <a:pt x="5904" y="2200"/>
                </a:lnTo>
                <a:lnTo>
                  <a:pt x="5948" y="2145"/>
                </a:lnTo>
                <a:lnTo>
                  <a:pt x="5990" y="2089"/>
                </a:lnTo>
                <a:lnTo>
                  <a:pt x="6031" y="2030"/>
                </a:lnTo>
                <a:lnTo>
                  <a:pt x="6069" y="1969"/>
                </a:lnTo>
                <a:lnTo>
                  <a:pt x="6104" y="1905"/>
                </a:lnTo>
                <a:lnTo>
                  <a:pt x="6137" y="1841"/>
                </a:lnTo>
                <a:lnTo>
                  <a:pt x="6168" y="1776"/>
                </a:lnTo>
                <a:lnTo>
                  <a:pt x="6196" y="1709"/>
                </a:lnTo>
                <a:lnTo>
                  <a:pt x="6221" y="1641"/>
                </a:lnTo>
                <a:lnTo>
                  <a:pt x="6244" y="1572"/>
                </a:lnTo>
                <a:lnTo>
                  <a:pt x="6262" y="1504"/>
                </a:lnTo>
                <a:lnTo>
                  <a:pt x="6278" y="1435"/>
                </a:lnTo>
                <a:lnTo>
                  <a:pt x="6290" y="1365"/>
                </a:lnTo>
                <a:lnTo>
                  <a:pt x="6299" y="1295"/>
                </a:lnTo>
                <a:lnTo>
                  <a:pt x="6304" y="1227"/>
                </a:lnTo>
                <a:lnTo>
                  <a:pt x="6306" y="1158"/>
                </a:lnTo>
                <a:lnTo>
                  <a:pt x="6302" y="1091"/>
                </a:lnTo>
                <a:lnTo>
                  <a:pt x="6296" y="1024"/>
                </a:lnTo>
                <a:lnTo>
                  <a:pt x="6285" y="958"/>
                </a:lnTo>
                <a:lnTo>
                  <a:pt x="6269" y="894"/>
                </a:lnTo>
                <a:lnTo>
                  <a:pt x="6249" y="831"/>
                </a:lnTo>
                <a:lnTo>
                  <a:pt x="6225" y="770"/>
                </a:lnTo>
                <a:lnTo>
                  <a:pt x="6196" y="710"/>
                </a:lnTo>
                <a:lnTo>
                  <a:pt x="6162" y="654"/>
                </a:lnTo>
                <a:lnTo>
                  <a:pt x="6122" y="598"/>
                </a:lnTo>
                <a:lnTo>
                  <a:pt x="6077" y="546"/>
                </a:lnTo>
                <a:lnTo>
                  <a:pt x="6028" y="498"/>
                </a:lnTo>
                <a:lnTo>
                  <a:pt x="5973" y="451"/>
                </a:lnTo>
                <a:lnTo>
                  <a:pt x="5911" y="408"/>
                </a:lnTo>
                <a:lnTo>
                  <a:pt x="5844" y="367"/>
                </a:lnTo>
                <a:lnTo>
                  <a:pt x="5772" y="332"/>
                </a:lnTo>
                <a:lnTo>
                  <a:pt x="5694" y="300"/>
                </a:lnTo>
                <a:lnTo>
                  <a:pt x="5706" y="266"/>
                </a:lnTo>
                <a:lnTo>
                  <a:pt x="5717" y="234"/>
                </a:lnTo>
                <a:lnTo>
                  <a:pt x="5728" y="202"/>
                </a:lnTo>
                <a:lnTo>
                  <a:pt x="5739" y="170"/>
                </a:lnTo>
                <a:lnTo>
                  <a:pt x="5750" y="137"/>
                </a:lnTo>
                <a:lnTo>
                  <a:pt x="5761" y="105"/>
                </a:lnTo>
                <a:lnTo>
                  <a:pt x="5773" y="73"/>
                </a:lnTo>
                <a:lnTo>
                  <a:pt x="5784" y="41"/>
                </a:lnTo>
                <a:lnTo>
                  <a:pt x="5748" y="41"/>
                </a:lnTo>
                <a:lnTo>
                  <a:pt x="5713" y="40"/>
                </a:lnTo>
                <a:lnTo>
                  <a:pt x="5677" y="40"/>
                </a:lnTo>
                <a:lnTo>
                  <a:pt x="5642" y="39"/>
                </a:lnTo>
                <a:lnTo>
                  <a:pt x="5606" y="39"/>
                </a:lnTo>
                <a:lnTo>
                  <a:pt x="5571" y="37"/>
                </a:lnTo>
                <a:lnTo>
                  <a:pt x="5534" y="37"/>
                </a:lnTo>
                <a:lnTo>
                  <a:pt x="5500" y="36"/>
                </a:lnTo>
                <a:lnTo>
                  <a:pt x="5499" y="55"/>
                </a:lnTo>
                <a:lnTo>
                  <a:pt x="5498" y="71"/>
                </a:lnTo>
                <a:lnTo>
                  <a:pt x="5496" y="85"/>
                </a:lnTo>
                <a:lnTo>
                  <a:pt x="5492" y="98"/>
                </a:lnTo>
                <a:lnTo>
                  <a:pt x="5489" y="110"/>
                </a:lnTo>
                <a:lnTo>
                  <a:pt x="5484" y="120"/>
                </a:lnTo>
                <a:lnTo>
                  <a:pt x="5478" y="129"/>
                </a:lnTo>
                <a:lnTo>
                  <a:pt x="5472" y="137"/>
                </a:lnTo>
                <a:lnTo>
                  <a:pt x="5466" y="145"/>
                </a:lnTo>
                <a:lnTo>
                  <a:pt x="5458" y="149"/>
                </a:lnTo>
                <a:lnTo>
                  <a:pt x="5451" y="154"/>
                </a:lnTo>
                <a:lnTo>
                  <a:pt x="5444" y="157"/>
                </a:lnTo>
                <a:lnTo>
                  <a:pt x="5436" y="159"/>
                </a:lnTo>
                <a:lnTo>
                  <a:pt x="5428" y="160"/>
                </a:lnTo>
                <a:lnTo>
                  <a:pt x="5419" y="160"/>
                </a:lnTo>
                <a:lnTo>
                  <a:pt x="5412" y="159"/>
                </a:lnTo>
                <a:lnTo>
                  <a:pt x="5403" y="157"/>
                </a:lnTo>
                <a:lnTo>
                  <a:pt x="5395" y="155"/>
                </a:lnTo>
                <a:lnTo>
                  <a:pt x="5387" y="150"/>
                </a:lnTo>
                <a:lnTo>
                  <a:pt x="5378" y="145"/>
                </a:lnTo>
                <a:lnTo>
                  <a:pt x="5371" y="140"/>
                </a:lnTo>
                <a:lnTo>
                  <a:pt x="5364" y="134"/>
                </a:lnTo>
                <a:lnTo>
                  <a:pt x="5356" y="127"/>
                </a:lnTo>
                <a:lnTo>
                  <a:pt x="5351" y="119"/>
                </a:lnTo>
                <a:lnTo>
                  <a:pt x="5345" y="110"/>
                </a:lnTo>
                <a:lnTo>
                  <a:pt x="5340" y="101"/>
                </a:lnTo>
                <a:lnTo>
                  <a:pt x="5334" y="91"/>
                </a:lnTo>
                <a:lnTo>
                  <a:pt x="5331" y="81"/>
                </a:lnTo>
                <a:lnTo>
                  <a:pt x="5327" y="70"/>
                </a:lnTo>
                <a:lnTo>
                  <a:pt x="5325" y="57"/>
                </a:lnTo>
                <a:lnTo>
                  <a:pt x="5323" y="45"/>
                </a:lnTo>
                <a:lnTo>
                  <a:pt x="5323" y="34"/>
                </a:lnTo>
                <a:lnTo>
                  <a:pt x="5293" y="32"/>
                </a:lnTo>
                <a:lnTo>
                  <a:pt x="5263" y="30"/>
                </a:lnTo>
                <a:lnTo>
                  <a:pt x="5232" y="28"/>
                </a:lnTo>
                <a:lnTo>
                  <a:pt x="5201" y="25"/>
                </a:lnTo>
                <a:lnTo>
                  <a:pt x="5171" y="23"/>
                </a:lnTo>
                <a:lnTo>
                  <a:pt x="5142" y="23"/>
                </a:lnTo>
                <a:lnTo>
                  <a:pt x="5111" y="21"/>
                </a:lnTo>
                <a:lnTo>
                  <a:pt x="5080" y="19"/>
                </a:lnTo>
                <a:lnTo>
                  <a:pt x="5080" y="36"/>
                </a:lnTo>
                <a:lnTo>
                  <a:pt x="5077" y="54"/>
                </a:lnTo>
                <a:lnTo>
                  <a:pt x="5073" y="70"/>
                </a:lnTo>
                <a:lnTo>
                  <a:pt x="5069" y="84"/>
                </a:lnTo>
                <a:lnTo>
                  <a:pt x="5063" y="97"/>
                </a:lnTo>
                <a:lnTo>
                  <a:pt x="5058" y="108"/>
                </a:lnTo>
                <a:lnTo>
                  <a:pt x="5050" y="118"/>
                </a:lnTo>
                <a:lnTo>
                  <a:pt x="5042" y="127"/>
                </a:lnTo>
                <a:lnTo>
                  <a:pt x="5033" y="134"/>
                </a:lnTo>
                <a:lnTo>
                  <a:pt x="5024" y="140"/>
                </a:lnTo>
                <a:lnTo>
                  <a:pt x="5014" y="145"/>
                </a:lnTo>
                <a:lnTo>
                  <a:pt x="5004" y="149"/>
                </a:lnTo>
                <a:lnTo>
                  <a:pt x="4994" y="151"/>
                </a:lnTo>
                <a:lnTo>
                  <a:pt x="4985" y="153"/>
                </a:lnTo>
                <a:lnTo>
                  <a:pt x="4973" y="153"/>
                </a:lnTo>
                <a:lnTo>
                  <a:pt x="4963" y="151"/>
                </a:lnTo>
                <a:lnTo>
                  <a:pt x="4954" y="149"/>
                </a:lnTo>
                <a:lnTo>
                  <a:pt x="4944" y="146"/>
                </a:lnTo>
                <a:lnTo>
                  <a:pt x="4934" y="143"/>
                </a:lnTo>
                <a:lnTo>
                  <a:pt x="4925" y="136"/>
                </a:lnTo>
                <a:lnTo>
                  <a:pt x="4915" y="130"/>
                </a:lnTo>
                <a:lnTo>
                  <a:pt x="4907" y="123"/>
                </a:lnTo>
                <a:lnTo>
                  <a:pt x="4899" y="114"/>
                </a:lnTo>
                <a:lnTo>
                  <a:pt x="4892" y="105"/>
                </a:lnTo>
                <a:lnTo>
                  <a:pt x="4885" y="95"/>
                </a:lnTo>
                <a:lnTo>
                  <a:pt x="4880" y="84"/>
                </a:lnTo>
                <a:lnTo>
                  <a:pt x="4875" y="72"/>
                </a:lnTo>
                <a:lnTo>
                  <a:pt x="4872" y="58"/>
                </a:lnTo>
                <a:lnTo>
                  <a:pt x="4869" y="45"/>
                </a:lnTo>
                <a:lnTo>
                  <a:pt x="4869" y="31"/>
                </a:lnTo>
                <a:lnTo>
                  <a:pt x="4869" y="15"/>
                </a:lnTo>
                <a:lnTo>
                  <a:pt x="4871" y="0"/>
                </a:lnTo>
                <a:lnTo>
                  <a:pt x="4835" y="1"/>
                </a:lnTo>
                <a:lnTo>
                  <a:pt x="4800" y="1"/>
                </a:lnTo>
                <a:lnTo>
                  <a:pt x="4764" y="1"/>
                </a:lnTo>
                <a:lnTo>
                  <a:pt x="4728" y="1"/>
                </a:lnTo>
                <a:lnTo>
                  <a:pt x="4694" y="2"/>
                </a:lnTo>
                <a:lnTo>
                  <a:pt x="4658" y="2"/>
                </a:lnTo>
                <a:lnTo>
                  <a:pt x="4622" y="3"/>
                </a:lnTo>
                <a:lnTo>
                  <a:pt x="4586" y="3"/>
                </a:lnTo>
                <a:lnTo>
                  <a:pt x="4594" y="39"/>
                </a:lnTo>
                <a:lnTo>
                  <a:pt x="4603" y="74"/>
                </a:lnTo>
                <a:lnTo>
                  <a:pt x="4611" y="109"/>
                </a:lnTo>
                <a:lnTo>
                  <a:pt x="4618" y="145"/>
                </a:lnTo>
                <a:lnTo>
                  <a:pt x="4626" y="178"/>
                </a:lnTo>
                <a:lnTo>
                  <a:pt x="4634" y="213"/>
                </a:lnTo>
                <a:lnTo>
                  <a:pt x="4642" y="249"/>
                </a:lnTo>
                <a:lnTo>
                  <a:pt x="4649" y="284"/>
                </a:lnTo>
                <a:lnTo>
                  <a:pt x="4608" y="286"/>
                </a:lnTo>
                <a:lnTo>
                  <a:pt x="4556" y="289"/>
                </a:lnTo>
                <a:lnTo>
                  <a:pt x="4494" y="291"/>
                </a:lnTo>
                <a:lnTo>
                  <a:pt x="4430" y="293"/>
                </a:lnTo>
                <a:lnTo>
                  <a:pt x="4365" y="295"/>
                </a:lnTo>
                <a:lnTo>
                  <a:pt x="4305" y="296"/>
                </a:lnTo>
                <a:lnTo>
                  <a:pt x="4253" y="297"/>
                </a:lnTo>
                <a:lnTo>
                  <a:pt x="4213" y="296"/>
                </a:lnTo>
                <a:lnTo>
                  <a:pt x="4228" y="353"/>
                </a:lnTo>
                <a:lnTo>
                  <a:pt x="4241" y="414"/>
                </a:lnTo>
                <a:lnTo>
                  <a:pt x="4255" y="479"/>
                </a:lnTo>
                <a:lnTo>
                  <a:pt x="4270" y="545"/>
                </a:lnTo>
                <a:lnTo>
                  <a:pt x="4284" y="613"/>
                </a:lnTo>
                <a:lnTo>
                  <a:pt x="4296" y="678"/>
                </a:lnTo>
                <a:lnTo>
                  <a:pt x="4308" y="740"/>
                </a:lnTo>
                <a:lnTo>
                  <a:pt x="4321" y="796"/>
                </a:lnTo>
                <a:lnTo>
                  <a:pt x="4336" y="772"/>
                </a:lnTo>
                <a:lnTo>
                  <a:pt x="4352" y="750"/>
                </a:lnTo>
                <a:lnTo>
                  <a:pt x="4368" y="729"/>
                </a:lnTo>
                <a:lnTo>
                  <a:pt x="4385" y="709"/>
                </a:lnTo>
                <a:lnTo>
                  <a:pt x="4404" y="692"/>
                </a:lnTo>
                <a:lnTo>
                  <a:pt x="4421" y="677"/>
                </a:lnTo>
                <a:lnTo>
                  <a:pt x="4440" y="664"/>
                </a:lnTo>
                <a:lnTo>
                  <a:pt x="4460" y="653"/>
                </a:lnTo>
                <a:lnTo>
                  <a:pt x="4479" y="643"/>
                </a:lnTo>
                <a:lnTo>
                  <a:pt x="4499" y="633"/>
                </a:lnTo>
                <a:lnTo>
                  <a:pt x="4518" y="627"/>
                </a:lnTo>
                <a:lnTo>
                  <a:pt x="4539" y="622"/>
                </a:lnTo>
                <a:lnTo>
                  <a:pt x="4557" y="618"/>
                </a:lnTo>
                <a:lnTo>
                  <a:pt x="4576" y="616"/>
                </a:lnTo>
                <a:lnTo>
                  <a:pt x="4595" y="615"/>
                </a:lnTo>
                <a:lnTo>
                  <a:pt x="4615" y="615"/>
                </a:lnTo>
                <a:lnTo>
                  <a:pt x="4633" y="617"/>
                </a:lnTo>
                <a:lnTo>
                  <a:pt x="4650" y="620"/>
                </a:lnTo>
                <a:lnTo>
                  <a:pt x="4668" y="625"/>
                </a:lnTo>
                <a:lnTo>
                  <a:pt x="4684" y="630"/>
                </a:lnTo>
                <a:lnTo>
                  <a:pt x="4700" y="637"/>
                </a:lnTo>
                <a:lnTo>
                  <a:pt x="4716" y="645"/>
                </a:lnTo>
                <a:lnTo>
                  <a:pt x="4729" y="654"/>
                </a:lnTo>
                <a:lnTo>
                  <a:pt x="4742" y="665"/>
                </a:lnTo>
                <a:lnTo>
                  <a:pt x="4753" y="675"/>
                </a:lnTo>
                <a:lnTo>
                  <a:pt x="4764" y="687"/>
                </a:lnTo>
                <a:lnTo>
                  <a:pt x="4773" y="699"/>
                </a:lnTo>
                <a:lnTo>
                  <a:pt x="4782" y="712"/>
                </a:lnTo>
                <a:lnTo>
                  <a:pt x="4789" y="728"/>
                </a:lnTo>
                <a:lnTo>
                  <a:pt x="4793" y="742"/>
                </a:lnTo>
                <a:lnTo>
                  <a:pt x="4798" y="758"/>
                </a:lnTo>
                <a:lnTo>
                  <a:pt x="4800" y="774"/>
                </a:lnTo>
                <a:lnTo>
                  <a:pt x="4773" y="771"/>
                </a:lnTo>
                <a:lnTo>
                  <a:pt x="4748" y="767"/>
                </a:lnTo>
                <a:lnTo>
                  <a:pt x="4721" y="764"/>
                </a:lnTo>
                <a:lnTo>
                  <a:pt x="4695" y="763"/>
                </a:lnTo>
                <a:lnTo>
                  <a:pt x="4668" y="762"/>
                </a:lnTo>
                <a:lnTo>
                  <a:pt x="4642" y="761"/>
                </a:lnTo>
                <a:lnTo>
                  <a:pt x="4616" y="762"/>
                </a:lnTo>
                <a:lnTo>
                  <a:pt x="4590" y="763"/>
                </a:lnTo>
                <a:lnTo>
                  <a:pt x="4563" y="764"/>
                </a:lnTo>
                <a:lnTo>
                  <a:pt x="4538" y="768"/>
                </a:lnTo>
                <a:lnTo>
                  <a:pt x="4511" y="772"/>
                </a:lnTo>
                <a:lnTo>
                  <a:pt x="4484" y="775"/>
                </a:lnTo>
                <a:lnTo>
                  <a:pt x="4459" y="782"/>
                </a:lnTo>
                <a:lnTo>
                  <a:pt x="4432" y="788"/>
                </a:lnTo>
                <a:lnTo>
                  <a:pt x="4406" y="796"/>
                </a:lnTo>
                <a:lnTo>
                  <a:pt x="4380" y="804"/>
                </a:lnTo>
                <a:lnTo>
                  <a:pt x="4347" y="816"/>
                </a:lnTo>
                <a:lnTo>
                  <a:pt x="4314" y="826"/>
                </a:lnTo>
                <a:lnTo>
                  <a:pt x="4280" y="835"/>
                </a:lnTo>
                <a:lnTo>
                  <a:pt x="4247" y="844"/>
                </a:lnTo>
                <a:lnTo>
                  <a:pt x="4213" y="852"/>
                </a:lnTo>
                <a:lnTo>
                  <a:pt x="4180" y="857"/>
                </a:lnTo>
                <a:lnTo>
                  <a:pt x="4148" y="863"/>
                </a:lnTo>
                <a:lnTo>
                  <a:pt x="4115" y="868"/>
                </a:lnTo>
                <a:lnTo>
                  <a:pt x="4082" y="872"/>
                </a:lnTo>
                <a:lnTo>
                  <a:pt x="4048" y="874"/>
                </a:lnTo>
                <a:lnTo>
                  <a:pt x="4015" y="875"/>
                </a:lnTo>
                <a:lnTo>
                  <a:pt x="3982" y="876"/>
                </a:lnTo>
                <a:lnTo>
                  <a:pt x="3949" y="875"/>
                </a:lnTo>
                <a:lnTo>
                  <a:pt x="3916" y="874"/>
                </a:lnTo>
                <a:lnTo>
                  <a:pt x="3882" y="872"/>
                </a:lnTo>
                <a:lnTo>
                  <a:pt x="3849" y="868"/>
                </a:lnTo>
                <a:lnTo>
                  <a:pt x="3826" y="864"/>
                </a:lnTo>
                <a:lnTo>
                  <a:pt x="3804" y="862"/>
                </a:lnTo>
                <a:lnTo>
                  <a:pt x="3783" y="856"/>
                </a:lnTo>
                <a:lnTo>
                  <a:pt x="3764" y="852"/>
                </a:lnTo>
                <a:lnTo>
                  <a:pt x="3745" y="846"/>
                </a:lnTo>
                <a:lnTo>
                  <a:pt x="3729" y="841"/>
                </a:lnTo>
                <a:lnTo>
                  <a:pt x="3712" y="834"/>
                </a:lnTo>
                <a:lnTo>
                  <a:pt x="3698" y="828"/>
                </a:lnTo>
                <a:lnTo>
                  <a:pt x="3683" y="821"/>
                </a:lnTo>
                <a:lnTo>
                  <a:pt x="3670" y="813"/>
                </a:lnTo>
                <a:lnTo>
                  <a:pt x="3658" y="805"/>
                </a:lnTo>
                <a:lnTo>
                  <a:pt x="3647" y="796"/>
                </a:lnTo>
                <a:lnTo>
                  <a:pt x="3637" y="788"/>
                </a:lnTo>
                <a:lnTo>
                  <a:pt x="3628" y="779"/>
                </a:lnTo>
                <a:lnTo>
                  <a:pt x="3619" y="770"/>
                </a:lnTo>
                <a:lnTo>
                  <a:pt x="3611" y="761"/>
                </a:lnTo>
                <a:lnTo>
                  <a:pt x="3605" y="751"/>
                </a:lnTo>
                <a:lnTo>
                  <a:pt x="3598" y="740"/>
                </a:lnTo>
                <a:lnTo>
                  <a:pt x="3593" y="730"/>
                </a:lnTo>
                <a:lnTo>
                  <a:pt x="3587" y="719"/>
                </a:lnTo>
                <a:lnTo>
                  <a:pt x="3583" y="708"/>
                </a:lnTo>
                <a:lnTo>
                  <a:pt x="3578" y="697"/>
                </a:lnTo>
                <a:lnTo>
                  <a:pt x="3576" y="685"/>
                </a:lnTo>
                <a:lnTo>
                  <a:pt x="3573" y="672"/>
                </a:lnTo>
                <a:lnTo>
                  <a:pt x="3567" y="648"/>
                </a:lnTo>
                <a:lnTo>
                  <a:pt x="3565" y="624"/>
                </a:lnTo>
                <a:lnTo>
                  <a:pt x="3563" y="598"/>
                </a:lnTo>
                <a:lnTo>
                  <a:pt x="3561" y="573"/>
                </a:lnTo>
                <a:lnTo>
                  <a:pt x="3548" y="588"/>
                </a:lnTo>
                <a:lnTo>
                  <a:pt x="3537" y="606"/>
                </a:lnTo>
                <a:lnTo>
                  <a:pt x="3527" y="623"/>
                </a:lnTo>
                <a:lnTo>
                  <a:pt x="3520" y="640"/>
                </a:lnTo>
                <a:lnTo>
                  <a:pt x="3512" y="657"/>
                </a:lnTo>
                <a:lnTo>
                  <a:pt x="3507" y="675"/>
                </a:lnTo>
                <a:lnTo>
                  <a:pt x="3502" y="690"/>
                </a:lnTo>
                <a:lnTo>
                  <a:pt x="3499" y="708"/>
                </a:lnTo>
                <a:lnTo>
                  <a:pt x="3496" y="724"/>
                </a:lnTo>
                <a:lnTo>
                  <a:pt x="3495" y="741"/>
                </a:lnTo>
                <a:lnTo>
                  <a:pt x="3495" y="759"/>
                </a:lnTo>
                <a:lnTo>
                  <a:pt x="3496" y="774"/>
                </a:lnTo>
                <a:lnTo>
                  <a:pt x="3499" y="792"/>
                </a:lnTo>
                <a:lnTo>
                  <a:pt x="3500" y="809"/>
                </a:lnTo>
                <a:lnTo>
                  <a:pt x="3504" y="825"/>
                </a:lnTo>
                <a:lnTo>
                  <a:pt x="3509" y="842"/>
                </a:lnTo>
                <a:lnTo>
                  <a:pt x="3511" y="852"/>
                </a:lnTo>
                <a:lnTo>
                  <a:pt x="3515" y="862"/>
                </a:lnTo>
                <a:lnTo>
                  <a:pt x="3521" y="872"/>
                </a:lnTo>
                <a:lnTo>
                  <a:pt x="3525" y="880"/>
                </a:lnTo>
                <a:lnTo>
                  <a:pt x="3531" y="889"/>
                </a:lnTo>
                <a:lnTo>
                  <a:pt x="3537" y="898"/>
                </a:lnTo>
                <a:lnTo>
                  <a:pt x="3543" y="907"/>
                </a:lnTo>
                <a:lnTo>
                  <a:pt x="3551" y="915"/>
                </a:lnTo>
                <a:lnTo>
                  <a:pt x="3558" y="921"/>
                </a:lnTo>
                <a:lnTo>
                  <a:pt x="3567" y="929"/>
                </a:lnTo>
                <a:lnTo>
                  <a:pt x="3576" y="936"/>
                </a:lnTo>
                <a:lnTo>
                  <a:pt x="3586" y="942"/>
                </a:lnTo>
                <a:lnTo>
                  <a:pt x="3596" y="949"/>
                </a:lnTo>
                <a:lnTo>
                  <a:pt x="3606" y="955"/>
                </a:lnTo>
                <a:lnTo>
                  <a:pt x="3617" y="961"/>
                </a:lnTo>
                <a:lnTo>
                  <a:pt x="3629" y="966"/>
                </a:lnTo>
                <a:lnTo>
                  <a:pt x="3641" y="970"/>
                </a:lnTo>
                <a:lnTo>
                  <a:pt x="3653" y="975"/>
                </a:lnTo>
                <a:lnTo>
                  <a:pt x="3666" y="979"/>
                </a:lnTo>
                <a:lnTo>
                  <a:pt x="3680" y="983"/>
                </a:lnTo>
                <a:lnTo>
                  <a:pt x="3709" y="989"/>
                </a:lnTo>
                <a:lnTo>
                  <a:pt x="3740" y="993"/>
                </a:lnTo>
                <a:lnTo>
                  <a:pt x="3772" y="996"/>
                </a:lnTo>
                <a:lnTo>
                  <a:pt x="3806" y="998"/>
                </a:lnTo>
                <a:lnTo>
                  <a:pt x="3842" y="997"/>
                </a:lnTo>
                <a:lnTo>
                  <a:pt x="3879" y="996"/>
                </a:lnTo>
                <a:lnTo>
                  <a:pt x="3909" y="992"/>
                </a:lnTo>
                <a:lnTo>
                  <a:pt x="3940" y="989"/>
                </a:lnTo>
                <a:lnTo>
                  <a:pt x="3970" y="984"/>
                </a:lnTo>
                <a:lnTo>
                  <a:pt x="4000" y="979"/>
                </a:lnTo>
                <a:lnTo>
                  <a:pt x="4031" y="973"/>
                </a:lnTo>
                <a:lnTo>
                  <a:pt x="4062" y="966"/>
                </a:lnTo>
                <a:lnTo>
                  <a:pt x="4093" y="959"/>
                </a:lnTo>
                <a:lnTo>
                  <a:pt x="4124" y="951"/>
                </a:lnTo>
                <a:lnTo>
                  <a:pt x="4186" y="932"/>
                </a:lnTo>
                <a:lnTo>
                  <a:pt x="4250" y="913"/>
                </a:lnTo>
                <a:lnTo>
                  <a:pt x="4315" y="890"/>
                </a:lnTo>
                <a:lnTo>
                  <a:pt x="4380" y="867"/>
                </a:lnTo>
                <a:lnTo>
                  <a:pt x="4426" y="852"/>
                </a:lnTo>
                <a:lnTo>
                  <a:pt x="4469" y="840"/>
                </a:lnTo>
                <a:lnTo>
                  <a:pt x="4509" y="830"/>
                </a:lnTo>
                <a:lnTo>
                  <a:pt x="4547" y="821"/>
                </a:lnTo>
                <a:lnTo>
                  <a:pt x="4583" y="815"/>
                </a:lnTo>
                <a:lnTo>
                  <a:pt x="4616" y="812"/>
                </a:lnTo>
                <a:lnTo>
                  <a:pt x="4645" y="811"/>
                </a:lnTo>
                <a:lnTo>
                  <a:pt x="4671" y="811"/>
                </a:lnTo>
                <a:lnTo>
                  <a:pt x="4697" y="813"/>
                </a:lnTo>
                <a:lnTo>
                  <a:pt x="4718" y="817"/>
                </a:lnTo>
                <a:lnTo>
                  <a:pt x="4727" y="819"/>
                </a:lnTo>
                <a:lnTo>
                  <a:pt x="4737" y="822"/>
                </a:lnTo>
                <a:lnTo>
                  <a:pt x="4744" y="825"/>
                </a:lnTo>
                <a:lnTo>
                  <a:pt x="4751" y="830"/>
                </a:lnTo>
                <a:lnTo>
                  <a:pt x="4759" y="832"/>
                </a:lnTo>
                <a:lnTo>
                  <a:pt x="4763" y="836"/>
                </a:lnTo>
                <a:lnTo>
                  <a:pt x="4769" y="841"/>
                </a:lnTo>
                <a:lnTo>
                  <a:pt x="4772" y="845"/>
                </a:lnTo>
                <a:lnTo>
                  <a:pt x="4775" y="851"/>
                </a:lnTo>
                <a:lnTo>
                  <a:pt x="4778" y="855"/>
                </a:lnTo>
                <a:lnTo>
                  <a:pt x="4780" y="861"/>
                </a:lnTo>
                <a:lnTo>
                  <a:pt x="4780" y="865"/>
                </a:lnTo>
                <a:lnTo>
                  <a:pt x="4780" y="872"/>
                </a:lnTo>
                <a:lnTo>
                  <a:pt x="4778" y="878"/>
                </a:lnTo>
                <a:lnTo>
                  <a:pt x="4774" y="885"/>
                </a:lnTo>
                <a:lnTo>
                  <a:pt x="4770" y="892"/>
                </a:lnTo>
                <a:lnTo>
                  <a:pt x="4764" y="897"/>
                </a:lnTo>
                <a:lnTo>
                  <a:pt x="4758" y="905"/>
                </a:lnTo>
                <a:lnTo>
                  <a:pt x="4749" y="910"/>
                </a:lnTo>
                <a:lnTo>
                  <a:pt x="4740" y="918"/>
                </a:lnTo>
                <a:lnTo>
                  <a:pt x="4730" y="924"/>
                </a:lnTo>
                <a:lnTo>
                  <a:pt x="4719" y="929"/>
                </a:lnTo>
                <a:lnTo>
                  <a:pt x="4707" y="935"/>
                </a:lnTo>
                <a:lnTo>
                  <a:pt x="4694" y="940"/>
                </a:lnTo>
                <a:lnTo>
                  <a:pt x="4680" y="945"/>
                </a:lnTo>
                <a:lnTo>
                  <a:pt x="4666" y="950"/>
                </a:lnTo>
                <a:lnTo>
                  <a:pt x="4649" y="954"/>
                </a:lnTo>
                <a:lnTo>
                  <a:pt x="4635" y="957"/>
                </a:lnTo>
                <a:lnTo>
                  <a:pt x="4617" y="960"/>
                </a:lnTo>
                <a:lnTo>
                  <a:pt x="4601" y="962"/>
                </a:lnTo>
                <a:lnTo>
                  <a:pt x="4583" y="963"/>
                </a:lnTo>
                <a:lnTo>
                  <a:pt x="4564" y="965"/>
                </a:lnTo>
                <a:lnTo>
                  <a:pt x="4545" y="966"/>
                </a:lnTo>
                <a:lnTo>
                  <a:pt x="4526" y="965"/>
                </a:lnTo>
                <a:lnTo>
                  <a:pt x="4507" y="963"/>
                </a:lnTo>
                <a:lnTo>
                  <a:pt x="4487" y="961"/>
                </a:lnTo>
                <a:lnTo>
                  <a:pt x="4467" y="958"/>
                </a:lnTo>
                <a:lnTo>
                  <a:pt x="4447" y="954"/>
                </a:lnTo>
                <a:lnTo>
                  <a:pt x="4427" y="948"/>
                </a:lnTo>
                <a:lnTo>
                  <a:pt x="4406" y="941"/>
                </a:lnTo>
                <a:lnTo>
                  <a:pt x="4385" y="935"/>
                </a:lnTo>
                <a:lnTo>
                  <a:pt x="4365" y="926"/>
                </a:lnTo>
                <a:lnTo>
                  <a:pt x="4345" y="916"/>
                </a:lnTo>
                <a:lnTo>
                  <a:pt x="4324" y="905"/>
                </a:lnTo>
                <a:lnTo>
                  <a:pt x="4324" y="952"/>
                </a:lnTo>
                <a:lnTo>
                  <a:pt x="4324" y="1000"/>
                </a:lnTo>
                <a:lnTo>
                  <a:pt x="4324" y="1049"/>
                </a:lnTo>
                <a:lnTo>
                  <a:pt x="4324" y="1095"/>
                </a:lnTo>
                <a:lnTo>
                  <a:pt x="4324" y="1144"/>
                </a:lnTo>
                <a:lnTo>
                  <a:pt x="4324" y="1191"/>
                </a:lnTo>
                <a:lnTo>
                  <a:pt x="4324" y="1239"/>
                </a:lnTo>
                <a:lnTo>
                  <a:pt x="4324" y="1287"/>
                </a:lnTo>
                <a:lnTo>
                  <a:pt x="4345" y="1273"/>
                </a:lnTo>
                <a:lnTo>
                  <a:pt x="4365" y="1261"/>
                </a:lnTo>
                <a:lnTo>
                  <a:pt x="4384" y="1250"/>
                </a:lnTo>
                <a:lnTo>
                  <a:pt x="4404" y="1239"/>
                </a:lnTo>
                <a:lnTo>
                  <a:pt x="4421" y="1229"/>
                </a:lnTo>
                <a:lnTo>
                  <a:pt x="4439" y="1220"/>
                </a:lnTo>
                <a:lnTo>
                  <a:pt x="4457" y="1213"/>
                </a:lnTo>
                <a:lnTo>
                  <a:pt x="4473" y="1206"/>
                </a:lnTo>
                <a:lnTo>
                  <a:pt x="4491" y="1200"/>
                </a:lnTo>
                <a:lnTo>
                  <a:pt x="4507" y="1195"/>
                </a:lnTo>
                <a:lnTo>
                  <a:pt x="4523" y="1191"/>
                </a:lnTo>
                <a:lnTo>
                  <a:pt x="4539" y="1188"/>
                </a:lnTo>
                <a:lnTo>
                  <a:pt x="4554" y="1185"/>
                </a:lnTo>
                <a:lnTo>
                  <a:pt x="4570" y="1184"/>
                </a:lnTo>
                <a:lnTo>
                  <a:pt x="4584" y="1183"/>
                </a:lnTo>
                <a:lnTo>
                  <a:pt x="4598" y="1181"/>
                </a:lnTo>
                <a:lnTo>
                  <a:pt x="4627" y="1181"/>
                </a:lnTo>
                <a:lnTo>
                  <a:pt x="4655" y="1183"/>
                </a:lnTo>
                <a:lnTo>
                  <a:pt x="4682" y="1185"/>
                </a:lnTo>
                <a:lnTo>
                  <a:pt x="4708" y="1190"/>
                </a:lnTo>
                <a:lnTo>
                  <a:pt x="4759" y="1201"/>
                </a:lnTo>
                <a:lnTo>
                  <a:pt x="4811" y="1212"/>
                </a:lnTo>
                <a:lnTo>
                  <a:pt x="4747" y="1221"/>
                </a:lnTo>
                <a:lnTo>
                  <a:pt x="4681" y="1233"/>
                </a:lnTo>
                <a:lnTo>
                  <a:pt x="4616" y="1246"/>
                </a:lnTo>
                <a:lnTo>
                  <a:pt x="4550" y="1261"/>
                </a:lnTo>
                <a:lnTo>
                  <a:pt x="4484" y="1277"/>
                </a:lnTo>
                <a:lnTo>
                  <a:pt x="4420" y="1294"/>
                </a:lnTo>
                <a:lnTo>
                  <a:pt x="4357" y="1313"/>
                </a:lnTo>
                <a:lnTo>
                  <a:pt x="4295" y="1332"/>
                </a:lnTo>
                <a:lnTo>
                  <a:pt x="4234" y="1353"/>
                </a:lnTo>
                <a:lnTo>
                  <a:pt x="4177" y="1374"/>
                </a:lnTo>
                <a:lnTo>
                  <a:pt x="4121" y="1397"/>
                </a:lnTo>
                <a:lnTo>
                  <a:pt x="4071" y="1420"/>
                </a:lnTo>
                <a:lnTo>
                  <a:pt x="4046" y="1431"/>
                </a:lnTo>
                <a:lnTo>
                  <a:pt x="4022" y="1444"/>
                </a:lnTo>
                <a:lnTo>
                  <a:pt x="3999" y="1456"/>
                </a:lnTo>
                <a:lnTo>
                  <a:pt x="3978" y="1468"/>
                </a:lnTo>
                <a:lnTo>
                  <a:pt x="3957" y="1480"/>
                </a:lnTo>
                <a:lnTo>
                  <a:pt x="3938" y="1492"/>
                </a:lnTo>
                <a:lnTo>
                  <a:pt x="3919" y="1504"/>
                </a:lnTo>
                <a:lnTo>
                  <a:pt x="3902" y="1517"/>
                </a:lnTo>
                <a:lnTo>
                  <a:pt x="3854" y="1504"/>
                </a:lnTo>
                <a:lnTo>
                  <a:pt x="3805" y="1492"/>
                </a:lnTo>
                <a:lnTo>
                  <a:pt x="3756" y="1482"/>
                </a:lnTo>
                <a:lnTo>
                  <a:pt x="3708" y="1472"/>
                </a:lnTo>
                <a:lnTo>
                  <a:pt x="3658" y="1466"/>
                </a:lnTo>
                <a:lnTo>
                  <a:pt x="3608" y="1459"/>
                </a:lnTo>
                <a:lnTo>
                  <a:pt x="3557" y="1454"/>
                </a:lnTo>
                <a:lnTo>
                  <a:pt x="3506" y="1449"/>
                </a:lnTo>
                <a:lnTo>
                  <a:pt x="3454" y="1447"/>
                </a:lnTo>
                <a:lnTo>
                  <a:pt x="3402" y="1445"/>
                </a:lnTo>
                <a:lnTo>
                  <a:pt x="3349" y="1444"/>
                </a:lnTo>
                <a:lnTo>
                  <a:pt x="3295" y="1444"/>
                </a:lnTo>
                <a:lnTo>
                  <a:pt x="3240" y="1445"/>
                </a:lnTo>
                <a:lnTo>
                  <a:pt x="3184" y="1447"/>
                </a:lnTo>
                <a:lnTo>
                  <a:pt x="3127" y="1449"/>
                </a:lnTo>
                <a:lnTo>
                  <a:pt x="3068" y="1451"/>
                </a:lnTo>
                <a:lnTo>
                  <a:pt x="3003" y="1455"/>
                </a:lnTo>
                <a:lnTo>
                  <a:pt x="2941" y="1456"/>
                </a:lnTo>
                <a:lnTo>
                  <a:pt x="2910" y="1456"/>
                </a:lnTo>
                <a:lnTo>
                  <a:pt x="2880" y="1456"/>
                </a:lnTo>
                <a:lnTo>
                  <a:pt x="2851" y="1455"/>
                </a:lnTo>
                <a:lnTo>
                  <a:pt x="2824" y="1452"/>
                </a:lnTo>
                <a:lnTo>
                  <a:pt x="2795" y="1450"/>
                </a:lnTo>
                <a:lnTo>
                  <a:pt x="2769" y="1449"/>
                </a:lnTo>
                <a:lnTo>
                  <a:pt x="2742" y="1446"/>
                </a:lnTo>
                <a:lnTo>
                  <a:pt x="2716" y="1441"/>
                </a:lnTo>
                <a:lnTo>
                  <a:pt x="2692" y="1438"/>
                </a:lnTo>
                <a:lnTo>
                  <a:pt x="2668" y="1433"/>
                </a:lnTo>
                <a:lnTo>
                  <a:pt x="2644" y="1427"/>
                </a:lnTo>
                <a:lnTo>
                  <a:pt x="2622" y="1421"/>
                </a:lnTo>
                <a:lnTo>
                  <a:pt x="2600" y="1415"/>
                </a:lnTo>
                <a:lnTo>
                  <a:pt x="2579" y="1407"/>
                </a:lnTo>
                <a:lnTo>
                  <a:pt x="2558" y="1399"/>
                </a:lnTo>
                <a:lnTo>
                  <a:pt x="2538" y="1392"/>
                </a:lnTo>
                <a:lnTo>
                  <a:pt x="2519" y="1383"/>
                </a:lnTo>
                <a:lnTo>
                  <a:pt x="2502" y="1372"/>
                </a:lnTo>
                <a:lnTo>
                  <a:pt x="2484" y="1361"/>
                </a:lnTo>
                <a:lnTo>
                  <a:pt x="2467" y="1350"/>
                </a:lnTo>
                <a:lnTo>
                  <a:pt x="2451" y="1339"/>
                </a:lnTo>
                <a:lnTo>
                  <a:pt x="2436" y="1326"/>
                </a:lnTo>
                <a:lnTo>
                  <a:pt x="2422" y="1312"/>
                </a:lnTo>
                <a:lnTo>
                  <a:pt x="2408" y="1298"/>
                </a:lnTo>
                <a:lnTo>
                  <a:pt x="2395" y="1283"/>
                </a:lnTo>
                <a:lnTo>
                  <a:pt x="2383" y="1268"/>
                </a:lnTo>
                <a:lnTo>
                  <a:pt x="2372" y="1251"/>
                </a:lnTo>
                <a:lnTo>
                  <a:pt x="2361" y="1235"/>
                </a:lnTo>
                <a:lnTo>
                  <a:pt x="2356" y="1221"/>
                </a:lnTo>
                <a:lnTo>
                  <a:pt x="2349" y="1208"/>
                </a:lnTo>
                <a:lnTo>
                  <a:pt x="2343" y="1195"/>
                </a:lnTo>
                <a:lnTo>
                  <a:pt x="2338" y="1180"/>
                </a:lnTo>
                <a:lnTo>
                  <a:pt x="2333" y="1165"/>
                </a:lnTo>
                <a:lnTo>
                  <a:pt x="2329" y="1149"/>
                </a:lnTo>
                <a:lnTo>
                  <a:pt x="2326" y="1133"/>
                </a:lnTo>
                <a:lnTo>
                  <a:pt x="2322" y="1117"/>
                </a:lnTo>
                <a:lnTo>
                  <a:pt x="2316" y="1082"/>
                </a:lnTo>
                <a:lnTo>
                  <a:pt x="2314" y="1045"/>
                </a:lnTo>
                <a:lnTo>
                  <a:pt x="2311" y="1007"/>
                </a:lnTo>
                <a:lnTo>
                  <a:pt x="2311" y="967"/>
                </a:lnTo>
                <a:lnTo>
                  <a:pt x="2312" y="927"/>
                </a:lnTo>
                <a:lnTo>
                  <a:pt x="2315" y="885"/>
                </a:lnTo>
                <a:lnTo>
                  <a:pt x="2318" y="841"/>
                </a:lnTo>
                <a:lnTo>
                  <a:pt x="2324" y="796"/>
                </a:lnTo>
                <a:lnTo>
                  <a:pt x="2329" y="752"/>
                </a:lnTo>
                <a:lnTo>
                  <a:pt x="2337" y="708"/>
                </a:lnTo>
                <a:lnTo>
                  <a:pt x="2345" y="663"/>
                </a:lnTo>
                <a:lnTo>
                  <a:pt x="2353" y="616"/>
                </a:lnTo>
                <a:lnTo>
                  <a:pt x="2357" y="598"/>
                </a:lnTo>
                <a:lnTo>
                  <a:pt x="2359" y="581"/>
                </a:lnTo>
                <a:lnTo>
                  <a:pt x="2360" y="564"/>
                </a:lnTo>
                <a:lnTo>
                  <a:pt x="2362" y="547"/>
                </a:lnTo>
                <a:lnTo>
                  <a:pt x="2363" y="532"/>
                </a:lnTo>
                <a:lnTo>
                  <a:pt x="2363" y="515"/>
                </a:lnTo>
                <a:lnTo>
                  <a:pt x="2362" y="500"/>
                </a:lnTo>
                <a:lnTo>
                  <a:pt x="2361" y="486"/>
                </a:lnTo>
                <a:lnTo>
                  <a:pt x="2360" y="470"/>
                </a:lnTo>
                <a:lnTo>
                  <a:pt x="2359" y="456"/>
                </a:lnTo>
                <a:lnTo>
                  <a:pt x="2356" y="443"/>
                </a:lnTo>
                <a:lnTo>
                  <a:pt x="2352" y="430"/>
                </a:lnTo>
                <a:lnTo>
                  <a:pt x="2349" y="417"/>
                </a:lnTo>
                <a:lnTo>
                  <a:pt x="2345" y="405"/>
                </a:lnTo>
                <a:lnTo>
                  <a:pt x="2340" y="393"/>
                </a:lnTo>
                <a:lnTo>
                  <a:pt x="2336" y="380"/>
                </a:lnTo>
                <a:lnTo>
                  <a:pt x="2329" y="369"/>
                </a:lnTo>
                <a:lnTo>
                  <a:pt x="2324" y="359"/>
                </a:lnTo>
                <a:lnTo>
                  <a:pt x="2317" y="348"/>
                </a:lnTo>
                <a:lnTo>
                  <a:pt x="2310" y="338"/>
                </a:lnTo>
                <a:lnTo>
                  <a:pt x="2304" y="330"/>
                </a:lnTo>
                <a:lnTo>
                  <a:pt x="2296" y="321"/>
                </a:lnTo>
                <a:lnTo>
                  <a:pt x="2288" y="311"/>
                </a:lnTo>
                <a:lnTo>
                  <a:pt x="2280" y="303"/>
                </a:lnTo>
                <a:lnTo>
                  <a:pt x="2272" y="295"/>
                </a:lnTo>
                <a:lnTo>
                  <a:pt x="2262" y="289"/>
                </a:lnTo>
                <a:lnTo>
                  <a:pt x="2253" y="281"/>
                </a:lnTo>
                <a:lnTo>
                  <a:pt x="2244" y="274"/>
                </a:lnTo>
                <a:lnTo>
                  <a:pt x="2224" y="262"/>
                </a:lnTo>
                <a:lnTo>
                  <a:pt x="2204" y="252"/>
                </a:lnTo>
                <a:lnTo>
                  <a:pt x="2182" y="243"/>
                </a:lnTo>
                <a:lnTo>
                  <a:pt x="2160" y="235"/>
                </a:lnTo>
                <a:lnTo>
                  <a:pt x="2138" y="230"/>
                </a:lnTo>
                <a:lnTo>
                  <a:pt x="2114" y="226"/>
                </a:lnTo>
                <a:lnTo>
                  <a:pt x="2091" y="222"/>
                </a:lnTo>
                <a:lnTo>
                  <a:pt x="2068" y="221"/>
                </a:lnTo>
                <a:lnTo>
                  <a:pt x="2045" y="221"/>
                </a:lnTo>
                <a:lnTo>
                  <a:pt x="2021" y="222"/>
                </a:lnTo>
                <a:lnTo>
                  <a:pt x="1997" y="223"/>
                </a:lnTo>
                <a:lnTo>
                  <a:pt x="1974" y="227"/>
                </a:lnTo>
                <a:lnTo>
                  <a:pt x="1952" y="231"/>
                </a:lnTo>
                <a:lnTo>
                  <a:pt x="1929" y="235"/>
                </a:lnTo>
                <a:lnTo>
                  <a:pt x="1905" y="242"/>
                </a:lnTo>
                <a:lnTo>
                  <a:pt x="1882" y="249"/>
                </a:lnTo>
                <a:lnTo>
                  <a:pt x="1859" y="255"/>
                </a:lnTo>
                <a:lnTo>
                  <a:pt x="1837" y="264"/>
                </a:lnTo>
                <a:lnTo>
                  <a:pt x="1819" y="254"/>
                </a:lnTo>
                <a:lnTo>
                  <a:pt x="1800" y="244"/>
                </a:lnTo>
                <a:lnTo>
                  <a:pt x="1782" y="235"/>
                </a:lnTo>
                <a:lnTo>
                  <a:pt x="1764" y="228"/>
                </a:lnTo>
                <a:lnTo>
                  <a:pt x="1746" y="221"/>
                </a:lnTo>
                <a:lnTo>
                  <a:pt x="1728" y="214"/>
                </a:lnTo>
                <a:lnTo>
                  <a:pt x="1708" y="210"/>
                </a:lnTo>
                <a:lnTo>
                  <a:pt x="1690" y="205"/>
                </a:lnTo>
                <a:lnTo>
                  <a:pt x="1671" y="200"/>
                </a:lnTo>
                <a:lnTo>
                  <a:pt x="1652" y="197"/>
                </a:lnTo>
                <a:lnTo>
                  <a:pt x="1631" y="193"/>
                </a:lnTo>
                <a:lnTo>
                  <a:pt x="1611" y="191"/>
                </a:lnTo>
                <a:lnTo>
                  <a:pt x="1590" y="189"/>
                </a:lnTo>
                <a:lnTo>
                  <a:pt x="1569" y="189"/>
                </a:lnTo>
                <a:lnTo>
                  <a:pt x="1548" y="188"/>
                </a:lnTo>
                <a:lnTo>
                  <a:pt x="1526" y="188"/>
                </a:lnTo>
                <a:lnTo>
                  <a:pt x="1493" y="189"/>
                </a:lnTo>
                <a:lnTo>
                  <a:pt x="1460" y="190"/>
                </a:lnTo>
                <a:lnTo>
                  <a:pt x="1428" y="195"/>
                </a:lnTo>
                <a:lnTo>
                  <a:pt x="1396" y="200"/>
                </a:lnTo>
                <a:lnTo>
                  <a:pt x="1365" y="208"/>
                </a:lnTo>
                <a:lnTo>
                  <a:pt x="1334" y="216"/>
                </a:lnTo>
                <a:lnTo>
                  <a:pt x="1306" y="226"/>
                </a:lnTo>
                <a:lnTo>
                  <a:pt x="1277" y="238"/>
                </a:lnTo>
                <a:lnTo>
                  <a:pt x="1248" y="250"/>
                </a:lnTo>
                <a:lnTo>
                  <a:pt x="1220" y="264"/>
                </a:lnTo>
                <a:lnTo>
                  <a:pt x="1193" y="280"/>
                </a:lnTo>
                <a:lnTo>
                  <a:pt x="1166" y="296"/>
                </a:lnTo>
                <a:lnTo>
                  <a:pt x="1142" y="314"/>
                </a:lnTo>
                <a:lnTo>
                  <a:pt x="1118" y="333"/>
                </a:lnTo>
                <a:lnTo>
                  <a:pt x="1094" y="353"/>
                </a:lnTo>
                <a:lnTo>
                  <a:pt x="1072" y="374"/>
                </a:lnTo>
                <a:lnTo>
                  <a:pt x="1051" y="396"/>
                </a:lnTo>
                <a:lnTo>
                  <a:pt x="1031" y="419"/>
                </a:lnTo>
                <a:lnTo>
                  <a:pt x="1011" y="443"/>
                </a:lnTo>
                <a:lnTo>
                  <a:pt x="994" y="468"/>
                </a:lnTo>
                <a:lnTo>
                  <a:pt x="977" y="494"/>
                </a:lnTo>
                <a:lnTo>
                  <a:pt x="961" y="521"/>
                </a:lnTo>
                <a:lnTo>
                  <a:pt x="947" y="549"/>
                </a:lnTo>
                <a:lnTo>
                  <a:pt x="934" y="576"/>
                </a:lnTo>
                <a:lnTo>
                  <a:pt x="923" y="605"/>
                </a:lnTo>
                <a:lnTo>
                  <a:pt x="912" y="635"/>
                </a:lnTo>
                <a:lnTo>
                  <a:pt x="904" y="665"/>
                </a:lnTo>
                <a:lnTo>
                  <a:pt x="897" y="696"/>
                </a:lnTo>
                <a:lnTo>
                  <a:pt x="891" y="728"/>
                </a:lnTo>
                <a:lnTo>
                  <a:pt x="887" y="759"/>
                </a:lnTo>
                <a:lnTo>
                  <a:pt x="885" y="791"/>
                </a:lnTo>
                <a:lnTo>
                  <a:pt x="884" y="824"/>
                </a:lnTo>
                <a:lnTo>
                  <a:pt x="885" y="859"/>
                </a:lnTo>
                <a:lnTo>
                  <a:pt x="888" y="895"/>
                </a:lnTo>
                <a:lnTo>
                  <a:pt x="893" y="929"/>
                </a:lnTo>
                <a:lnTo>
                  <a:pt x="900" y="963"/>
                </a:lnTo>
                <a:lnTo>
                  <a:pt x="908" y="997"/>
                </a:lnTo>
                <a:lnTo>
                  <a:pt x="918" y="1030"/>
                </a:lnTo>
                <a:lnTo>
                  <a:pt x="931" y="1062"/>
                </a:lnTo>
                <a:lnTo>
                  <a:pt x="945" y="1094"/>
                </a:lnTo>
                <a:lnTo>
                  <a:pt x="959" y="1124"/>
                </a:lnTo>
                <a:lnTo>
                  <a:pt x="977" y="1153"/>
                </a:lnTo>
                <a:lnTo>
                  <a:pt x="995" y="1181"/>
                </a:lnTo>
                <a:lnTo>
                  <a:pt x="1015" y="1208"/>
                </a:lnTo>
                <a:lnTo>
                  <a:pt x="1036" y="1235"/>
                </a:lnTo>
                <a:lnTo>
                  <a:pt x="1058" y="1260"/>
                </a:lnTo>
                <a:lnTo>
                  <a:pt x="1082" y="1283"/>
                </a:lnTo>
                <a:lnTo>
                  <a:pt x="1108" y="1305"/>
                </a:lnTo>
                <a:lnTo>
                  <a:pt x="0" y="5735"/>
                </a:lnTo>
                <a:lnTo>
                  <a:pt x="389" y="5378"/>
                </a:lnTo>
                <a:lnTo>
                  <a:pt x="860" y="3415"/>
                </a:lnTo>
                <a:lnTo>
                  <a:pt x="1173" y="3247"/>
                </a:lnTo>
                <a:lnTo>
                  <a:pt x="1490" y="1877"/>
                </a:lnTo>
                <a:close/>
                <a:moveTo>
                  <a:pt x="1898" y="1622"/>
                </a:moveTo>
                <a:lnTo>
                  <a:pt x="1986" y="2087"/>
                </a:lnTo>
                <a:lnTo>
                  <a:pt x="1962" y="2087"/>
                </a:lnTo>
                <a:lnTo>
                  <a:pt x="1937" y="2087"/>
                </a:lnTo>
                <a:lnTo>
                  <a:pt x="1913" y="2090"/>
                </a:lnTo>
                <a:lnTo>
                  <a:pt x="1890" y="2092"/>
                </a:lnTo>
                <a:lnTo>
                  <a:pt x="1868" y="2097"/>
                </a:lnTo>
                <a:lnTo>
                  <a:pt x="1846" y="2103"/>
                </a:lnTo>
                <a:lnTo>
                  <a:pt x="1825" y="2111"/>
                </a:lnTo>
                <a:lnTo>
                  <a:pt x="1805" y="2120"/>
                </a:lnTo>
                <a:lnTo>
                  <a:pt x="1784" y="2128"/>
                </a:lnTo>
                <a:lnTo>
                  <a:pt x="1764" y="2139"/>
                </a:lnTo>
                <a:lnTo>
                  <a:pt x="1744" y="2152"/>
                </a:lnTo>
                <a:lnTo>
                  <a:pt x="1726" y="2165"/>
                </a:lnTo>
                <a:lnTo>
                  <a:pt x="1707" y="2178"/>
                </a:lnTo>
                <a:lnTo>
                  <a:pt x="1688" y="2194"/>
                </a:lnTo>
                <a:lnTo>
                  <a:pt x="1671" y="2210"/>
                </a:lnTo>
                <a:lnTo>
                  <a:pt x="1653" y="2227"/>
                </a:lnTo>
                <a:lnTo>
                  <a:pt x="1464" y="1383"/>
                </a:lnTo>
                <a:lnTo>
                  <a:pt x="1436" y="1381"/>
                </a:lnTo>
                <a:lnTo>
                  <a:pt x="1410" y="1375"/>
                </a:lnTo>
                <a:lnTo>
                  <a:pt x="1385" y="1369"/>
                </a:lnTo>
                <a:lnTo>
                  <a:pt x="1360" y="1362"/>
                </a:lnTo>
                <a:lnTo>
                  <a:pt x="1334" y="1354"/>
                </a:lnTo>
                <a:lnTo>
                  <a:pt x="1310" y="1345"/>
                </a:lnTo>
                <a:lnTo>
                  <a:pt x="1288" y="1335"/>
                </a:lnTo>
                <a:lnTo>
                  <a:pt x="1265" y="1324"/>
                </a:lnTo>
                <a:lnTo>
                  <a:pt x="1243" y="1311"/>
                </a:lnTo>
                <a:lnTo>
                  <a:pt x="1220" y="1298"/>
                </a:lnTo>
                <a:lnTo>
                  <a:pt x="1199" y="1283"/>
                </a:lnTo>
                <a:lnTo>
                  <a:pt x="1178" y="1269"/>
                </a:lnTo>
                <a:lnTo>
                  <a:pt x="1158" y="1252"/>
                </a:lnTo>
                <a:lnTo>
                  <a:pt x="1140" y="1237"/>
                </a:lnTo>
                <a:lnTo>
                  <a:pt x="1122" y="1218"/>
                </a:lnTo>
                <a:lnTo>
                  <a:pt x="1103" y="1200"/>
                </a:lnTo>
                <a:lnTo>
                  <a:pt x="1088" y="1181"/>
                </a:lnTo>
                <a:lnTo>
                  <a:pt x="1071" y="1161"/>
                </a:lnTo>
                <a:lnTo>
                  <a:pt x="1056" y="1140"/>
                </a:lnTo>
                <a:lnTo>
                  <a:pt x="1043" y="1119"/>
                </a:lnTo>
                <a:lnTo>
                  <a:pt x="1030" y="1097"/>
                </a:lnTo>
                <a:lnTo>
                  <a:pt x="1018" y="1075"/>
                </a:lnTo>
                <a:lnTo>
                  <a:pt x="1007" y="1052"/>
                </a:lnTo>
                <a:lnTo>
                  <a:pt x="997" y="1029"/>
                </a:lnTo>
                <a:lnTo>
                  <a:pt x="988" y="1005"/>
                </a:lnTo>
                <a:lnTo>
                  <a:pt x="979" y="980"/>
                </a:lnTo>
                <a:lnTo>
                  <a:pt x="973" y="955"/>
                </a:lnTo>
                <a:lnTo>
                  <a:pt x="967" y="929"/>
                </a:lnTo>
                <a:lnTo>
                  <a:pt x="964" y="904"/>
                </a:lnTo>
                <a:lnTo>
                  <a:pt x="959" y="877"/>
                </a:lnTo>
                <a:lnTo>
                  <a:pt x="958" y="851"/>
                </a:lnTo>
                <a:lnTo>
                  <a:pt x="957" y="824"/>
                </a:lnTo>
                <a:lnTo>
                  <a:pt x="958" y="795"/>
                </a:lnTo>
                <a:lnTo>
                  <a:pt x="960" y="767"/>
                </a:lnTo>
                <a:lnTo>
                  <a:pt x="964" y="739"/>
                </a:lnTo>
                <a:lnTo>
                  <a:pt x="968" y="710"/>
                </a:lnTo>
                <a:lnTo>
                  <a:pt x="976" y="684"/>
                </a:lnTo>
                <a:lnTo>
                  <a:pt x="983" y="657"/>
                </a:lnTo>
                <a:lnTo>
                  <a:pt x="991" y="632"/>
                </a:lnTo>
                <a:lnTo>
                  <a:pt x="1001" y="605"/>
                </a:lnTo>
                <a:lnTo>
                  <a:pt x="1013" y="580"/>
                </a:lnTo>
                <a:lnTo>
                  <a:pt x="1026" y="555"/>
                </a:lnTo>
                <a:lnTo>
                  <a:pt x="1040" y="532"/>
                </a:lnTo>
                <a:lnTo>
                  <a:pt x="1056" y="510"/>
                </a:lnTo>
                <a:lnTo>
                  <a:pt x="1070" y="488"/>
                </a:lnTo>
                <a:lnTo>
                  <a:pt x="1088" y="466"/>
                </a:lnTo>
                <a:lnTo>
                  <a:pt x="1105" y="446"/>
                </a:lnTo>
                <a:lnTo>
                  <a:pt x="1124" y="426"/>
                </a:lnTo>
                <a:lnTo>
                  <a:pt x="1144" y="408"/>
                </a:lnTo>
                <a:lnTo>
                  <a:pt x="1165" y="389"/>
                </a:lnTo>
                <a:lnTo>
                  <a:pt x="1186" y="373"/>
                </a:lnTo>
                <a:lnTo>
                  <a:pt x="1208" y="357"/>
                </a:lnTo>
                <a:lnTo>
                  <a:pt x="1231" y="343"/>
                </a:lnTo>
                <a:lnTo>
                  <a:pt x="1255" y="330"/>
                </a:lnTo>
                <a:lnTo>
                  <a:pt x="1279" y="316"/>
                </a:lnTo>
                <a:lnTo>
                  <a:pt x="1304" y="305"/>
                </a:lnTo>
                <a:lnTo>
                  <a:pt x="1331" y="295"/>
                </a:lnTo>
                <a:lnTo>
                  <a:pt x="1356" y="286"/>
                </a:lnTo>
                <a:lnTo>
                  <a:pt x="1384" y="279"/>
                </a:lnTo>
                <a:lnTo>
                  <a:pt x="1411" y="272"/>
                </a:lnTo>
                <a:lnTo>
                  <a:pt x="1439" y="266"/>
                </a:lnTo>
                <a:lnTo>
                  <a:pt x="1467" y="264"/>
                </a:lnTo>
                <a:lnTo>
                  <a:pt x="1497" y="262"/>
                </a:lnTo>
                <a:lnTo>
                  <a:pt x="1526" y="261"/>
                </a:lnTo>
                <a:lnTo>
                  <a:pt x="1555" y="262"/>
                </a:lnTo>
                <a:lnTo>
                  <a:pt x="1584" y="264"/>
                </a:lnTo>
                <a:lnTo>
                  <a:pt x="1612" y="266"/>
                </a:lnTo>
                <a:lnTo>
                  <a:pt x="1641" y="272"/>
                </a:lnTo>
                <a:lnTo>
                  <a:pt x="1667" y="279"/>
                </a:lnTo>
                <a:lnTo>
                  <a:pt x="1695" y="286"/>
                </a:lnTo>
                <a:lnTo>
                  <a:pt x="1721" y="295"/>
                </a:lnTo>
                <a:lnTo>
                  <a:pt x="1747" y="305"/>
                </a:lnTo>
                <a:lnTo>
                  <a:pt x="1709" y="330"/>
                </a:lnTo>
                <a:lnTo>
                  <a:pt x="1674" y="354"/>
                </a:lnTo>
                <a:lnTo>
                  <a:pt x="1636" y="377"/>
                </a:lnTo>
                <a:lnTo>
                  <a:pt x="1600" y="401"/>
                </a:lnTo>
                <a:lnTo>
                  <a:pt x="1581" y="399"/>
                </a:lnTo>
                <a:lnTo>
                  <a:pt x="1563" y="398"/>
                </a:lnTo>
                <a:lnTo>
                  <a:pt x="1543" y="397"/>
                </a:lnTo>
                <a:lnTo>
                  <a:pt x="1526" y="396"/>
                </a:lnTo>
                <a:lnTo>
                  <a:pt x="1504" y="397"/>
                </a:lnTo>
                <a:lnTo>
                  <a:pt x="1482" y="398"/>
                </a:lnTo>
                <a:lnTo>
                  <a:pt x="1459" y="400"/>
                </a:lnTo>
                <a:lnTo>
                  <a:pt x="1438" y="405"/>
                </a:lnTo>
                <a:lnTo>
                  <a:pt x="1417" y="410"/>
                </a:lnTo>
                <a:lnTo>
                  <a:pt x="1397" y="415"/>
                </a:lnTo>
                <a:lnTo>
                  <a:pt x="1376" y="421"/>
                </a:lnTo>
                <a:lnTo>
                  <a:pt x="1356" y="430"/>
                </a:lnTo>
                <a:lnTo>
                  <a:pt x="1338" y="438"/>
                </a:lnTo>
                <a:lnTo>
                  <a:pt x="1320" y="448"/>
                </a:lnTo>
                <a:lnTo>
                  <a:pt x="1301" y="458"/>
                </a:lnTo>
                <a:lnTo>
                  <a:pt x="1283" y="469"/>
                </a:lnTo>
                <a:lnTo>
                  <a:pt x="1266" y="481"/>
                </a:lnTo>
                <a:lnTo>
                  <a:pt x="1250" y="493"/>
                </a:lnTo>
                <a:lnTo>
                  <a:pt x="1234" y="508"/>
                </a:lnTo>
                <a:lnTo>
                  <a:pt x="1219" y="521"/>
                </a:lnTo>
                <a:lnTo>
                  <a:pt x="1205" y="536"/>
                </a:lnTo>
                <a:lnTo>
                  <a:pt x="1192" y="552"/>
                </a:lnTo>
                <a:lnTo>
                  <a:pt x="1178" y="567"/>
                </a:lnTo>
                <a:lnTo>
                  <a:pt x="1166" y="585"/>
                </a:lnTo>
                <a:lnTo>
                  <a:pt x="1155" y="602"/>
                </a:lnTo>
                <a:lnTo>
                  <a:pt x="1144" y="620"/>
                </a:lnTo>
                <a:lnTo>
                  <a:pt x="1135" y="638"/>
                </a:lnTo>
                <a:lnTo>
                  <a:pt x="1126" y="657"/>
                </a:lnTo>
                <a:lnTo>
                  <a:pt x="1119" y="677"/>
                </a:lnTo>
                <a:lnTo>
                  <a:pt x="1111" y="697"/>
                </a:lnTo>
                <a:lnTo>
                  <a:pt x="1106" y="718"/>
                </a:lnTo>
                <a:lnTo>
                  <a:pt x="1101" y="738"/>
                </a:lnTo>
                <a:lnTo>
                  <a:pt x="1098" y="759"/>
                </a:lnTo>
                <a:lnTo>
                  <a:pt x="1094" y="780"/>
                </a:lnTo>
                <a:lnTo>
                  <a:pt x="1093" y="802"/>
                </a:lnTo>
                <a:lnTo>
                  <a:pt x="1092" y="824"/>
                </a:lnTo>
                <a:lnTo>
                  <a:pt x="1093" y="846"/>
                </a:lnTo>
                <a:lnTo>
                  <a:pt x="1094" y="867"/>
                </a:lnTo>
                <a:lnTo>
                  <a:pt x="1098" y="888"/>
                </a:lnTo>
                <a:lnTo>
                  <a:pt x="1101" y="909"/>
                </a:lnTo>
                <a:lnTo>
                  <a:pt x="1106" y="930"/>
                </a:lnTo>
                <a:lnTo>
                  <a:pt x="1111" y="951"/>
                </a:lnTo>
                <a:lnTo>
                  <a:pt x="1119" y="971"/>
                </a:lnTo>
                <a:lnTo>
                  <a:pt x="1126" y="990"/>
                </a:lnTo>
                <a:lnTo>
                  <a:pt x="1135" y="1009"/>
                </a:lnTo>
                <a:lnTo>
                  <a:pt x="1144" y="1028"/>
                </a:lnTo>
                <a:lnTo>
                  <a:pt x="1155" y="1045"/>
                </a:lnTo>
                <a:lnTo>
                  <a:pt x="1166" y="1062"/>
                </a:lnTo>
                <a:lnTo>
                  <a:pt x="1178" y="1080"/>
                </a:lnTo>
                <a:lnTo>
                  <a:pt x="1192" y="1095"/>
                </a:lnTo>
                <a:lnTo>
                  <a:pt x="1205" y="1112"/>
                </a:lnTo>
                <a:lnTo>
                  <a:pt x="1219" y="1126"/>
                </a:lnTo>
                <a:lnTo>
                  <a:pt x="1234" y="1139"/>
                </a:lnTo>
                <a:lnTo>
                  <a:pt x="1250" y="1154"/>
                </a:lnTo>
                <a:lnTo>
                  <a:pt x="1266" y="1167"/>
                </a:lnTo>
                <a:lnTo>
                  <a:pt x="1283" y="1178"/>
                </a:lnTo>
                <a:lnTo>
                  <a:pt x="1301" y="1189"/>
                </a:lnTo>
                <a:lnTo>
                  <a:pt x="1320" y="1200"/>
                </a:lnTo>
                <a:lnTo>
                  <a:pt x="1338" y="1209"/>
                </a:lnTo>
                <a:lnTo>
                  <a:pt x="1356" y="1218"/>
                </a:lnTo>
                <a:lnTo>
                  <a:pt x="1376" y="1226"/>
                </a:lnTo>
                <a:lnTo>
                  <a:pt x="1397" y="1232"/>
                </a:lnTo>
                <a:lnTo>
                  <a:pt x="1417" y="1239"/>
                </a:lnTo>
                <a:lnTo>
                  <a:pt x="1438" y="1243"/>
                </a:lnTo>
                <a:lnTo>
                  <a:pt x="1459" y="1247"/>
                </a:lnTo>
                <a:lnTo>
                  <a:pt x="1482" y="1250"/>
                </a:lnTo>
                <a:lnTo>
                  <a:pt x="1504" y="1251"/>
                </a:lnTo>
                <a:lnTo>
                  <a:pt x="1526" y="1251"/>
                </a:lnTo>
                <a:lnTo>
                  <a:pt x="1542" y="1251"/>
                </a:lnTo>
                <a:lnTo>
                  <a:pt x="1559" y="1250"/>
                </a:lnTo>
                <a:lnTo>
                  <a:pt x="1576" y="1249"/>
                </a:lnTo>
                <a:lnTo>
                  <a:pt x="1592" y="1247"/>
                </a:lnTo>
                <a:lnTo>
                  <a:pt x="1609" y="1243"/>
                </a:lnTo>
                <a:lnTo>
                  <a:pt x="1624" y="1240"/>
                </a:lnTo>
                <a:lnTo>
                  <a:pt x="1640" y="1237"/>
                </a:lnTo>
                <a:lnTo>
                  <a:pt x="1655" y="1232"/>
                </a:lnTo>
                <a:lnTo>
                  <a:pt x="1671" y="1228"/>
                </a:lnTo>
                <a:lnTo>
                  <a:pt x="1686" y="1221"/>
                </a:lnTo>
                <a:lnTo>
                  <a:pt x="1699" y="1216"/>
                </a:lnTo>
                <a:lnTo>
                  <a:pt x="1715" y="1208"/>
                </a:lnTo>
                <a:lnTo>
                  <a:pt x="1729" y="1201"/>
                </a:lnTo>
                <a:lnTo>
                  <a:pt x="1742" y="1195"/>
                </a:lnTo>
                <a:lnTo>
                  <a:pt x="1756" y="1186"/>
                </a:lnTo>
                <a:lnTo>
                  <a:pt x="1769" y="1177"/>
                </a:lnTo>
                <a:lnTo>
                  <a:pt x="1777" y="1190"/>
                </a:lnTo>
                <a:lnTo>
                  <a:pt x="1785" y="1202"/>
                </a:lnTo>
                <a:lnTo>
                  <a:pt x="1790" y="1216"/>
                </a:lnTo>
                <a:lnTo>
                  <a:pt x="1796" y="1228"/>
                </a:lnTo>
                <a:lnTo>
                  <a:pt x="1800" y="1241"/>
                </a:lnTo>
                <a:lnTo>
                  <a:pt x="1805" y="1256"/>
                </a:lnTo>
                <a:lnTo>
                  <a:pt x="1808" y="1269"/>
                </a:lnTo>
                <a:lnTo>
                  <a:pt x="1811" y="1282"/>
                </a:lnTo>
                <a:lnTo>
                  <a:pt x="1816" y="1310"/>
                </a:lnTo>
                <a:lnTo>
                  <a:pt x="1819" y="1337"/>
                </a:lnTo>
                <a:lnTo>
                  <a:pt x="1822" y="1365"/>
                </a:lnTo>
                <a:lnTo>
                  <a:pt x="1826" y="1394"/>
                </a:lnTo>
                <a:lnTo>
                  <a:pt x="1829" y="1421"/>
                </a:lnTo>
                <a:lnTo>
                  <a:pt x="1832" y="1450"/>
                </a:lnTo>
                <a:lnTo>
                  <a:pt x="1837" y="1479"/>
                </a:lnTo>
                <a:lnTo>
                  <a:pt x="1843" y="1508"/>
                </a:lnTo>
                <a:lnTo>
                  <a:pt x="1848" y="1522"/>
                </a:lnTo>
                <a:lnTo>
                  <a:pt x="1852" y="1538"/>
                </a:lnTo>
                <a:lnTo>
                  <a:pt x="1858" y="1551"/>
                </a:lnTo>
                <a:lnTo>
                  <a:pt x="1864" y="1565"/>
                </a:lnTo>
                <a:lnTo>
                  <a:pt x="1872" y="1580"/>
                </a:lnTo>
                <a:lnTo>
                  <a:pt x="1879" y="1593"/>
                </a:lnTo>
                <a:lnTo>
                  <a:pt x="1888" y="1607"/>
                </a:lnTo>
                <a:lnTo>
                  <a:pt x="1898" y="1622"/>
                </a:lnTo>
                <a:close/>
              </a:path>
            </a:pathLst>
          </a:custGeom>
          <a:solidFill>
            <a:srgbClr val="0060AE"/>
          </a:solidFill>
          <a:ln w="3175" cmpd="sng">
            <a:noFill/>
            <a:round/>
            <a:headEnd/>
            <a:tailEnd/>
          </a:ln>
        </p:spPr>
        <p:txBody>
          <a:bodyPr/>
          <a:lstStyle/>
          <a:p>
            <a:endParaRPr lang="en-US" noProof="0"/>
          </a:p>
        </p:txBody>
      </p:sp>
      <p:pic>
        <p:nvPicPr>
          <p:cNvPr id="11" name="Picture 2674" descr="DCGI_LOGO_CMY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1845" y="121456"/>
            <a:ext cx="1848955" cy="800756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626062" y="5121068"/>
            <a:ext cx="803937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Acknowledgements</a:t>
            </a:r>
            <a:endParaRPr lang="cs-CZ" dirty="0" smtClean="0"/>
          </a:p>
          <a:p>
            <a:r>
              <a:rPr lang="en-US" sz="2000" dirty="0" err="1" smtClean="0"/>
              <a:t>Ji</a:t>
            </a:r>
            <a:r>
              <a:rPr lang="cs-CZ" sz="2000" dirty="0"/>
              <a:t>ří Dušek, </a:t>
            </a:r>
            <a:r>
              <a:rPr lang="cs-CZ" sz="2000" dirty="0" err="1"/>
              <a:t>Jason</a:t>
            </a:r>
            <a:r>
              <a:rPr lang="cs-CZ" sz="2000" dirty="0"/>
              <a:t> </a:t>
            </a:r>
            <a:r>
              <a:rPr lang="cs-CZ" sz="2000" dirty="0" err="1"/>
              <a:t>Mitchell</a:t>
            </a:r>
            <a:r>
              <a:rPr lang="cs-CZ" sz="2000" dirty="0"/>
              <a:t>, </a:t>
            </a:r>
            <a:r>
              <a:rPr lang="en-US" sz="2000" dirty="0"/>
              <a:t>Stephen </a:t>
            </a:r>
            <a:r>
              <a:rPr lang="en-US" sz="2000" dirty="0" smtClean="0"/>
              <a:t>Hill, Petri </a:t>
            </a:r>
            <a:r>
              <a:rPr lang="en-US" sz="2000" dirty="0" err="1" smtClean="0"/>
              <a:t>Häkkinen</a:t>
            </a:r>
            <a:r>
              <a:rPr lang="en-US" sz="2000" dirty="0" smtClean="0"/>
              <a:t> </a:t>
            </a:r>
            <a:endParaRPr lang="en-US" sz="2000" dirty="0"/>
          </a:p>
          <a:p>
            <a:r>
              <a:rPr lang="cs-CZ" sz="2000" dirty="0" err="1" smtClean="0"/>
              <a:t>Valve</a:t>
            </a:r>
            <a:r>
              <a:rPr lang="cs-CZ" sz="2000" dirty="0" smtClean="0"/>
              <a:t> </a:t>
            </a:r>
            <a:r>
              <a:rPr lang="cs-CZ" sz="2000" dirty="0" err="1" smtClean="0"/>
              <a:t>Corp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endParaRPr lang="en-US" sz="2000" dirty="0"/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7043" y="1651566"/>
            <a:ext cx="4557410" cy="2471449"/>
          </a:xfrm>
          <a:prstGeom prst="rect">
            <a:avLst/>
          </a:prstGeom>
        </p:spPr>
      </p:pic>
      <p:sp>
        <p:nvSpPr>
          <p:cNvPr id="8" name="Nadpis 4"/>
          <p:cNvSpPr txBox="1">
            <a:spLocks/>
          </p:cNvSpPr>
          <p:nvPr/>
        </p:nvSpPr>
        <p:spPr bwMode="auto">
          <a:xfrm>
            <a:off x="3457317" y="4123015"/>
            <a:ext cx="2376863" cy="69464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7" tIns="44450" rIns="90487" bIns="44450" numCol="1" anchor="b" anchorCtr="0" compatLnSpc="1">
            <a:prstTxWarp prst="textNoShape">
              <a:avLst/>
            </a:prstTxWarp>
          </a:bodyPr>
          <a:lstStyle>
            <a:lvl1pPr algn="l" defTabSz="762000" rtl="0" eaLnBrk="0" fontAlgn="base" hangingPunct="0">
              <a:spcBef>
                <a:spcPct val="0"/>
              </a:spcBef>
              <a:spcAft>
                <a:spcPct val="0"/>
              </a:spcAft>
              <a:defRPr sz="4000" b="1" cap="all" spc="0" baseline="0">
                <a:solidFill>
                  <a:srgbClr val="0060AE"/>
                </a:solidFill>
                <a:effectLst/>
                <a:latin typeface="Calibri" pitchFamily="34" charset="0"/>
                <a:ea typeface="+mj-ea"/>
                <a:cs typeface="Calibri" pitchFamily="34" charset="0"/>
              </a:defRPr>
            </a:lvl1pPr>
            <a:lvl2pPr algn="l" defTabSz="762000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0A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defRPr>
            </a:lvl2pPr>
            <a:lvl3pPr algn="l" defTabSz="762000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0A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defRPr>
            </a:lvl3pPr>
            <a:lvl4pPr algn="l" defTabSz="762000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0A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defRPr>
            </a:lvl4pPr>
            <a:lvl5pPr algn="l" defTabSz="762000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60A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defRPr>
            </a:lvl5pPr>
            <a:lvl6pPr marL="457200" algn="l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60A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defRPr>
            </a:lvl6pPr>
            <a:lvl7pPr marL="914400" algn="l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60A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defRPr>
            </a:lvl7pPr>
            <a:lvl8pPr marL="1371600" algn="l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60A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defRPr>
            </a:lvl8pPr>
            <a:lvl9pPr marL="1828800" algn="l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60A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defRPr>
            </a:lvl9pPr>
          </a:lstStyle>
          <a:p>
            <a:pPr>
              <a:tabLst>
                <a:tab pos="1708150" algn="l"/>
              </a:tabLst>
            </a:pPr>
            <a:r>
              <a:rPr lang="en-US" sz="3600" cap="none" dirty="0" smtClean="0"/>
              <a:t>Questions?</a:t>
            </a:r>
            <a:endParaRPr lang="cs-CZ" sz="3600" cap="none" dirty="0">
              <a:solidFill>
                <a:srgbClr val="00BAE8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Walkthrough Summary Results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24</a:t>
            </a:fld>
            <a:r>
              <a:rPr lang="cs-CZ" smtClean="0"/>
              <a:t>)</a:t>
            </a:r>
            <a:endParaRPr lang="cs-CZ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1110" y="1522999"/>
            <a:ext cx="6468533" cy="4970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632901" y="1074836"/>
            <a:ext cx="36848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Average frame times [</a:t>
            </a:r>
            <a:r>
              <a:rPr lang="en-US" sz="2400" dirty="0" err="1" smtClean="0">
                <a:solidFill>
                  <a:schemeClr val="tx1"/>
                </a:solidFill>
              </a:rPr>
              <a:t>ms</a:t>
            </a:r>
            <a:r>
              <a:rPr lang="en-US" sz="2400" dirty="0" smtClean="0">
                <a:solidFill>
                  <a:schemeClr val="tx1"/>
                </a:solidFill>
              </a:rPr>
              <a:t>]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 bwMode="auto">
          <a:xfrm>
            <a:off x="3298677" y="3290131"/>
            <a:ext cx="1461330" cy="264919"/>
          </a:xfrm>
          <a:prstGeom prst="rect">
            <a:avLst/>
          </a:prstGeom>
          <a:solidFill>
            <a:srgbClr val="C00000">
              <a:alpha val="10000"/>
            </a:srgbClr>
          </a:solidFill>
          <a:ln w="508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3298677" y="4724400"/>
            <a:ext cx="1461330" cy="264919"/>
          </a:xfrm>
          <a:prstGeom prst="rect">
            <a:avLst/>
          </a:prstGeom>
          <a:solidFill>
            <a:srgbClr val="C00000">
              <a:alpha val="10000"/>
            </a:srgbClr>
          </a:solidFill>
          <a:ln w="508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5509189" y="3287283"/>
            <a:ext cx="1461330" cy="264919"/>
          </a:xfrm>
          <a:prstGeom prst="rect">
            <a:avLst/>
          </a:prstGeom>
          <a:solidFill>
            <a:srgbClr val="C00000">
              <a:alpha val="10000"/>
            </a:srgbClr>
          </a:solidFill>
          <a:ln w="508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298677" y="6160093"/>
            <a:ext cx="4409630" cy="264919"/>
          </a:xfrm>
          <a:prstGeom prst="rect">
            <a:avLst/>
          </a:prstGeom>
          <a:solidFill>
            <a:srgbClr val="C00000">
              <a:alpha val="10000"/>
            </a:srgbClr>
          </a:solidFill>
          <a:ln w="508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5509189" y="4724400"/>
            <a:ext cx="1461330" cy="264919"/>
          </a:xfrm>
          <a:prstGeom prst="rect">
            <a:avLst/>
          </a:prstGeom>
          <a:solidFill>
            <a:srgbClr val="C00000">
              <a:alpha val="10000"/>
            </a:srgbClr>
          </a:solidFill>
          <a:ln w="508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4778524" y="3020940"/>
            <a:ext cx="730665" cy="264919"/>
          </a:xfrm>
          <a:prstGeom prst="rect">
            <a:avLst/>
          </a:prstGeom>
          <a:solidFill>
            <a:srgbClr val="C00000">
              <a:alpha val="10000"/>
            </a:srgbClr>
          </a:solidFill>
          <a:ln w="508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6977642" y="3020939"/>
            <a:ext cx="730665" cy="264919"/>
          </a:xfrm>
          <a:prstGeom prst="rect">
            <a:avLst/>
          </a:prstGeom>
          <a:solidFill>
            <a:srgbClr val="C00000">
              <a:alpha val="10000"/>
            </a:srgbClr>
          </a:solidFill>
          <a:ln w="508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 bwMode="auto">
          <a:xfrm>
            <a:off x="4777099" y="4450936"/>
            <a:ext cx="730665" cy="264919"/>
          </a:xfrm>
          <a:prstGeom prst="rect">
            <a:avLst/>
          </a:prstGeom>
          <a:solidFill>
            <a:srgbClr val="C00000">
              <a:alpha val="10000"/>
            </a:srgbClr>
          </a:solidFill>
          <a:ln w="508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6977642" y="4450935"/>
            <a:ext cx="730665" cy="264919"/>
          </a:xfrm>
          <a:prstGeom prst="rect">
            <a:avLst/>
          </a:prstGeom>
          <a:solidFill>
            <a:srgbClr val="C00000">
              <a:alpha val="10000"/>
            </a:srgbClr>
          </a:solidFill>
          <a:ln w="508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4503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Light </a:t>
            </a:r>
            <a:r>
              <a:rPr lang="en-US" dirty="0" smtClean="0"/>
              <a:t>Elevation </a:t>
            </a:r>
            <a:r>
              <a:rPr lang="en-US" dirty="0"/>
              <a:t>A</a:t>
            </a:r>
            <a:r>
              <a:rPr lang="en-US" dirty="0" smtClean="0"/>
              <a:t>ngle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25</a:t>
            </a:fld>
            <a:r>
              <a:rPr lang="cs-CZ" smtClean="0"/>
              <a:t>)</a:t>
            </a:r>
            <a:endParaRPr lang="cs-CZ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87027"/>
            <a:ext cx="9163021" cy="3342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6823" y="1083901"/>
            <a:ext cx="2075695" cy="1556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421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Different Masking </a:t>
            </a:r>
            <a:r>
              <a:rPr lang="en-US" dirty="0"/>
              <a:t>T</a:t>
            </a:r>
            <a:r>
              <a:rPr lang="en-US" dirty="0" smtClean="0"/>
              <a:t>echniques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26</a:t>
            </a:fld>
            <a:r>
              <a:rPr lang="cs-CZ" smtClean="0"/>
              <a:t>)</a:t>
            </a:r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7757" y="2948145"/>
            <a:ext cx="9283303" cy="3303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262" y="733060"/>
            <a:ext cx="2499946" cy="188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 bwMode="auto">
          <a:xfrm flipV="1">
            <a:off x="1732085" y="2725615"/>
            <a:ext cx="1354015" cy="677008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0" name="Přímá spojnice se šipkou 9"/>
          <p:cNvCxnSpPr/>
          <p:nvPr/>
        </p:nvCxnSpPr>
        <p:spPr bwMode="auto">
          <a:xfrm flipH="1" flipV="1">
            <a:off x="5706208" y="2725615"/>
            <a:ext cx="536330" cy="597878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</p:spTree>
    <p:extLst>
      <p:ext uri="{BB962C8B-B14F-4D97-AF65-F5344CB8AC3E}">
        <p14:creationId xmlns:p14="http://schemas.microsoft.com/office/powerpoint/2010/main" val="4066891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Masks Example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8486" y="1400976"/>
            <a:ext cx="4488091" cy="4540686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l"/>
            <a:r>
              <a:rPr lang="en-US" smtClean="0"/>
              <a:t>I3D 2011</a:t>
            </a:r>
            <a:endParaRPr lang="en-US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cs-CZ" smtClean="0"/>
              <a:t>(</a:t>
            </a:r>
            <a:fld id="{34BF4D0F-4AF8-488E-8346-8C77FDE3B15D}" type="slidenum">
              <a:rPr lang="cs-CZ" smtClean="0"/>
              <a:pPr/>
              <a:t>27</a:t>
            </a:fld>
            <a:r>
              <a:rPr lang="cs-CZ" smtClean="0"/>
              <a:t>)</a:t>
            </a: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959596" y="4163099"/>
            <a:ext cx="16594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solidFill>
                  <a:schemeClr val="tx1"/>
                </a:solidFill>
              </a:rPr>
              <a:t>Culled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59599" y="4563209"/>
            <a:ext cx="16594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solidFill>
                  <a:schemeClr val="tx1"/>
                </a:solidFill>
              </a:rPr>
              <a:t>D, C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59598" y="4915664"/>
            <a:ext cx="16594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solidFill>
                  <a:schemeClr val="tx1"/>
                </a:solidFill>
              </a:rPr>
              <a:t>D, C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59597" y="5278761"/>
            <a:ext cx="16594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solidFill>
                  <a:schemeClr val="tx1"/>
                </a:solidFill>
              </a:rPr>
              <a:t>D, C, B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915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74400" y="6061754"/>
            <a:ext cx="6333566" cy="694646"/>
          </a:xfrm>
        </p:spPr>
        <p:txBody>
          <a:bodyPr/>
          <a:lstStyle/>
          <a:p>
            <a:pPr>
              <a:tabLst>
                <a:tab pos="1708150" algn="l"/>
              </a:tabLst>
            </a:pPr>
            <a:r>
              <a:rPr lang="en-US" sz="3600" cap="none" dirty="0" smtClean="0">
                <a:latin typeface="Calibri" pitchFamily="34" charset="0"/>
                <a:cs typeface="Calibri" pitchFamily="34" charset="0"/>
              </a:rPr>
              <a:t>… thank you</a:t>
            </a:r>
            <a:endParaRPr lang="cs-CZ" sz="3600" cap="none" dirty="0">
              <a:solidFill>
                <a:srgbClr val="00BAE8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5923309" y="6157802"/>
            <a:ext cx="3220691" cy="609887"/>
          </a:xfrm>
        </p:spPr>
        <p:txBody>
          <a:bodyPr/>
          <a:lstStyle/>
          <a:p>
            <a:r>
              <a:rPr lang="cs-CZ" cap="none" dirty="0" err="1" smtClean="0"/>
              <a:t>bittner</a:t>
            </a:r>
            <a:r>
              <a:rPr lang="en-US" cap="none" dirty="0" smtClean="0">
                <a:latin typeface="Calibri" pitchFamily="34" charset="0"/>
                <a:cs typeface="Calibri" pitchFamily="34" charset="0"/>
              </a:rPr>
              <a:t>@</a:t>
            </a:r>
            <a:r>
              <a:rPr lang="en-US" cap="none" dirty="0" err="1" smtClean="0">
                <a:latin typeface="Calibri" pitchFamily="34" charset="0"/>
                <a:cs typeface="Calibri" pitchFamily="34" charset="0"/>
              </a:rPr>
              <a:t>fel.cvut.cz</a:t>
            </a:r>
            <a:endParaRPr lang="cs-CZ" cap="none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Freeform 2664"/>
          <p:cNvSpPr>
            <a:spLocks noEditPoints="1"/>
          </p:cNvSpPr>
          <p:nvPr/>
        </p:nvSpPr>
        <p:spPr bwMode="auto">
          <a:xfrm>
            <a:off x="89157" y="40887"/>
            <a:ext cx="1231643" cy="881325"/>
          </a:xfrm>
          <a:custGeom>
            <a:avLst/>
            <a:gdLst/>
            <a:ahLst/>
            <a:cxnLst>
              <a:cxn ang="0">
                <a:pos x="6391" y="1980"/>
              </a:cxn>
              <a:cxn ang="0">
                <a:pos x="4731" y="2999"/>
              </a:cxn>
              <a:cxn ang="0">
                <a:pos x="6105" y="1150"/>
              </a:cxn>
              <a:cxn ang="0">
                <a:pos x="4706" y="2080"/>
              </a:cxn>
              <a:cxn ang="0">
                <a:pos x="4519" y="3036"/>
              </a:cxn>
              <a:cxn ang="0">
                <a:pos x="5784" y="707"/>
              </a:cxn>
              <a:cxn ang="0">
                <a:pos x="4092" y="1494"/>
              </a:cxn>
              <a:cxn ang="0">
                <a:pos x="4367" y="366"/>
              </a:cxn>
              <a:cxn ang="0">
                <a:pos x="4936" y="1161"/>
              </a:cxn>
              <a:cxn ang="0">
                <a:pos x="5177" y="331"/>
              </a:cxn>
              <a:cxn ang="0">
                <a:pos x="5468" y="209"/>
              </a:cxn>
              <a:cxn ang="0">
                <a:pos x="3065" y="4379"/>
              </a:cxn>
              <a:cxn ang="0">
                <a:pos x="3501" y="3734"/>
              </a:cxn>
              <a:cxn ang="0">
                <a:pos x="2856" y="3445"/>
              </a:cxn>
              <a:cxn ang="0">
                <a:pos x="2585" y="4820"/>
              </a:cxn>
              <a:cxn ang="0">
                <a:pos x="5337" y="3764"/>
              </a:cxn>
              <a:cxn ang="0">
                <a:pos x="7091" y="1164"/>
              </a:cxn>
              <a:cxn ang="0">
                <a:pos x="5810" y="3105"/>
              </a:cxn>
              <a:cxn ang="0">
                <a:pos x="5412" y="3681"/>
              </a:cxn>
              <a:cxn ang="0">
                <a:pos x="6047" y="5085"/>
              </a:cxn>
              <a:cxn ang="0">
                <a:pos x="5597" y="4954"/>
              </a:cxn>
              <a:cxn ang="0">
                <a:pos x="5581" y="5395"/>
              </a:cxn>
              <a:cxn ang="0">
                <a:pos x="7181" y="5196"/>
              </a:cxn>
              <a:cxn ang="0">
                <a:pos x="6025" y="3434"/>
              </a:cxn>
              <a:cxn ang="0">
                <a:pos x="7165" y="1685"/>
              </a:cxn>
              <a:cxn ang="0">
                <a:pos x="6238" y="2300"/>
              </a:cxn>
              <a:cxn ang="0">
                <a:pos x="6571" y="507"/>
              </a:cxn>
              <a:cxn ang="0">
                <a:pos x="3576" y="3644"/>
              </a:cxn>
              <a:cxn ang="0">
                <a:pos x="3223" y="4627"/>
              </a:cxn>
              <a:cxn ang="0">
                <a:pos x="2792" y="4700"/>
              </a:cxn>
              <a:cxn ang="0">
                <a:pos x="2753" y="5187"/>
              </a:cxn>
              <a:cxn ang="0">
                <a:pos x="4179" y="5537"/>
              </a:cxn>
              <a:cxn ang="0">
                <a:pos x="4327" y="3813"/>
              </a:cxn>
              <a:cxn ang="0">
                <a:pos x="1683" y="2288"/>
              </a:cxn>
              <a:cxn ang="0">
                <a:pos x="3520" y="2350"/>
              </a:cxn>
              <a:cxn ang="0">
                <a:pos x="2676" y="3373"/>
              </a:cxn>
              <a:cxn ang="0">
                <a:pos x="2090" y="2791"/>
              </a:cxn>
              <a:cxn ang="0">
                <a:pos x="1841" y="2257"/>
              </a:cxn>
              <a:cxn ang="0">
                <a:pos x="2310" y="2759"/>
              </a:cxn>
              <a:cxn ang="0">
                <a:pos x="3223" y="2143"/>
              </a:cxn>
              <a:cxn ang="0">
                <a:pos x="2290" y="524"/>
              </a:cxn>
              <a:cxn ang="0">
                <a:pos x="1677" y="686"/>
              </a:cxn>
              <a:cxn ang="0">
                <a:pos x="1847" y="1061"/>
              </a:cxn>
              <a:cxn ang="0">
                <a:pos x="1467" y="1060"/>
              </a:cxn>
              <a:cxn ang="0">
                <a:pos x="1470" y="473"/>
              </a:cxn>
              <a:cxn ang="0">
                <a:pos x="2737" y="5341"/>
              </a:cxn>
              <a:cxn ang="0">
                <a:pos x="3981" y="5661"/>
              </a:cxn>
              <a:cxn ang="0">
                <a:pos x="4684" y="3843"/>
              </a:cxn>
              <a:cxn ang="0">
                <a:pos x="6339" y="5073"/>
              </a:cxn>
              <a:cxn ang="0">
                <a:pos x="5766" y="5519"/>
              </a:cxn>
              <a:cxn ang="0">
                <a:pos x="7267" y="5275"/>
              </a:cxn>
              <a:cxn ang="0">
                <a:pos x="6102" y="3379"/>
              </a:cxn>
              <a:cxn ang="0">
                <a:pos x="7595" y="716"/>
              </a:cxn>
              <a:cxn ang="0">
                <a:pos x="6790" y="369"/>
              </a:cxn>
              <a:cxn ang="0">
                <a:pos x="6100" y="2440"/>
              </a:cxn>
              <a:cxn ang="0">
                <a:pos x="6244" y="1572"/>
              </a:cxn>
              <a:cxn ang="0">
                <a:pos x="4899" y="114"/>
              </a:cxn>
              <a:cxn ang="0">
                <a:pos x="3982" y="876"/>
              </a:cxn>
              <a:cxn ang="0">
                <a:pos x="4759" y="832"/>
              </a:cxn>
              <a:cxn ang="0">
                <a:pos x="3295" y="1444"/>
              </a:cxn>
              <a:cxn ang="0">
                <a:pos x="1819" y="254"/>
              </a:cxn>
              <a:cxn ang="0">
                <a:pos x="1140" y="1237"/>
              </a:cxn>
              <a:cxn ang="0">
                <a:pos x="1098" y="888"/>
              </a:cxn>
            </a:cxnLst>
            <a:rect l="0" t="0" r="r" b="b"/>
            <a:pathLst>
              <a:path w="7626" h="5794">
                <a:moveTo>
                  <a:pt x="6563" y="1785"/>
                </a:moveTo>
                <a:lnTo>
                  <a:pt x="6871" y="1527"/>
                </a:lnTo>
                <a:lnTo>
                  <a:pt x="6915" y="1564"/>
                </a:lnTo>
                <a:lnTo>
                  <a:pt x="6961" y="1604"/>
                </a:lnTo>
                <a:lnTo>
                  <a:pt x="7007" y="1644"/>
                </a:lnTo>
                <a:lnTo>
                  <a:pt x="7052" y="1684"/>
                </a:lnTo>
                <a:lnTo>
                  <a:pt x="7098" y="1726"/>
                </a:lnTo>
                <a:lnTo>
                  <a:pt x="7141" y="1768"/>
                </a:lnTo>
                <a:lnTo>
                  <a:pt x="7162" y="1790"/>
                </a:lnTo>
                <a:lnTo>
                  <a:pt x="7183" y="1812"/>
                </a:lnTo>
                <a:lnTo>
                  <a:pt x="7203" y="1834"/>
                </a:lnTo>
                <a:lnTo>
                  <a:pt x="7223" y="1857"/>
                </a:lnTo>
                <a:lnTo>
                  <a:pt x="7242" y="1881"/>
                </a:lnTo>
                <a:lnTo>
                  <a:pt x="7259" y="1903"/>
                </a:lnTo>
                <a:lnTo>
                  <a:pt x="7277" y="1927"/>
                </a:lnTo>
                <a:lnTo>
                  <a:pt x="7293" y="1951"/>
                </a:lnTo>
                <a:lnTo>
                  <a:pt x="7308" y="1977"/>
                </a:lnTo>
                <a:lnTo>
                  <a:pt x="7322" y="2002"/>
                </a:lnTo>
                <a:lnTo>
                  <a:pt x="7336" y="2028"/>
                </a:lnTo>
                <a:lnTo>
                  <a:pt x="7347" y="2054"/>
                </a:lnTo>
                <a:lnTo>
                  <a:pt x="7358" y="2081"/>
                </a:lnTo>
                <a:lnTo>
                  <a:pt x="7367" y="2109"/>
                </a:lnTo>
                <a:lnTo>
                  <a:pt x="7374" y="2136"/>
                </a:lnTo>
                <a:lnTo>
                  <a:pt x="7380" y="2165"/>
                </a:lnTo>
                <a:lnTo>
                  <a:pt x="7385" y="2194"/>
                </a:lnTo>
                <a:lnTo>
                  <a:pt x="7389" y="2224"/>
                </a:lnTo>
                <a:lnTo>
                  <a:pt x="7390" y="2255"/>
                </a:lnTo>
                <a:lnTo>
                  <a:pt x="7390" y="2286"/>
                </a:lnTo>
                <a:lnTo>
                  <a:pt x="7388" y="2316"/>
                </a:lnTo>
                <a:lnTo>
                  <a:pt x="7384" y="2345"/>
                </a:lnTo>
                <a:lnTo>
                  <a:pt x="7380" y="2374"/>
                </a:lnTo>
                <a:lnTo>
                  <a:pt x="7376" y="2402"/>
                </a:lnTo>
                <a:lnTo>
                  <a:pt x="7369" y="2428"/>
                </a:lnTo>
                <a:lnTo>
                  <a:pt x="7361" y="2454"/>
                </a:lnTo>
                <a:lnTo>
                  <a:pt x="7352" y="2477"/>
                </a:lnTo>
                <a:lnTo>
                  <a:pt x="7342" y="2500"/>
                </a:lnTo>
                <a:lnTo>
                  <a:pt x="7331" y="2522"/>
                </a:lnTo>
                <a:lnTo>
                  <a:pt x="7319" y="2543"/>
                </a:lnTo>
                <a:lnTo>
                  <a:pt x="7307" y="2564"/>
                </a:lnTo>
                <a:lnTo>
                  <a:pt x="7293" y="2583"/>
                </a:lnTo>
                <a:lnTo>
                  <a:pt x="7278" y="2601"/>
                </a:lnTo>
                <a:lnTo>
                  <a:pt x="7263" y="2619"/>
                </a:lnTo>
                <a:lnTo>
                  <a:pt x="7246" y="2634"/>
                </a:lnTo>
                <a:lnTo>
                  <a:pt x="7228" y="2650"/>
                </a:lnTo>
                <a:lnTo>
                  <a:pt x="7211" y="2664"/>
                </a:lnTo>
                <a:lnTo>
                  <a:pt x="7192" y="2676"/>
                </a:lnTo>
                <a:lnTo>
                  <a:pt x="7172" y="2688"/>
                </a:lnTo>
                <a:lnTo>
                  <a:pt x="7152" y="2700"/>
                </a:lnTo>
                <a:lnTo>
                  <a:pt x="7131" y="2710"/>
                </a:lnTo>
                <a:lnTo>
                  <a:pt x="7110" y="2720"/>
                </a:lnTo>
                <a:lnTo>
                  <a:pt x="7088" y="2729"/>
                </a:lnTo>
                <a:lnTo>
                  <a:pt x="7065" y="2737"/>
                </a:lnTo>
                <a:lnTo>
                  <a:pt x="7041" y="2744"/>
                </a:lnTo>
                <a:lnTo>
                  <a:pt x="7018" y="2750"/>
                </a:lnTo>
                <a:lnTo>
                  <a:pt x="6994" y="2756"/>
                </a:lnTo>
                <a:lnTo>
                  <a:pt x="6969" y="2760"/>
                </a:lnTo>
                <a:lnTo>
                  <a:pt x="6944" y="2765"/>
                </a:lnTo>
                <a:lnTo>
                  <a:pt x="6919" y="2767"/>
                </a:lnTo>
                <a:lnTo>
                  <a:pt x="6893" y="2769"/>
                </a:lnTo>
                <a:lnTo>
                  <a:pt x="6867" y="2771"/>
                </a:lnTo>
                <a:lnTo>
                  <a:pt x="6838" y="2771"/>
                </a:lnTo>
                <a:lnTo>
                  <a:pt x="6808" y="2770"/>
                </a:lnTo>
                <a:lnTo>
                  <a:pt x="6779" y="2768"/>
                </a:lnTo>
                <a:lnTo>
                  <a:pt x="6750" y="2765"/>
                </a:lnTo>
                <a:lnTo>
                  <a:pt x="6724" y="2760"/>
                </a:lnTo>
                <a:lnTo>
                  <a:pt x="6696" y="2755"/>
                </a:lnTo>
                <a:lnTo>
                  <a:pt x="6671" y="2748"/>
                </a:lnTo>
                <a:lnTo>
                  <a:pt x="6644" y="2740"/>
                </a:lnTo>
                <a:lnTo>
                  <a:pt x="6619" y="2731"/>
                </a:lnTo>
                <a:lnTo>
                  <a:pt x="6594" y="2720"/>
                </a:lnTo>
                <a:lnTo>
                  <a:pt x="6572" y="2709"/>
                </a:lnTo>
                <a:lnTo>
                  <a:pt x="6549" y="2697"/>
                </a:lnTo>
                <a:lnTo>
                  <a:pt x="6527" y="2684"/>
                </a:lnTo>
                <a:lnTo>
                  <a:pt x="6506" y="2669"/>
                </a:lnTo>
                <a:lnTo>
                  <a:pt x="6485" y="2654"/>
                </a:lnTo>
                <a:lnTo>
                  <a:pt x="6466" y="2637"/>
                </a:lnTo>
                <a:lnTo>
                  <a:pt x="6447" y="2621"/>
                </a:lnTo>
                <a:lnTo>
                  <a:pt x="6430" y="2602"/>
                </a:lnTo>
                <a:lnTo>
                  <a:pt x="6414" y="2583"/>
                </a:lnTo>
                <a:lnTo>
                  <a:pt x="6399" y="2563"/>
                </a:lnTo>
                <a:lnTo>
                  <a:pt x="6384" y="2543"/>
                </a:lnTo>
                <a:lnTo>
                  <a:pt x="6371" y="2521"/>
                </a:lnTo>
                <a:lnTo>
                  <a:pt x="6359" y="2499"/>
                </a:lnTo>
                <a:lnTo>
                  <a:pt x="6349" y="2476"/>
                </a:lnTo>
                <a:lnTo>
                  <a:pt x="6339" y="2451"/>
                </a:lnTo>
                <a:lnTo>
                  <a:pt x="6330" y="2426"/>
                </a:lnTo>
                <a:lnTo>
                  <a:pt x="6323" y="2401"/>
                </a:lnTo>
                <a:lnTo>
                  <a:pt x="6318" y="2375"/>
                </a:lnTo>
                <a:lnTo>
                  <a:pt x="6312" y="2347"/>
                </a:lnTo>
                <a:lnTo>
                  <a:pt x="6309" y="2321"/>
                </a:lnTo>
                <a:lnTo>
                  <a:pt x="6308" y="2292"/>
                </a:lnTo>
                <a:lnTo>
                  <a:pt x="6308" y="2264"/>
                </a:lnTo>
                <a:lnTo>
                  <a:pt x="6309" y="2230"/>
                </a:lnTo>
                <a:lnTo>
                  <a:pt x="6313" y="2197"/>
                </a:lnTo>
                <a:lnTo>
                  <a:pt x="6318" y="2165"/>
                </a:lnTo>
                <a:lnTo>
                  <a:pt x="6326" y="2133"/>
                </a:lnTo>
                <a:lnTo>
                  <a:pt x="6334" y="2102"/>
                </a:lnTo>
                <a:lnTo>
                  <a:pt x="6345" y="2070"/>
                </a:lnTo>
                <a:lnTo>
                  <a:pt x="6359" y="2040"/>
                </a:lnTo>
                <a:lnTo>
                  <a:pt x="6373" y="2010"/>
                </a:lnTo>
                <a:lnTo>
                  <a:pt x="6391" y="1980"/>
                </a:lnTo>
                <a:lnTo>
                  <a:pt x="6410" y="1951"/>
                </a:lnTo>
                <a:lnTo>
                  <a:pt x="6430" y="1924"/>
                </a:lnTo>
                <a:lnTo>
                  <a:pt x="6453" y="1895"/>
                </a:lnTo>
                <a:lnTo>
                  <a:pt x="6477" y="1867"/>
                </a:lnTo>
                <a:lnTo>
                  <a:pt x="6505" y="1840"/>
                </a:lnTo>
                <a:lnTo>
                  <a:pt x="6534" y="1813"/>
                </a:lnTo>
                <a:lnTo>
                  <a:pt x="6563" y="1785"/>
                </a:lnTo>
                <a:close/>
                <a:moveTo>
                  <a:pt x="5914" y="1726"/>
                </a:moveTo>
                <a:lnTo>
                  <a:pt x="5946" y="1684"/>
                </a:lnTo>
                <a:lnTo>
                  <a:pt x="5976" y="1643"/>
                </a:lnTo>
                <a:lnTo>
                  <a:pt x="6004" y="1601"/>
                </a:lnTo>
                <a:lnTo>
                  <a:pt x="6029" y="1560"/>
                </a:lnTo>
                <a:lnTo>
                  <a:pt x="6053" y="1517"/>
                </a:lnTo>
                <a:lnTo>
                  <a:pt x="6074" y="1473"/>
                </a:lnTo>
                <a:lnTo>
                  <a:pt x="6094" y="1430"/>
                </a:lnTo>
                <a:lnTo>
                  <a:pt x="6112" y="1387"/>
                </a:lnTo>
                <a:lnTo>
                  <a:pt x="6129" y="1343"/>
                </a:lnTo>
                <a:lnTo>
                  <a:pt x="6143" y="1298"/>
                </a:lnTo>
                <a:lnTo>
                  <a:pt x="6156" y="1251"/>
                </a:lnTo>
                <a:lnTo>
                  <a:pt x="6167" y="1205"/>
                </a:lnTo>
                <a:lnTo>
                  <a:pt x="6177" y="1156"/>
                </a:lnTo>
                <a:lnTo>
                  <a:pt x="6186" y="1106"/>
                </a:lnTo>
                <a:lnTo>
                  <a:pt x="6194" y="1056"/>
                </a:lnTo>
                <a:lnTo>
                  <a:pt x="6199" y="1004"/>
                </a:lnTo>
                <a:lnTo>
                  <a:pt x="6207" y="1030"/>
                </a:lnTo>
                <a:lnTo>
                  <a:pt x="6213" y="1057"/>
                </a:lnTo>
                <a:lnTo>
                  <a:pt x="6218" y="1085"/>
                </a:lnTo>
                <a:lnTo>
                  <a:pt x="6221" y="1115"/>
                </a:lnTo>
                <a:lnTo>
                  <a:pt x="6224" y="1146"/>
                </a:lnTo>
                <a:lnTo>
                  <a:pt x="6225" y="1177"/>
                </a:lnTo>
                <a:lnTo>
                  <a:pt x="6225" y="1210"/>
                </a:lnTo>
                <a:lnTo>
                  <a:pt x="6224" y="1243"/>
                </a:lnTo>
                <a:lnTo>
                  <a:pt x="6220" y="1278"/>
                </a:lnTo>
                <a:lnTo>
                  <a:pt x="6218" y="1313"/>
                </a:lnTo>
                <a:lnTo>
                  <a:pt x="6213" y="1348"/>
                </a:lnTo>
                <a:lnTo>
                  <a:pt x="6207" y="1384"/>
                </a:lnTo>
                <a:lnTo>
                  <a:pt x="6200" y="1421"/>
                </a:lnTo>
                <a:lnTo>
                  <a:pt x="6193" y="1459"/>
                </a:lnTo>
                <a:lnTo>
                  <a:pt x="6183" y="1496"/>
                </a:lnTo>
                <a:lnTo>
                  <a:pt x="6173" y="1534"/>
                </a:lnTo>
                <a:lnTo>
                  <a:pt x="6162" y="1571"/>
                </a:lnTo>
                <a:lnTo>
                  <a:pt x="6150" y="1610"/>
                </a:lnTo>
                <a:lnTo>
                  <a:pt x="6136" y="1648"/>
                </a:lnTo>
                <a:lnTo>
                  <a:pt x="6121" y="1686"/>
                </a:lnTo>
                <a:lnTo>
                  <a:pt x="6106" y="1725"/>
                </a:lnTo>
                <a:lnTo>
                  <a:pt x="6090" y="1761"/>
                </a:lnTo>
                <a:lnTo>
                  <a:pt x="6073" y="1800"/>
                </a:lnTo>
                <a:lnTo>
                  <a:pt x="6053" y="1836"/>
                </a:lnTo>
                <a:lnTo>
                  <a:pt x="6035" y="1874"/>
                </a:lnTo>
                <a:lnTo>
                  <a:pt x="6015" y="1910"/>
                </a:lnTo>
                <a:lnTo>
                  <a:pt x="5994" y="1947"/>
                </a:lnTo>
                <a:lnTo>
                  <a:pt x="5971" y="1981"/>
                </a:lnTo>
                <a:lnTo>
                  <a:pt x="5949" y="2016"/>
                </a:lnTo>
                <a:lnTo>
                  <a:pt x="5925" y="2050"/>
                </a:lnTo>
                <a:lnTo>
                  <a:pt x="5900" y="2083"/>
                </a:lnTo>
                <a:lnTo>
                  <a:pt x="5875" y="2115"/>
                </a:lnTo>
                <a:lnTo>
                  <a:pt x="5854" y="2141"/>
                </a:lnTo>
                <a:lnTo>
                  <a:pt x="5832" y="2165"/>
                </a:lnTo>
                <a:lnTo>
                  <a:pt x="5809" y="2188"/>
                </a:lnTo>
                <a:lnTo>
                  <a:pt x="5786" y="2210"/>
                </a:lnTo>
                <a:lnTo>
                  <a:pt x="5761" y="2231"/>
                </a:lnTo>
                <a:lnTo>
                  <a:pt x="5736" y="2252"/>
                </a:lnTo>
                <a:lnTo>
                  <a:pt x="5710" y="2271"/>
                </a:lnTo>
                <a:lnTo>
                  <a:pt x="5685" y="2290"/>
                </a:lnTo>
                <a:lnTo>
                  <a:pt x="5658" y="2310"/>
                </a:lnTo>
                <a:lnTo>
                  <a:pt x="5632" y="2326"/>
                </a:lnTo>
                <a:lnTo>
                  <a:pt x="5604" y="2344"/>
                </a:lnTo>
                <a:lnTo>
                  <a:pt x="5576" y="2361"/>
                </a:lnTo>
                <a:lnTo>
                  <a:pt x="5520" y="2393"/>
                </a:lnTo>
                <a:lnTo>
                  <a:pt x="5462" y="2424"/>
                </a:lnTo>
                <a:lnTo>
                  <a:pt x="5404" y="2454"/>
                </a:lnTo>
                <a:lnTo>
                  <a:pt x="5345" y="2484"/>
                </a:lnTo>
                <a:lnTo>
                  <a:pt x="5288" y="2512"/>
                </a:lnTo>
                <a:lnTo>
                  <a:pt x="5229" y="2543"/>
                </a:lnTo>
                <a:lnTo>
                  <a:pt x="5171" y="2573"/>
                </a:lnTo>
                <a:lnTo>
                  <a:pt x="5114" y="2605"/>
                </a:lnTo>
                <a:lnTo>
                  <a:pt x="5087" y="2621"/>
                </a:lnTo>
                <a:lnTo>
                  <a:pt x="5059" y="2638"/>
                </a:lnTo>
                <a:lnTo>
                  <a:pt x="5032" y="2655"/>
                </a:lnTo>
                <a:lnTo>
                  <a:pt x="5006" y="2674"/>
                </a:lnTo>
                <a:lnTo>
                  <a:pt x="4977" y="2695"/>
                </a:lnTo>
                <a:lnTo>
                  <a:pt x="4949" y="2716"/>
                </a:lnTo>
                <a:lnTo>
                  <a:pt x="4925" y="2737"/>
                </a:lnTo>
                <a:lnTo>
                  <a:pt x="4903" y="2759"/>
                </a:lnTo>
                <a:lnTo>
                  <a:pt x="4880" y="2781"/>
                </a:lnTo>
                <a:lnTo>
                  <a:pt x="4862" y="2803"/>
                </a:lnTo>
                <a:lnTo>
                  <a:pt x="4845" y="2827"/>
                </a:lnTo>
                <a:lnTo>
                  <a:pt x="4830" y="2851"/>
                </a:lnTo>
                <a:lnTo>
                  <a:pt x="4816" y="2875"/>
                </a:lnTo>
                <a:lnTo>
                  <a:pt x="4805" y="2900"/>
                </a:lnTo>
                <a:lnTo>
                  <a:pt x="4795" y="2926"/>
                </a:lnTo>
                <a:lnTo>
                  <a:pt x="4786" y="2953"/>
                </a:lnTo>
                <a:lnTo>
                  <a:pt x="4781" y="2981"/>
                </a:lnTo>
                <a:lnTo>
                  <a:pt x="4774" y="3010"/>
                </a:lnTo>
                <a:lnTo>
                  <a:pt x="4770" y="3041"/>
                </a:lnTo>
                <a:lnTo>
                  <a:pt x="4769" y="3073"/>
                </a:lnTo>
                <a:lnTo>
                  <a:pt x="4760" y="3062"/>
                </a:lnTo>
                <a:lnTo>
                  <a:pt x="4752" y="3048"/>
                </a:lnTo>
                <a:lnTo>
                  <a:pt x="4744" y="3033"/>
                </a:lnTo>
                <a:lnTo>
                  <a:pt x="4737" y="3017"/>
                </a:lnTo>
                <a:lnTo>
                  <a:pt x="4731" y="2999"/>
                </a:lnTo>
                <a:lnTo>
                  <a:pt x="4726" y="2980"/>
                </a:lnTo>
                <a:lnTo>
                  <a:pt x="4720" y="2960"/>
                </a:lnTo>
                <a:lnTo>
                  <a:pt x="4716" y="2940"/>
                </a:lnTo>
                <a:lnTo>
                  <a:pt x="4711" y="2918"/>
                </a:lnTo>
                <a:lnTo>
                  <a:pt x="4707" y="2896"/>
                </a:lnTo>
                <a:lnTo>
                  <a:pt x="4705" y="2873"/>
                </a:lnTo>
                <a:lnTo>
                  <a:pt x="4703" y="2849"/>
                </a:lnTo>
                <a:lnTo>
                  <a:pt x="4702" y="2824"/>
                </a:lnTo>
                <a:lnTo>
                  <a:pt x="4701" y="2799"/>
                </a:lnTo>
                <a:lnTo>
                  <a:pt x="4702" y="2776"/>
                </a:lnTo>
                <a:lnTo>
                  <a:pt x="4705" y="2750"/>
                </a:lnTo>
                <a:lnTo>
                  <a:pt x="4706" y="2725"/>
                </a:lnTo>
                <a:lnTo>
                  <a:pt x="4710" y="2699"/>
                </a:lnTo>
                <a:lnTo>
                  <a:pt x="4715" y="2675"/>
                </a:lnTo>
                <a:lnTo>
                  <a:pt x="4720" y="2651"/>
                </a:lnTo>
                <a:lnTo>
                  <a:pt x="4727" y="2626"/>
                </a:lnTo>
                <a:lnTo>
                  <a:pt x="4736" y="2602"/>
                </a:lnTo>
                <a:lnTo>
                  <a:pt x="4744" y="2579"/>
                </a:lnTo>
                <a:lnTo>
                  <a:pt x="4755" y="2557"/>
                </a:lnTo>
                <a:lnTo>
                  <a:pt x="4767" y="2534"/>
                </a:lnTo>
                <a:lnTo>
                  <a:pt x="4780" y="2513"/>
                </a:lnTo>
                <a:lnTo>
                  <a:pt x="4794" y="2495"/>
                </a:lnTo>
                <a:lnTo>
                  <a:pt x="4811" y="2476"/>
                </a:lnTo>
                <a:lnTo>
                  <a:pt x="4827" y="2458"/>
                </a:lnTo>
                <a:lnTo>
                  <a:pt x="4847" y="2442"/>
                </a:lnTo>
                <a:lnTo>
                  <a:pt x="4867" y="2427"/>
                </a:lnTo>
                <a:lnTo>
                  <a:pt x="4889" y="2413"/>
                </a:lnTo>
                <a:lnTo>
                  <a:pt x="4968" y="2372"/>
                </a:lnTo>
                <a:lnTo>
                  <a:pt x="5043" y="2333"/>
                </a:lnTo>
                <a:lnTo>
                  <a:pt x="5114" y="2298"/>
                </a:lnTo>
                <a:lnTo>
                  <a:pt x="5184" y="2264"/>
                </a:lnTo>
                <a:lnTo>
                  <a:pt x="5251" y="2232"/>
                </a:lnTo>
                <a:lnTo>
                  <a:pt x="5315" y="2200"/>
                </a:lnTo>
                <a:lnTo>
                  <a:pt x="5378" y="2168"/>
                </a:lnTo>
                <a:lnTo>
                  <a:pt x="5440" y="2134"/>
                </a:lnTo>
                <a:lnTo>
                  <a:pt x="5470" y="2117"/>
                </a:lnTo>
                <a:lnTo>
                  <a:pt x="5500" y="2100"/>
                </a:lnTo>
                <a:lnTo>
                  <a:pt x="5530" y="2081"/>
                </a:lnTo>
                <a:lnTo>
                  <a:pt x="5560" y="2061"/>
                </a:lnTo>
                <a:lnTo>
                  <a:pt x="5589" y="2041"/>
                </a:lnTo>
                <a:lnTo>
                  <a:pt x="5618" y="2019"/>
                </a:lnTo>
                <a:lnTo>
                  <a:pt x="5647" y="1997"/>
                </a:lnTo>
                <a:lnTo>
                  <a:pt x="5677" y="1972"/>
                </a:lnTo>
                <a:lnTo>
                  <a:pt x="5707" y="1947"/>
                </a:lnTo>
                <a:lnTo>
                  <a:pt x="5736" y="1922"/>
                </a:lnTo>
                <a:lnTo>
                  <a:pt x="5766" y="1893"/>
                </a:lnTo>
                <a:lnTo>
                  <a:pt x="5794" y="1863"/>
                </a:lnTo>
                <a:lnTo>
                  <a:pt x="5823" y="1832"/>
                </a:lnTo>
                <a:lnTo>
                  <a:pt x="5854" y="1799"/>
                </a:lnTo>
                <a:lnTo>
                  <a:pt x="5884" y="1763"/>
                </a:lnTo>
                <a:lnTo>
                  <a:pt x="5914" y="1726"/>
                </a:lnTo>
                <a:close/>
                <a:moveTo>
                  <a:pt x="5638" y="1595"/>
                </a:moveTo>
                <a:lnTo>
                  <a:pt x="5675" y="1566"/>
                </a:lnTo>
                <a:lnTo>
                  <a:pt x="5709" y="1538"/>
                </a:lnTo>
                <a:lnTo>
                  <a:pt x="5741" y="1508"/>
                </a:lnTo>
                <a:lnTo>
                  <a:pt x="5771" y="1479"/>
                </a:lnTo>
                <a:lnTo>
                  <a:pt x="5799" y="1449"/>
                </a:lnTo>
                <a:lnTo>
                  <a:pt x="5826" y="1419"/>
                </a:lnTo>
                <a:lnTo>
                  <a:pt x="5852" y="1389"/>
                </a:lnTo>
                <a:lnTo>
                  <a:pt x="5875" y="1361"/>
                </a:lnTo>
                <a:lnTo>
                  <a:pt x="5896" y="1330"/>
                </a:lnTo>
                <a:lnTo>
                  <a:pt x="5916" y="1300"/>
                </a:lnTo>
                <a:lnTo>
                  <a:pt x="5934" y="1271"/>
                </a:lnTo>
                <a:lnTo>
                  <a:pt x="5952" y="1240"/>
                </a:lnTo>
                <a:lnTo>
                  <a:pt x="5966" y="1210"/>
                </a:lnTo>
                <a:lnTo>
                  <a:pt x="5980" y="1180"/>
                </a:lnTo>
                <a:lnTo>
                  <a:pt x="5994" y="1149"/>
                </a:lnTo>
                <a:lnTo>
                  <a:pt x="6005" y="1118"/>
                </a:lnTo>
                <a:lnTo>
                  <a:pt x="6015" y="1088"/>
                </a:lnTo>
                <a:lnTo>
                  <a:pt x="6023" y="1057"/>
                </a:lnTo>
                <a:lnTo>
                  <a:pt x="6031" y="1028"/>
                </a:lnTo>
                <a:lnTo>
                  <a:pt x="6038" y="996"/>
                </a:lnTo>
                <a:lnTo>
                  <a:pt x="6042" y="965"/>
                </a:lnTo>
                <a:lnTo>
                  <a:pt x="6047" y="934"/>
                </a:lnTo>
                <a:lnTo>
                  <a:pt x="6051" y="903"/>
                </a:lnTo>
                <a:lnTo>
                  <a:pt x="6053" y="871"/>
                </a:lnTo>
                <a:lnTo>
                  <a:pt x="6054" y="840"/>
                </a:lnTo>
                <a:lnTo>
                  <a:pt x="6054" y="807"/>
                </a:lnTo>
                <a:lnTo>
                  <a:pt x="6054" y="775"/>
                </a:lnTo>
                <a:lnTo>
                  <a:pt x="6054" y="743"/>
                </a:lnTo>
                <a:lnTo>
                  <a:pt x="6053" y="711"/>
                </a:lnTo>
                <a:lnTo>
                  <a:pt x="6051" y="679"/>
                </a:lnTo>
                <a:lnTo>
                  <a:pt x="6048" y="647"/>
                </a:lnTo>
                <a:lnTo>
                  <a:pt x="6044" y="614"/>
                </a:lnTo>
                <a:lnTo>
                  <a:pt x="6058" y="643"/>
                </a:lnTo>
                <a:lnTo>
                  <a:pt x="6070" y="671"/>
                </a:lnTo>
                <a:lnTo>
                  <a:pt x="6081" y="701"/>
                </a:lnTo>
                <a:lnTo>
                  <a:pt x="6090" y="731"/>
                </a:lnTo>
                <a:lnTo>
                  <a:pt x="6099" y="761"/>
                </a:lnTo>
                <a:lnTo>
                  <a:pt x="6106" y="791"/>
                </a:lnTo>
                <a:lnTo>
                  <a:pt x="6112" y="822"/>
                </a:lnTo>
                <a:lnTo>
                  <a:pt x="6117" y="853"/>
                </a:lnTo>
                <a:lnTo>
                  <a:pt x="6121" y="885"/>
                </a:lnTo>
                <a:lnTo>
                  <a:pt x="6123" y="918"/>
                </a:lnTo>
                <a:lnTo>
                  <a:pt x="6124" y="950"/>
                </a:lnTo>
                <a:lnTo>
                  <a:pt x="6124" y="982"/>
                </a:lnTo>
                <a:lnTo>
                  <a:pt x="6123" y="1015"/>
                </a:lnTo>
                <a:lnTo>
                  <a:pt x="6121" y="1049"/>
                </a:lnTo>
                <a:lnTo>
                  <a:pt x="6117" y="1082"/>
                </a:lnTo>
                <a:lnTo>
                  <a:pt x="6112" y="1116"/>
                </a:lnTo>
                <a:lnTo>
                  <a:pt x="6105" y="1150"/>
                </a:lnTo>
                <a:lnTo>
                  <a:pt x="6098" y="1184"/>
                </a:lnTo>
                <a:lnTo>
                  <a:pt x="6089" y="1218"/>
                </a:lnTo>
                <a:lnTo>
                  <a:pt x="6079" y="1252"/>
                </a:lnTo>
                <a:lnTo>
                  <a:pt x="6067" y="1288"/>
                </a:lnTo>
                <a:lnTo>
                  <a:pt x="6053" y="1323"/>
                </a:lnTo>
                <a:lnTo>
                  <a:pt x="6040" y="1357"/>
                </a:lnTo>
                <a:lnTo>
                  <a:pt x="6023" y="1393"/>
                </a:lnTo>
                <a:lnTo>
                  <a:pt x="6007" y="1428"/>
                </a:lnTo>
                <a:lnTo>
                  <a:pt x="5988" y="1464"/>
                </a:lnTo>
                <a:lnTo>
                  <a:pt x="5968" y="1499"/>
                </a:lnTo>
                <a:lnTo>
                  <a:pt x="5947" y="1535"/>
                </a:lnTo>
                <a:lnTo>
                  <a:pt x="5925" y="1571"/>
                </a:lnTo>
                <a:lnTo>
                  <a:pt x="5901" y="1606"/>
                </a:lnTo>
                <a:lnTo>
                  <a:pt x="5876" y="1642"/>
                </a:lnTo>
                <a:lnTo>
                  <a:pt x="5849" y="1678"/>
                </a:lnTo>
                <a:lnTo>
                  <a:pt x="5821" y="1714"/>
                </a:lnTo>
                <a:lnTo>
                  <a:pt x="5792" y="1748"/>
                </a:lnTo>
                <a:lnTo>
                  <a:pt x="5763" y="1780"/>
                </a:lnTo>
                <a:lnTo>
                  <a:pt x="5734" y="1810"/>
                </a:lnTo>
                <a:lnTo>
                  <a:pt x="5704" y="1839"/>
                </a:lnTo>
                <a:lnTo>
                  <a:pt x="5674" y="1866"/>
                </a:lnTo>
                <a:lnTo>
                  <a:pt x="5644" y="1892"/>
                </a:lnTo>
                <a:lnTo>
                  <a:pt x="5613" y="1916"/>
                </a:lnTo>
                <a:lnTo>
                  <a:pt x="5582" y="1940"/>
                </a:lnTo>
                <a:lnTo>
                  <a:pt x="5551" y="1962"/>
                </a:lnTo>
                <a:lnTo>
                  <a:pt x="5520" y="1983"/>
                </a:lnTo>
                <a:lnTo>
                  <a:pt x="5489" y="2003"/>
                </a:lnTo>
                <a:lnTo>
                  <a:pt x="5456" y="2023"/>
                </a:lnTo>
                <a:lnTo>
                  <a:pt x="5425" y="2042"/>
                </a:lnTo>
                <a:lnTo>
                  <a:pt x="5393" y="2060"/>
                </a:lnTo>
                <a:lnTo>
                  <a:pt x="5361" y="2078"/>
                </a:lnTo>
                <a:lnTo>
                  <a:pt x="5297" y="2111"/>
                </a:lnTo>
                <a:lnTo>
                  <a:pt x="5232" y="2142"/>
                </a:lnTo>
                <a:lnTo>
                  <a:pt x="5168" y="2172"/>
                </a:lnTo>
                <a:lnTo>
                  <a:pt x="5103" y="2201"/>
                </a:lnTo>
                <a:lnTo>
                  <a:pt x="5039" y="2234"/>
                </a:lnTo>
                <a:lnTo>
                  <a:pt x="4976" y="2266"/>
                </a:lnTo>
                <a:lnTo>
                  <a:pt x="4945" y="2281"/>
                </a:lnTo>
                <a:lnTo>
                  <a:pt x="4914" y="2300"/>
                </a:lnTo>
                <a:lnTo>
                  <a:pt x="4882" y="2316"/>
                </a:lnTo>
                <a:lnTo>
                  <a:pt x="4851" y="2335"/>
                </a:lnTo>
                <a:lnTo>
                  <a:pt x="4830" y="2350"/>
                </a:lnTo>
                <a:lnTo>
                  <a:pt x="4809" y="2365"/>
                </a:lnTo>
                <a:lnTo>
                  <a:pt x="4790" y="2380"/>
                </a:lnTo>
                <a:lnTo>
                  <a:pt x="4770" y="2397"/>
                </a:lnTo>
                <a:lnTo>
                  <a:pt x="4753" y="2414"/>
                </a:lnTo>
                <a:lnTo>
                  <a:pt x="4737" y="2433"/>
                </a:lnTo>
                <a:lnTo>
                  <a:pt x="4721" y="2450"/>
                </a:lnTo>
                <a:lnTo>
                  <a:pt x="4707" y="2470"/>
                </a:lnTo>
                <a:lnTo>
                  <a:pt x="4694" y="2489"/>
                </a:lnTo>
                <a:lnTo>
                  <a:pt x="4681" y="2510"/>
                </a:lnTo>
                <a:lnTo>
                  <a:pt x="4670" y="2532"/>
                </a:lnTo>
                <a:lnTo>
                  <a:pt x="4659" y="2553"/>
                </a:lnTo>
                <a:lnTo>
                  <a:pt x="4649" y="2575"/>
                </a:lnTo>
                <a:lnTo>
                  <a:pt x="4640" y="2599"/>
                </a:lnTo>
                <a:lnTo>
                  <a:pt x="4634" y="2621"/>
                </a:lnTo>
                <a:lnTo>
                  <a:pt x="4627" y="2644"/>
                </a:lnTo>
                <a:lnTo>
                  <a:pt x="4622" y="2668"/>
                </a:lnTo>
                <a:lnTo>
                  <a:pt x="4617" y="2693"/>
                </a:lnTo>
                <a:lnTo>
                  <a:pt x="4615" y="2717"/>
                </a:lnTo>
                <a:lnTo>
                  <a:pt x="4612" y="2742"/>
                </a:lnTo>
                <a:lnTo>
                  <a:pt x="4611" y="2767"/>
                </a:lnTo>
                <a:lnTo>
                  <a:pt x="4611" y="2793"/>
                </a:lnTo>
                <a:lnTo>
                  <a:pt x="4611" y="2819"/>
                </a:lnTo>
                <a:lnTo>
                  <a:pt x="4613" y="2844"/>
                </a:lnTo>
                <a:lnTo>
                  <a:pt x="4615" y="2871"/>
                </a:lnTo>
                <a:lnTo>
                  <a:pt x="4618" y="2897"/>
                </a:lnTo>
                <a:lnTo>
                  <a:pt x="4623" y="2923"/>
                </a:lnTo>
                <a:lnTo>
                  <a:pt x="4628" y="2949"/>
                </a:lnTo>
                <a:lnTo>
                  <a:pt x="4635" y="2976"/>
                </a:lnTo>
                <a:lnTo>
                  <a:pt x="4643" y="3002"/>
                </a:lnTo>
                <a:lnTo>
                  <a:pt x="4650" y="3029"/>
                </a:lnTo>
                <a:lnTo>
                  <a:pt x="4660" y="3056"/>
                </a:lnTo>
                <a:lnTo>
                  <a:pt x="4613" y="3017"/>
                </a:lnTo>
                <a:lnTo>
                  <a:pt x="4570" y="2978"/>
                </a:lnTo>
                <a:lnTo>
                  <a:pt x="4530" y="2939"/>
                </a:lnTo>
                <a:lnTo>
                  <a:pt x="4494" y="2900"/>
                </a:lnTo>
                <a:lnTo>
                  <a:pt x="4463" y="2861"/>
                </a:lnTo>
                <a:lnTo>
                  <a:pt x="4437" y="2821"/>
                </a:lnTo>
                <a:lnTo>
                  <a:pt x="4412" y="2783"/>
                </a:lnTo>
                <a:lnTo>
                  <a:pt x="4394" y="2744"/>
                </a:lnTo>
                <a:lnTo>
                  <a:pt x="4377" y="2706"/>
                </a:lnTo>
                <a:lnTo>
                  <a:pt x="4365" y="2666"/>
                </a:lnTo>
                <a:lnTo>
                  <a:pt x="4357" y="2630"/>
                </a:lnTo>
                <a:lnTo>
                  <a:pt x="4352" y="2591"/>
                </a:lnTo>
                <a:lnTo>
                  <a:pt x="4351" y="2554"/>
                </a:lnTo>
                <a:lnTo>
                  <a:pt x="4353" y="2517"/>
                </a:lnTo>
                <a:lnTo>
                  <a:pt x="4358" y="2480"/>
                </a:lnTo>
                <a:lnTo>
                  <a:pt x="4367" y="2444"/>
                </a:lnTo>
                <a:lnTo>
                  <a:pt x="4379" y="2411"/>
                </a:lnTo>
                <a:lnTo>
                  <a:pt x="4395" y="2375"/>
                </a:lnTo>
                <a:lnTo>
                  <a:pt x="4412" y="2342"/>
                </a:lnTo>
                <a:lnTo>
                  <a:pt x="4433" y="2309"/>
                </a:lnTo>
                <a:lnTo>
                  <a:pt x="4458" y="2277"/>
                </a:lnTo>
                <a:lnTo>
                  <a:pt x="4484" y="2245"/>
                </a:lnTo>
                <a:lnTo>
                  <a:pt x="4515" y="2215"/>
                </a:lnTo>
                <a:lnTo>
                  <a:pt x="4549" y="2185"/>
                </a:lnTo>
                <a:lnTo>
                  <a:pt x="4583" y="2156"/>
                </a:lnTo>
                <a:lnTo>
                  <a:pt x="4622" y="2130"/>
                </a:lnTo>
                <a:lnTo>
                  <a:pt x="4663" y="2103"/>
                </a:lnTo>
                <a:lnTo>
                  <a:pt x="4706" y="2080"/>
                </a:lnTo>
                <a:lnTo>
                  <a:pt x="4751" y="2055"/>
                </a:lnTo>
                <a:lnTo>
                  <a:pt x="4800" y="2033"/>
                </a:lnTo>
                <a:lnTo>
                  <a:pt x="4850" y="2013"/>
                </a:lnTo>
                <a:lnTo>
                  <a:pt x="4903" y="1992"/>
                </a:lnTo>
                <a:lnTo>
                  <a:pt x="4960" y="1972"/>
                </a:lnTo>
                <a:lnTo>
                  <a:pt x="5013" y="1954"/>
                </a:lnTo>
                <a:lnTo>
                  <a:pt x="5065" y="1934"/>
                </a:lnTo>
                <a:lnTo>
                  <a:pt x="5113" y="1914"/>
                </a:lnTo>
                <a:lnTo>
                  <a:pt x="5159" y="1894"/>
                </a:lnTo>
                <a:lnTo>
                  <a:pt x="5204" y="1874"/>
                </a:lnTo>
                <a:lnTo>
                  <a:pt x="5247" y="1853"/>
                </a:lnTo>
                <a:lnTo>
                  <a:pt x="5290" y="1832"/>
                </a:lnTo>
                <a:lnTo>
                  <a:pt x="5331" y="1809"/>
                </a:lnTo>
                <a:lnTo>
                  <a:pt x="5372" y="1784"/>
                </a:lnTo>
                <a:lnTo>
                  <a:pt x="5414" y="1759"/>
                </a:lnTo>
                <a:lnTo>
                  <a:pt x="5456" y="1730"/>
                </a:lnTo>
                <a:lnTo>
                  <a:pt x="5499" y="1700"/>
                </a:lnTo>
                <a:lnTo>
                  <a:pt x="5544" y="1668"/>
                </a:lnTo>
                <a:lnTo>
                  <a:pt x="5590" y="1634"/>
                </a:lnTo>
                <a:lnTo>
                  <a:pt x="5638" y="1595"/>
                </a:lnTo>
                <a:close/>
                <a:moveTo>
                  <a:pt x="5744" y="393"/>
                </a:moveTo>
                <a:lnTo>
                  <a:pt x="5778" y="419"/>
                </a:lnTo>
                <a:lnTo>
                  <a:pt x="5810" y="446"/>
                </a:lnTo>
                <a:lnTo>
                  <a:pt x="5840" y="474"/>
                </a:lnTo>
                <a:lnTo>
                  <a:pt x="5865" y="504"/>
                </a:lnTo>
                <a:lnTo>
                  <a:pt x="5890" y="535"/>
                </a:lnTo>
                <a:lnTo>
                  <a:pt x="5911" y="568"/>
                </a:lnTo>
                <a:lnTo>
                  <a:pt x="5929" y="602"/>
                </a:lnTo>
                <a:lnTo>
                  <a:pt x="5945" y="636"/>
                </a:lnTo>
                <a:lnTo>
                  <a:pt x="5958" y="671"/>
                </a:lnTo>
                <a:lnTo>
                  <a:pt x="5968" y="709"/>
                </a:lnTo>
                <a:lnTo>
                  <a:pt x="5976" y="744"/>
                </a:lnTo>
                <a:lnTo>
                  <a:pt x="5981" y="783"/>
                </a:lnTo>
                <a:lnTo>
                  <a:pt x="5985" y="821"/>
                </a:lnTo>
                <a:lnTo>
                  <a:pt x="5985" y="859"/>
                </a:lnTo>
                <a:lnTo>
                  <a:pt x="5983" y="898"/>
                </a:lnTo>
                <a:lnTo>
                  <a:pt x="5977" y="939"/>
                </a:lnTo>
                <a:lnTo>
                  <a:pt x="5970" y="978"/>
                </a:lnTo>
                <a:lnTo>
                  <a:pt x="5961" y="1018"/>
                </a:lnTo>
                <a:lnTo>
                  <a:pt x="5949" y="1059"/>
                </a:lnTo>
                <a:lnTo>
                  <a:pt x="5935" y="1097"/>
                </a:lnTo>
                <a:lnTo>
                  <a:pt x="5918" y="1138"/>
                </a:lnTo>
                <a:lnTo>
                  <a:pt x="5898" y="1178"/>
                </a:lnTo>
                <a:lnTo>
                  <a:pt x="5877" y="1217"/>
                </a:lnTo>
                <a:lnTo>
                  <a:pt x="5854" y="1257"/>
                </a:lnTo>
                <a:lnTo>
                  <a:pt x="5829" y="1294"/>
                </a:lnTo>
                <a:lnTo>
                  <a:pt x="5801" y="1333"/>
                </a:lnTo>
                <a:lnTo>
                  <a:pt x="5771" y="1372"/>
                </a:lnTo>
                <a:lnTo>
                  <a:pt x="5739" y="1408"/>
                </a:lnTo>
                <a:lnTo>
                  <a:pt x="5705" y="1445"/>
                </a:lnTo>
                <a:lnTo>
                  <a:pt x="5668" y="1480"/>
                </a:lnTo>
                <a:lnTo>
                  <a:pt x="5631" y="1514"/>
                </a:lnTo>
                <a:lnTo>
                  <a:pt x="5590" y="1549"/>
                </a:lnTo>
                <a:lnTo>
                  <a:pt x="5552" y="1576"/>
                </a:lnTo>
                <a:lnTo>
                  <a:pt x="5511" y="1605"/>
                </a:lnTo>
                <a:lnTo>
                  <a:pt x="5467" y="1635"/>
                </a:lnTo>
                <a:lnTo>
                  <a:pt x="5419" y="1663"/>
                </a:lnTo>
                <a:lnTo>
                  <a:pt x="5370" y="1693"/>
                </a:lnTo>
                <a:lnTo>
                  <a:pt x="5320" y="1720"/>
                </a:lnTo>
                <a:lnTo>
                  <a:pt x="5268" y="1748"/>
                </a:lnTo>
                <a:lnTo>
                  <a:pt x="5217" y="1773"/>
                </a:lnTo>
                <a:lnTo>
                  <a:pt x="5166" y="1798"/>
                </a:lnTo>
                <a:lnTo>
                  <a:pt x="5115" y="1822"/>
                </a:lnTo>
                <a:lnTo>
                  <a:pt x="5069" y="1843"/>
                </a:lnTo>
                <a:lnTo>
                  <a:pt x="5022" y="1863"/>
                </a:lnTo>
                <a:lnTo>
                  <a:pt x="4979" y="1881"/>
                </a:lnTo>
                <a:lnTo>
                  <a:pt x="4939" y="1895"/>
                </a:lnTo>
                <a:lnTo>
                  <a:pt x="4904" y="1907"/>
                </a:lnTo>
                <a:lnTo>
                  <a:pt x="4874" y="1917"/>
                </a:lnTo>
                <a:lnTo>
                  <a:pt x="4820" y="1934"/>
                </a:lnTo>
                <a:lnTo>
                  <a:pt x="4768" y="1953"/>
                </a:lnTo>
                <a:lnTo>
                  <a:pt x="4717" y="1972"/>
                </a:lnTo>
                <a:lnTo>
                  <a:pt x="4669" y="1995"/>
                </a:lnTo>
                <a:lnTo>
                  <a:pt x="4623" y="2019"/>
                </a:lnTo>
                <a:lnTo>
                  <a:pt x="4578" y="2045"/>
                </a:lnTo>
                <a:lnTo>
                  <a:pt x="4539" y="2072"/>
                </a:lnTo>
                <a:lnTo>
                  <a:pt x="4499" y="2102"/>
                </a:lnTo>
                <a:lnTo>
                  <a:pt x="4462" y="2132"/>
                </a:lnTo>
                <a:lnTo>
                  <a:pt x="4429" y="2163"/>
                </a:lnTo>
                <a:lnTo>
                  <a:pt x="4398" y="2195"/>
                </a:lnTo>
                <a:lnTo>
                  <a:pt x="4370" y="2229"/>
                </a:lnTo>
                <a:lnTo>
                  <a:pt x="4345" y="2264"/>
                </a:lnTo>
                <a:lnTo>
                  <a:pt x="4323" y="2300"/>
                </a:lnTo>
                <a:lnTo>
                  <a:pt x="4304" y="2336"/>
                </a:lnTo>
                <a:lnTo>
                  <a:pt x="4287" y="2375"/>
                </a:lnTo>
                <a:lnTo>
                  <a:pt x="4275" y="2413"/>
                </a:lnTo>
                <a:lnTo>
                  <a:pt x="4265" y="2453"/>
                </a:lnTo>
                <a:lnTo>
                  <a:pt x="4260" y="2492"/>
                </a:lnTo>
                <a:lnTo>
                  <a:pt x="4256" y="2532"/>
                </a:lnTo>
                <a:lnTo>
                  <a:pt x="4258" y="2574"/>
                </a:lnTo>
                <a:lnTo>
                  <a:pt x="4262" y="2615"/>
                </a:lnTo>
                <a:lnTo>
                  <a:pt x="4270" y="2657"/>
                </a:lnTo>
                <a:lnTo>
                  <a:pt x="4282" y="2699"/>
                </a:lnTo>
                <a:lnTo>
                  <a:pt x="4297" y="2741"/>
                </a:lnTo>
                <a:lnTo>
                  <a:pt x="4317" y="2783"/>
                </a:lnTo>
                <a:lnTo>
                  <a:pt x="4339" y="2827"/>
                </a:lnTo>
                <a:lnTo>
                  <a:pt x="4367" y="2869"/>
                </a:lnTo>
                <a:lnTo>
                  <a:pt x="4399" y="2909"/>
                </a:lnTo>
                <a:lnTo>
                  <a:pt x="4435" y="2953"/>
                </a:lnTo>
                <a:lnTo>
                  <a:pt x="4474" y="2995"/>
                </a:lnTo>
                <a:lnTo>
                  <a:pt x="4519" y="3036"/>
                </a:lnTo>
                <a:lnTo>
                  <a:pt x="4443" y="2996"/>
                </a:lnTo>
                <a:lnTo>
                  <a:pt x="4374" y="2953"/>
                </a:lnTo>
                <a:lnTo>
                  <a:pt x="4312" y="2908"/>
                </a:lnTo>
                <a:lnTo>
                  <a:pt x="4255" y="2863"/>
                </a:lnTo>
                <a:lnTo>
                  <a:pt x="4206" y="2814"/>
                </a:lnTo>
                <a:lnTo>
                  <a:pt x="4161" y="2766"/>
                </a:lnTo>
                <a:lnTo>
                  <a:pt x="4123" y="2716"/>
                </a:lnTo>
                <a:lnTo>
                  <a:pt x="4090" y="2665"/>
                </a:lnTo>
                <a:lnTo>
                  <a:pt x="4064" y="2612"/>
                </a:lnTo>
                <a:lnTo>
                  <a:pt x="4042" y="2560"/>
                </a:lnTo>
                <a:lnTo>
                  <a:pt x="4026" y="2507"/>
                </a:lnTo>
                <a:lnTo>
                  <a:pt x="4016" y="2454"/>
                </a:lnTo>
                <a:lnTo>
                  <a:pt x="4010" y="2399"/>
                </a:lnTo>
                <a:lnTo>
                  <a:pt x="4009" y="2347"/>
                </a:lnTo>
                <a:lnTo>
                  <a:pt x="4013" y="2295"/>
                </a:lnTo>
                <a:lnTo>
                  <a:pt x="4021" y="2243"/>
                </a:lnTo>
                <a:lnTo>
                  <a:pt x="4034" y="2191"/>
                </a:lnTo>
                <a:lnTo>
                  <a:pt x="4052" y="2142"/>
                </a:lnTo>
                <a:lnTo>
                  <a:pt x="4073" y="2093"/>
                </a:lnTo>
                <a:lnTo>
                  <a:pt x="4097" y="2047"/>
                </a:lnTo>
                <a:lnTo>
                  <a:pt x="4127" y="2000"/>
                </a:lnTo>
                <a:lnTo>
                  <a:pt x="4159" y="1957"/>
                </a:lnTo>
                <a:lnTo>
                  <a:pt x="4196" y="1914"/>
                </a:lnTo>
                <a:lnTo>
                  <a:pt x="4235" y="1875"/>
                </a:lnTo>
                <a:lnTo>
                  <a:pt x="4277" y="1837"/>
                </a:lnTo>
                <a:lnTo>
                  <a:pt x="4324" y="1803"/>
                </a:lnTo>
                <a:lnTo>
                  <a:pt x="4373" y="1771"/>
                </a:lnTo>
                <a:lnTo>
                  <a:pt x="4425" y="1742"/>
                </a:lnTo>
                <a:lnTo>
                  <a:pt x="4479" y="1717"/>
                </a:lnTo>
                <a:lnTo>
                  <a:pt x="4536" y="1695"/>
                </a:lnTo>
                <a:lnTo>
                  <a:pt x="4595" y="1676"/>
                </a:lnTo>
                <a:lnTo>
                  <a:pt x="4657" y="1662"/>
                </a:lnTo>
                <a:lnTo>
                  <a:pt x="4696" y="1654"/>
                </a:lnTo>
                <a:lnTo>
                  <a:pt x="4740" y="1644"/>
                </a:lnTo>
                <a:lnTo>
                  <a:pt x="4788" y="1633"/>
                </a:lnTo>
                <a:lnTo>
                  <a:pt x="4838" y="1620"/>
                </a:lnTo>
                <a:lnTo>
                  <a:pt x="4892" y="1605"/>
                </a:lnTo>
                <a:lnTo>
                  <a:pt x="4948" y="1590"/>
                </a:lnTo>
                <a:lnTo>
                  <a:pt x="5007" y="1571"/>
                </a:lnTo>
                <a:lnTo>
                  <a:pt x="5066" y="1552"/>
                </a:lnTo>
                <a:lnTo>
                  <a:pt x="5126" y="1531"/>
                </a:lnTo>
                <a:lnTo>
                  <a:pt x="5188" y="1507"/>
                </a:lnTo>
                <a:lnTo>
                  <a:pt x="5249" y="1482"/>
                </a:lnTo>
                <a:lnTo>
                  <a:pt x="5310" y="1455"/>
                </a:lnTo>
                <a:lnTo>
                  <a:pt x="5370" y="1426"/>
                </a:lnTo>
                <a:lnTo>
                  <a:pt x="5428" y="1394"/>
                </a:lnTo>
                <a:lnTo>
                  <a:pt x="5486" y="1361"/>
                </a:lnTo>
                <a:lnTo>
                  <a:pt x="5540" y="1324"/>
                </a:lnTo>
                <a:lnTo>
                  <a:pt x="5592" y="1285"/>
                </a:lnTo>
                <a:lnTo>
                  <a:pt x="5642" y="1244"/>
                </a:lnTo>
                <a:lnTo>
                  <a:pt x="5687" y="1201"/>
                </a:lnTo>
                <a:lnTo>
                  <a:pt x="5728" y="1156"/>
                </a:lnTo>
                <a:lnTo>
                  <a:pt x="5765" y="1107"/>
                </a:lnTo>
                <a:lnTo>
                  <a:pt x="5797" y="1057"/>
                </a:lnTo>
                <a:lnTo>
                  <a:pt x="5822" y="1003"/>
                </a:lnTo>
                <a:lnTo>
                  <a:pt x="5843" y="948"/>
                </a:lnTo>
                <a:lnTo>
                  <a:pt x="5857" y="888"/>
                </a:lnTo>
                <a:lnTo>
                  <a:pt x="5865" y="826"/>
                </a:lnTo>
                <a:lnTo>
                  <a:pt x="5865" y="762"/>
                </a:lnTo>
                <a:lnTo>
                  <a:pt x="5859" y="695"/>
                </a:lnTo>
                <a:lnTo>
                  <a:pt x="5843" y="624"/>
                </a:lnTo>
                <a:lnTo>
                  <a:pt x="5819" y="550"/>
                </a:lnTo>
                <a:lnTo>
                  <a:pt x="5786" y="473"/>
                </a:lnTo>
                <a:lnTo>
                  <a:pt x="5744" y="393"/>
                </a:lnTo>
                <a:close/>
                <a:moveTo>
                  <a:pt x="5392" y="681"/>
                </a:moveTo>
                <a:lnTo>
                  <a:pt x="5409" y="675"/>
                </a:lnTo>
                <a:lnTo>
                  <a:pt x="5425" y="670"/>
                </a:lnTo>
                <a:lnTo>
                  <a:pt x="5441" y="664"/>
                </a:lnTo>
                <a:lnTo>
                  <a:pt x="5456" y="657"/>
                </a:lnTo>
                <a:lnTo>
                  <a:pt x="5470" y="650"/>
                </a:lnTo>
                <a:lnTo>
                  <a:pt x="5484" y="643"/>
                </a:lnTo>
                <a:lnTo>
                  <a:pt x="5496" y="635"/>
                </a:lnTo>
                <a:lnTo>
                  <a:pt x="5507" y="628"/>
                </a:lnTo>
                <a:lnTo>
                  <a:pt x="5518" y="620"/>
                </a:lnTo>
                <a:lnTo>
                  <a:pt x="5528" y="611"/>
                </a:lnTo>
                <a:lnTo>
                  <a:pt x="5537" y="602"/>
                </a:lnTo>
                <a:lnTo>
                  <a:pt x="5545" y="594"/>
                </a:lnTo>
                <a:lnTo>
                  <a:pt x="5554" y="584"/>
                </a:lnTo>
                <a:lnTo>
                  <a:pt x="5562" y="575"/>
                </a:lnTo>
                <a:lnTo>
                  <a:pt x="5568" y="565"/>
                </a:lnTo>
                <a:lnTo>
                  <a:pt x="5575" y="554"/>
                </a:lnTo>
                <a:lnTo>
                  <a:pt x="5580" y="544"/>
                </a:lnTo>
                <a:lnTo>
                  <a:pt x="5586" y="533"/>
                </a:lnTo>
                <a:lnTo>
                  <a:pt x="5590" y="523"/>
                </a:lnTo>
                <a:lnTo>
                  <a:pt x="5595" y="511"/>
                </a:lnTo>
                <a:lnTo>
                  <a:pt x="5602" y="489"/>
                </a:lnTo>
                <a:lnTo>
                  <a:pt x="5607" y="466"/>
                </a:lnTo>
                <a:lnTo>
                  <a:pt x="5612" y="441"/>
                </a:lnTo>
                <a:lnTo>
                  <a:pt x="5615" y="416"/>
                </a:lnTo>
                <a:lnTo>
                  <a:pt x="5617" y="389"/>
                </a:lnTo>
                <a:lnTo>
                  <a:pt x="5620" y="363"/>
                </a:lnTo>
                <a:lnTo>
                  <a:pt x="5648" y="395"/>
                </a:lnTo>
                <a:lnTo>
                  <a:pt x="5675" y="428"/>
                </a:lnTo>
                <a:lnTo>
                  <a:pt x="5699" y="461"/>
                </a:lnTo>
                <a:lnTo>
                  <a:pt x="5719" y="495"/>
                </a:lnTo>
                <a:lnTo>
                  <a:pt x="5737" y="530"/>
                </a:lnTo>
                <a:lnTo>
                  <a:pt x="5751" y="565"/>
                </a:lnTo>
                <a:lnTo>
                  <a:pt x="5765" y="599"/>
                </a:lnTo>
                <a:lnTo>
                  <a:pt x="5773" y="635"/>
                </a:lnTo>
                <a:lnTo>
                  <a:pt x="5780" y="671"/>
                </a:lnTo>
                <a:lnTo>
                  <a:pt x="5784" y="707"/>
                </a:lnTo>
                <a:lnTo>
                  <a:pt x="5787" y="742"/>
                </a:lnTo>
                <a:lnTo>
                  <a:pt x="5786" y="778"/>
                </a:lnTo>
                <a:lnTo>
                  <a:pt x="5782" y="813"/>
                </a:lnTo>
                <a:lnTo>
                  <a:pt x="5777" y="850"/>
                </a:lnTo>
                <a:lnTo>
                  <a:pt x="5769" y="884"/>
                </a:lnTo>
                <a:lnTo>
                  <a:pt x="5759" y="918"/>
                </a:lnTo>
                <a:lnTo>
                  <a:pt x="5746" y="951"/>
                </a:lnTo>
                <a:lnTo>
                  <a:pt x="5732" y="986"/>
                </a:lnTo>
                <a:lnTo>
                  <a:pt x="5716" y="1018"/>
                </a:lnTo>
                <a:lnTo>
                  <a:pt x="5697" y="1051"/>
                </a:lnTo>
                <a:lnTo>
                  <a:pt x="5677" y="1083"/>
                </a:lnTo>
                <a:lnTo>
                  <a:pt x="5654" y="1113"/>
                </a:lnTo>
                <a:lnTo>
                  <a:pt x="5630" y="1142"/>
                </a:lnTo>
                <a:lnTo>
                  <a:pt x="5603" y="1170"/>
                </a:lnTo>
                <a:lnTo>
                  <a:pt x="5575" y="1198"/>
                </a:lnTo>
                <a:lnTo>
                  <a:pt x="5544" y="1223"/>
                </a:lnTo>
                <a:lnTo>
                  <a:pt x="5513" y="1249"/>
                </a:lnTo>
                <a:lnTo>
                  <a:pt x="5480" y="1272"/>
                </a:lnTo>
                <a:lnTo>
                  <a:pt x="5446" y="1294"/>
                </a:lnTo>
                <a:lnTo>
                  <a:pt x="5410" y="1315"/>
                </a:lnTo>
                <a:lnTo>
                  <a:pt x="5372" y="1333"/>
                </a:lnTo>
                <a:lnTo>
                  <a:pt x="5333" y="1350"/>
                </a:lnTo>
                <a:lnTo>
                  <a:pt x="5279" y="1373"/>
                </a:lnTo>
                <a:lnTo>
                  <a:pt x="5227" y="1394"/>
                </a:lnTo>
                <a:lnTo>
                  <a:pt x="5180" y="1412"/>
                </a:lnTo>
                <a:lnTo>
                  <a:pt x="5136" y="1428"/>
                </a:lnTo>
                <a:lnTo>
                  <a:pt x="5094" y="1444"/>
                </a:lnTo>
                <a:lnTo>
                  <a:pt x="5055" y="1458"/>
                </a:lnTo>
                <a:lnTo>
                  <a:pt x="5015" y="1471"/>
                </a:lnTo>
                <a:lnTo>
                  <a:pt x="4978" y="1482"/>
                </a:lnTo>
                <a:lnTo>
                  <a:pt x="4939" y="1494"/>
                </a:lnTo>
                <a:lnTo>
                  <a:pt x="4902" y="1506"/>
                </a:lnTo>
                <a:lnTo>
                  <a:pt x="4861" y="1517"/>
                </a:lnTo>
                <a:lnTo>
                  <a:pt x="4819" y="1528"/>
                </a:lnTo>
                <a:lnTo>
                  <a:pt x="4774" y="1539"/>
                </a:lnTo>
                <a:lnTo>
                  <a:pt x="4727" y="1550"/>
                </a:lnTo>
                <a:lnTo>
                  <a:pt x="4675" y="1562"/>
                </a:lnTo>
                <a:lnTo>
                  <a:pt x="4618" y="1575"/>
                </a:lnTo>
                <a:lnTo>
                  <a:pt x="4552" y="1593"/>
                </a:lnTo>
                <a:lnTo>
                  <a:pt x="4488" y="1614"/>
                </a:lnTo>
                <a:lnTo>
                  <a:pt x="4428" y="1637"/>
                </a:lnTo>
                <a:lnTo>
                  <a:pt x="4369" y="1663"/>
                </a:lnTo>
                <a:lnTo>
                  <a:pt x="4314" y="1691"/>
                </a:lnTo>
                <a:lnTo>
                  <a:pt x="4262" y="1722"/>
                </a:lnTo>
                <a:lnTo>
                  <a:pt x="4213" y="1757"/>
                </a:lnTo>
                <a:lnTo>
                  <a:pt x="4168" y="1792"/>
                </a:lnTo>
                <a:lnTo>
                  <a:pt x="4127" y="1830"/>
                </a:lnTo>
                <a:lnTo>
                  <a:pt x="4087" y="1870"/>
                </a:lnTo>
                <a:lnTo>
                  <a:pt x="4052" y="1913"/>
                </a:lnTo>
                <a:lnTo>
                  <a:pt x="4021" y="1956"/>
                </a:lnTo>
                <a:lnTo>
                  <a:pt x="3993" y="2001"/>
                </a:lnTo>
                <a:lnTo>
                  <a:pt x="3969" y="2047"/>
                </a:lnTo>
                <a:lnTo>
                  <a:pt x="3949" y="2095"/>
                </a:lnTo>
                <a:lnTo>
                  <a:pt x="3931" y="2145"/>
                </a:lnTo>
                <a:lnTo>
                  <a:pt x="3919" y="2194"/>
                </a:lnTo>
                <a:lnTo>
                  <a:pt x="3909" y="2245"/>
                </a:lnTo>
                <a:lnTo>
                  <a:pt x="3906" y="2297"/>
                </a:lnTo>
                <a:lnTo>
                  <a:pt x="3905" y="2349"/>
                </a:lnTo>
                <a:lnTo>
                  <a:pt x="3908" y="2401"/>
                </a:lnTo>
                <a:lnTo>
                  <a:pt x="3916" y="2455"/>
                </a:lnTo>
                <a:lnTo>
                  <a:pt x="3928" y="2508"/>
                </a:lnTo>
                <a:lnTo>
                  <a:pt x="3943" y="2561"/>
                </a:lnTo>
                <a:lnTo>
                  <a:pt x="3964" y="2613"/>
                </a:lnTo>
                <a:lnTo>
                  <a:pt x="3990" y="2666"/>
                </a:lnTo>
                <a:lnTo>
                  <a:pt x="4020" y="2719"/>
                </a:lnTo>
                <a:lnTo>
                  <a:pt x="4054" y="2771"/>
                </a:lnTo>
                <a:lnTo>
                  <a:pt x="4094" y="2822"/>
                </a:lnTo>
                <a:lnTo>
                  <a:pt x="4138" y="2873"/>
                </a:lnTo>
                <a:lnTo>
                  <a:pt x="4186" y="2922"/>
                </a:lnTo>
                <a:lnTo>
                  <a:pt x="4240" y="2971"/>
                </a:lnTo>
                <a:lnTo>
                  <a:pt x="4162" y="2950"/>
                </a:lnTo>
                <a:lnTo>
                  <a:pt x="4090" y="2925"/>
                </a:lnTo>
                <a:lnTo>
                  <a:pt x="4024" y="2895"/>
                </a:lnTo>
                <a:lnTo>
                  <a:pt x="3963" y="2862"/>
                </a:lnTo>
                <a:lnTo>
                  <a:pt x="3908" y="2823"/>
                </a:lnTo>
                <a:lnTo>
                  <a:pt x="3856" y="2783"/>
                </a:lnTo>
                <a:lnTo>
                  <a:pt x="3811" y="2739"/>
                </a:lnTo>
                <a:lnTo>
                  <a:pt x="3771" y="2692"/>
                </a:lnTo>
                <a:lnTo>
                  <a:pt x="3734" y="2643"/>
                </a:lnTo>
                <a:lnTo>
                  <a:pt x="3704" y="2591"/>
                </a:lnTo>
                <a:lnTo>
                  <a:pt x="3678" y="2538"/>
                </a:lnTo>
                <a:lnTo>
                  <a:pt x="3657" y="2482"/>
                </a:lnTo>
                <a:lnTo>
                  <a:pt x="3641" y="2425"/>
                </a:lnTo>
                <a:lnTo>
                  <a:pt x="3630" y="2367"/>
                </a:lnTo>
                <a:lnTo>
                  <a:pt x="3622" y="2310"/>
                </a:lnTo>
                <a:lnTo>
                  <a:pt x="3620" y="2250"/>
                </a:lnTo>
                <a:lnTo>
                  <a:pt x="3622" y="2190"/>
                </a:lnTo>
                <a:lnTo>
                  <a:pt x="3630" y="2132"/>
                </a:lnTo>
                <a:lnTo>
                  <a:pt x="3640" y="2072"/>
                </a:lnTo>
                <a:lnTo>
                  <a:pt x="3656" y="2013"/>
                </a:lnTo>
                <a:lnTo>
                  <a:pt x="3676" y="1957"/>
                </a:lnTo>
                <a:lnTo>
                  <a:pt x="3699" y="1901"/>
                </a:lnTo>
                <a:lnTo>
                  <a:pt x="3728" y="1845"/>
                </a:lnTo>
                <a:lnTo>
                  <a:pt x="3759" y="1792"/>
                </a:lnTo>
                <a:lnTo>
                  <a:pt x="3795" y="1741"/>
                </a:lnTo>
                <a:lnTo>
                  <a:pt x="3835" y="1693"/>
                </a:lnTo>
                <a:lnTo>
                  <a:pt x="3878" y="1646"/>
                </a:lnTo>
                <a:lnTo>
                  <a:pt x="3927" y="1604"/>
                </a:lnTo>
                <a:lnTo>
                  <a:pt x="3978" y="1563"/>
                </a:lnTo>
                <a:lnTo>
                  <a:pt x="4033" y="1527"/>
                </a:lnTo>
                <a:lnTo>
                  <a:pt x="4092" y="1494"/>
                </a:lnTo>
                <a:lnTo>
                  <a:pt x="4154" y="1466"/>
                </a:lnTo>
                <a:lnTo>
                  <a:pt x="4204" y="1446"/>
                </a:lnTo>
                <a:lnTo>
                  <a:pt x="4259" y="1427"/>
                </a:lnTo>
                <a:lnTo>
                  <a:pt x="4315" y="1407"/>
                </a:lnTo>
                <a:lnTo>
                  <a:pt x="4373" y="1389"/>
                </a:lnTo>
                <a:lnTo>
                  <a:pt x="4435" y="1372"/>
                </a:lnTo>
                <a:lnTo>
                  <a:pt x="4497" y="1354"/>
                </a:lnTo>
                <a:lnTo>
                  <a:pt x="4561" y="1339"/>
                </a:lnTo>
                <a:lnTo>
                  <a:pt x="4627" y="1322"/>
                </a:lnTo>
                <a:lnTo>
                  <a:pt x="4692" y="1306"/>
                </a:lnTo>
                <a:lnTo>
                  <a:pt x="4759" y="1293"/>
                </a:lnTo>
                <a:lnTo>
                  <a:pt x="4825" y="1280"/>
                </a:lnTo>
                <a:lnTo>
                  <a:pt x="4892" y="1268"/>
                </a:lnTo>
                <a:lnTo>
                  <a:pt x="4958" y="1257"/>
                </a:lnTo>
                <a:lnTo>
                  <a:pt x="5024" y="1247"/>
                </a:lnTo>
                <a:lnTo>
                  <a:pt x="5089" y="1237"/>
                </a:lnTo>
                <a:lnTo>
                  <a:pt x="5152" y="1228"/>
                </a:lnTo>
                <a:lnTo>
                  <a:pt x="5171" y="1226"/>
                </a:lnTo>
                <a:lnTo>
                  <a:pt x="5191" y="1220"/>
                </a:lnTo>
                <a:lnTo>
                  <a:pt x="5212" y="1215"/>
                </a:lnTo>
                <a:lnTo>
                  <a:pt x="5231" y="1207"/>
                </a:lnTo>
                <a:lnTo>
                  <a:pt x="5250" y="1198"/>
                </a:lnTo>
                <a:lnTo>
                  <a:pt x="5269" y="1188"/>
                </a:lnTo>
                <a:lnTo>
                  <a:pt x="5288" y="1177"/>
                </a:lnTo>
                <a:lnTo>
                  <a:pt x="5304" y="1165"/>
                </a:lnTo>
                <a:lnTo>
                  <a:pt x="5322" y="1152"/>
                </a:lnTo>
                <a:lnTo>
                  <a:pt x="5337" y="1138"/>
                </a:lnTo>
                <a:lnTo>
                  <a:pt x="5353" y="1123"/>
                </a:lnTo>
                <a:lnTo>
                  <a:pt x="5367" y="1106"/>
                </a:lnTo>
                <a:lnTo>
                  <a:pt x="5381" y="1090"/>
                </a:lnTo>
                <a:lnTo>
                  <a:pt x="5394" y="1072"/>
                </a:lnTo>
                <a:lnTo>
                  <a:pt x="5406" y="1052"/>
                </a:lnTo>
                <a:lnTo>
                  <a:pt x="5416" y="1033"/>
                </a:lnTo>
                <a:lnTo>
                  <a:pt x="5426" y="1014"/>
                </a:lnTo>
                <a:lnTo>
                  <a:pt x="5434" y="993"/>
                </a:lnTo>
                <a:lnTo>
                  <a:pt x="5441" y="973"/>
                </a:lnTo>
                <a:lnTo>
                  <a:pt x="5447" y="951"/>
                </a:lnTo>
                <a:lnTo>
                  <a:pt x="5451" y="929"/>
                </a:lnTo>
                <a:lnTo>
                  <a:pt x="5455" y="907"/>
                </a:lnTo>
                <a:lnTo>
                  <a:pt x="5456" y="885"/>
                </a:lnTo>
                <a:lnTo>
                  <a:pt x="5456" y="863"/>
                </a:lnTo>
                <a:lnTo>
                  <a:pt x="5455" y="841"/>
                </a:lnTo>
                <a:lnTo>
                  <a:pt x="5451" y="817"/>
                </a:lnTo>
                <a:lnTo>
                  <a:pt x="5445" y="794"/>
                </a:lnTo>
                <a:lnTo>
                  <a:pt x="5439" y="772"/>
                </a:lnTo>
                <a:lnTo>
                  <a:pt x="5430" y="749"/>
                </a:lnTo>
                <a:lnTo>
                  <a:pt x="5419" y="726"/>
                </a:lnTo>
                <a:lnTo>
                  <a:pt x="5406" y="703"/>
                </a:lnTo>
                <a:lnTo>
                  <a:pt x="5392" y="681"/>
                </a:lnTo>
                <a:close/>
                <a:moveTo>
                  <a:pt x="5129" y="335"/>
                </a:moveTo>
                <a:lnTo>
                  <a:pt x="5106" y="367"/>
                </a:lnTo>
                <a:lnTo>
                  <a:pt x="5084" y="398"/>
                </a:lnTo>
                <a:lnTo>
                  <a:pt x="5062" y="426"/>
                </a:lnTo>
                <a:lnTo>
                  <a:pt x="5039" y="453"/>
                </a:lnTo>
                <a:lnTo>
                  <a:pt x="5027" y="466"/>
                </a:lnTo>
                <a:lnTo>
                  <a:pt x="5014" y="479"/>
                </a:lnTo>
                <a:lnTo>
                  <a:pt x="5001" y="491"/>
                </a:lnTo>
                <a:lnTo>
                  <a:pt x="4988" y="503"/>
                </a:lnTo>
                <a:lnTo>
                  <a:pt x="4972" y="514"/>
                </a:lnTo>
                <a:lnTo>
                  <a:pt x="4958" y="525"/>
                </a:lnTo>
                <a:lnTo>
                  <a:pt x="4940" y="535"/>
                </a:lnTo>
                <a:lnTo>
                  <a:pt x="4924" y="545"/>
                </a:lnTo>
                <a:lnTo>
                  <a:pt x="4906" y="554"/>
                </a:lnTo>
                <a:lnTo>
                  <a:pt x="4890" y="560"/>
                </a:lnTo>
                <a:lnTo>
                  <a:pt x="4874" y="565"/>
                </a:lnTo>
                <a:lnTo>
                  <a:pt x="4858" y="570"/>
                </a:lnTo>
                <a:lnTo>
                  <a:pt x="4841" y="573"/>
                </a:lnTo>
                <a:lnTo>
                  <a:pt x="4824" y="575"/>
                </a:lnTo>
                <a:lnTo>
                  <a:pt x="4805" y="576"/>
                </a:lnTo>
                <a:lnTo>
                  <a:pt x="4786" y="575"/>
                </a:lnTo>
                <a:lnTo>
                  <a:pt x="4773" y="573"/>
                </a:lnTo>
                <a:lnTo>
                  <a:pt x="4761" y="570"/>
                </a:lnTo>
                <a:lnTo>
                  <a:pt x="4750" y="565"/>
                </a:lnTo>
                <a:lnTo>
                  <a:pt x="4739" y="562"/>
                </a:lnTo>
                <a:lnTo>
                  <a:pt x="4730" y="556"/>
                </a:lnTo>
                <a:lnTo>
                  <a:pt x="4721" y="552"/>
                </a:lnTo>
                <a:lnTo>
                  <a:pt x="4713" y="545"/>
                </a:lnTo>
                <a:lnTo>
                  <a:pt x="4706" y="539"/>
                </a:lnTo>
                <a:lnTo>
                  <a:pt x="4699" y="532"/>
                </a:lnTo>
                <a:lnTo>
                  <a:pt x="4694" y="523"/>
                </a:lnTo>
                <a:lnTo>
                  <a:pt x="4688" y="514"/>
                </a:lnTo>
                <a:lnTo>
                  <a:pt x="4684" y="505"/>
                </a:lnTo>
                <a:lnTo>
                  <a:pt x="4680" y="495"/>
                </a:lnTo>
                <a:lnTo>
                  <a:pt x="4678" y="484"/>
                </a:lnTo>
                <a:lnTo>
                  <a:pt x="4675" y="473"/>
                </a:lnTo>
                <a:lnTo>
                  <a:pt x="4674" y="460"/>
                </a:lnTo>
                <a:lnTo>
                  <a:pt x="4675" y="445"/>
                </a:lnTo>
                <a:lnTo>
                  <a:pt x="4678" y="430"/>
                </a:lnTo>
                <a:lnTo>
                  <a:pt x="4681" y="416"/>
                </a:lnTo>
                <a:lnTo>
                  <a:pt x="4686" y="403"/>
                </a:lnTo>
                <a:lnTo>
                  <a:pt x="4691" y="390"/>
                </a:lnTo>
                <a:lnTo>
                  <a:pt x="4697" y="377"/>
                </a:lnTo>
                <a:lnTo>
                  <a:pt x="4705" y="365"/>
                </a:lnTo>
                <a:lnTo>
                  <a:pt x="4713" y="352"/>
                </a:lnTo>
                <a:lnTo>
                  <a:pt x="4664" y="354"/>
                </a:lnTo>
                <a:lnTo>
                  <a:pt x="4614" y="355"/>
                </a:lnTo>
                <a:lnTo>
                  <a:pt x="4564" y="357"/>
                </a:lnTo>
                <a:lnTo>
                  <a:pt x="4515" y="359"/>
                </a:lnTo>
                <a:lnTo>
                  <a:pt x="4466" y="362"/>
                </a:lnTo>
                <a:lnTo>
                  <a:pt x="4417" y="364"/>
                </a:lnTo>
                <a:lnTo>
                  <a:pt x="4367" y="366"/>
                </a:lnTo>
                <a:lnTo>
                  <a:pt x="4317" y="366"/>
                </a:lnTo>
                <a:lnTo>
                  <a:pt x="4325" y="400"/>
                </a:lnTo>
                <a:lnTo>
                  <a:pt x="4331" y="435"/>
                </a:lnTo>
                <a:lnTo>
                  <a:pt x="4337" y="469"/>
                </a:lnTo>
                <a:lnTo>
                  <a:pt x="4344" y="503"/>
                </a:lnTo>
                <a:lnTo>
                  <a:pt x="4351" y="538"/>
                </a:lnTo>
                <a:lnTo>
                  <a:pt x="4356" y="572"/>
                </a:lnTo>
                <a:lnTo>
                  <a:pt x="4362" y="606"/>
                </a:lnTo>
                <a:lnTo>
                  <a:pt x="4369" y="640"/>
                </a:lnTo>
                <a:lnTo>
                  <a:pt x="4389" y="627"/>
                </a:lnTo>
                <a:lnTo>
                  <a:pt x="4409" y="615"/>
                </a:lnTo>
                <a:lnTo>
                  <a:pt x="4429" y="604"/>
                </a:lnTo>
                <a:lnTo>
                  <a:pt x="4450" y="594"/>
                </a:lnTo>
                <a:lnTo>
                  <a:pt x="4470" y="586"/>
                </a:lnTo>
                <a:lnTo>
                  <a:pt x="4490" y="577"/>
                </a:lnTo>
                <a:lnTo>
                  <a:pt x="4510" y="572"/>
                </a:lnTo>
                <a:lnTo>
                  <a:pt x="4530" y="566"/>
                </a:lnTo>
                <a:lnTo>
                  <a:pt x="4550" y="563"/>
                </a:lnTo>
                <a:lnTo>
                  <a:pt x="4572" y="560"/>
                </a:lnTo>
                <a:lnTo>
                  <a:pt x="4592" y="559"/>
                </a:lnTo>
                <a:lnTo>
                  <a:pt x="4612" y="559"/>
                </a:lnTo>
                <a:lnTo>
                  <a:pt x="4632" y="560"/>
                </a:lnTo>
                <a:lnTo>
                  <a:pt x="4651" y="563"/>
                </a:lnTo>
                <a:lnTo>
                  <a:pt x="4671" y="566"/>
                </a:lnTo>
                <a:lnTo>
                  <a:pt x="4694" y="572"/>
                </a:lnTo>
                <a:lnTo>
                  <a:pt x="4716" y="580"/>
                </a:lnTo>
                <a:lnTo>
                  <a:pt x="4738" y="588"/>
                </a:lnTo>
                <a:lnTo>
                  <a:pt x="4759" y="598"/>
                </a:lnTo>
                <a:lnTo>
                  <a:pt x="4776" y="609"/>
                </a:lnTo>
                <a:lnTo>
                  <a:pt x="4793" y="620"/>
                </a:lnTo>
                <a:lnTo>
                  <a:pt x="4809" y="633"/>
                </a:lnTo>
                <a:lnTo>
                  <a:pt x="4823" y="646"/>
                </a:lnTo>
                <a:lnTo>
                  <a:pt x="4835" y="660"/>
                </a:lnTo>
                <a:lnTo>
                  <a:pt x="4846" y="675"/>
                </a:lnTo>
                <a:lnTo>
                  <a:pt x="4855" y="690"/>
                </a:lnTo>
                <a:lnTo>
                  <a:pt x="4863" y="706"/>
                </a:lnTo>
                <a:lnTo>
                  <a:pt x="4869" y="722"/>
                </a:lnTo>
                <a:lnTo>
                  <a:pt x="4876" y="740"/>
                </a:lnTo>
                <a:lnTo>
                  <a:pt x="4880" y="758"/>
                </a:lnTo>
                <a:lnTo>
                  <a:pt x="4884" y="776"/>
                </a:lnTo>
                <a:lnTo>
                  <a:pt x="4886" y="796"/>
                </a:lnTo>
                <a:lnTo>
                  <a:pt x="4887" y="810"/>
                </a:lnTo>
                <a:lnTo>
                  <a:pt x="4886" y="824"/>
                </a:lnTo>
                <a:lnTo>
                  <a:pt x="4885" y="837"/>
                </a:lnTo>
                <a:lnTo>
                  <a:pt x="4883" y="851"/>
                </a:lnTo>
                <a:lnTo>
                  <a:pt x="4880" y="863"/>
                </a:lnTo>
                <a:lnTo>
                  <a:pt x="4876" y="875"/>
                </a:lnTo>
                <a:lnTo>
                  <a:pt x="4871" y="887"/>
                </a:lnTo>
                <a:lnTo>
                  <a:pt x="4866" y="898"/>
                </a:lnTo>
                <a:lnTo>
                  <a:pt x="4859" y="909"/>
                </a:lnTo>
                <a:lnTo>
                  <a:pt x="4853" y="920"/>
                </a:lnTo>
                <a:lnTo>
                  <a:pt x="4845" y="930"/>
                </a:lnTo>
                <a:lnTo>
                  <a:pt x="4836" y="940"/>
                </a:lnTo>
                <a:lnTo>
                  <a:pt x="4826" y="950"/>
                </a:lnTo>
                <a:lnTo>
                  <a:pt x="4817" y="959"/>
                </a:lnTo>
                <a:lnTo>
                  <a:pt x="4806" y="968"/>
                </a:lnTo>
                <a:lnTo>
                  <a:pt x="4796" y="976"/>
                </a:lnTo>
                <a:lnTo>
                  <a:pt x="4781" y="984"/>
                </a:lnTo>
                <a:lnTo>
                  <a:pt x="4768" y="994"/>
                </a:lnTo>
                <a:lnTo>
                  <a:pt x="4753" y="1002"/>
                </a:lnTo>
                <a:lnTo>
                  <a:pt x="4740" y="1009"/>
                </a:lnTo>
                <a:lnTo>
                  <a:pt x="4727" y="1017"/>
                </a:lnTo>
                <a:lnTo>
                  <a:pt x="4713" y="1022"/>
                </a:lnTo>
                <a:lnTo>
                  <a:pt x="4700" y="1028"/>
                </a:lnTo>
                <a:lnTo>
                  <a:pt x="4687" y="1032"/>
                </a:lnTo>
                <a:lnTo>
                  <a:pt x="4660" y="1040"/>
                </a:lnTo>
                <a:lnTo>
                  <a:pt x="4636" y="1044"/>
                </a:lnTo>
                <a:lnTo>
                  <a:pt x="4612" y="1049"/>
                </a:lnTo>
                <a:lnTo>
                  <a:pt x="4587" y="1050"/>
                </a:lnTo>
                <a:lnTo>
                  <a:pt x="4564" y="1050"/>
                </a:lnTo>
                <a:lnTo>
                  <a:pt x="4541" y="1049"/>
                </a:lnTo>
                <a:lnTo>
                  <a:pt x="4518" y="1045"/>
                </a:lnTo>
                <a:lnTo>
                  <a:pt x="4495" y="1042"/>
                </a:lnTo>
                <a:lnTo>
                  <a:pt x="4452" y="1033"/>
                </a:lnTo>
                <a:lnTo>
                  <a:pt x="4409" y="1022"/>
                </a:lnTo>
                <a:lnTo>
                  <a:pt x="4411" y="1055"/>
                </a:lnTo>
                <a:lnTo>
                  <a:pt x="4414" y="1088"/>
                </a:lnTo>
                <a:lnTo>
                  <a:pt x="4416" y="1122"/>
                </a:lnTo>
                <a:lnTo>
                  <a:pt x="4417" y="1155"/>
                </a:lnTo>
                <a:lnTo>
                  <a:pt x="4428" y="1149"/>
                </a:lnTo>
                <a:lnTo>
                  <a:pt x="4439" y="1144"/>
                </a:lnTo>
                <a:lnTo>
                  <a:pt x="4452" y="1139"/>
                </a:lnTo>
                <a:lnTo>
                  <a:pt x="4466" y="1134"/>
                </a:lnTo>
                <a:lnTo>
                  <a:pt x="4481" y="1128"/>
                </a:lnTo>
                <a:lnTo>
                  <a:pt x="4495" y="1125"/>
                </a:lnTo>
                <a:lnTo>
                  <a:pt x="4512" y="1122"/>
                </a:lnTo>
                <a:lnTo>
                  <a:pt x="4530" y="1118"/>
                </a:lnTo>
                <a:lnTo>
                  <a:pt x="4550" y="1116"/>
                </a:lnTo>
                <a:lnTo>
                  <a:pt x="4570" y="1115"/>
                </a:lnTo>
                <a:lnTo>
                  <a:pt x="4591" y="1114"/>
                </a:lnTo>
                <a:lnTo>
                  <a:pt x="4614" y="1114"/>
                </a:lnTo>
                <a:lnTo>
                  <a:pt x="4638" y="1114"/>
                </a:lnTo>
                <a:lnTo>
                  <a:pt x="4664" y="1116"/>
                </a:lnTo>
                <a:lnTo>
                  <a:pt x="4691" y="1118"/>
                </a:lnTo>
                <a:lnTo>
                  <a:pt x="4720" y="1122"/>
                </a:lnTo>
                <a:lnTo>
                  <a:pt x="4764" y="1129"/>
                </a:lnTo>
                <a:lnTo>
                  <a:pt x="4809" y="1138"/>
                </a:lnTo>
                <a:lnTo>
                  <a:pt x="4852" y="1147"/>
                </a:lnTo>
                <a:lnTo>
                  <a:pt x="4894" y="1155"/>
                </a:lnTo>
                <a:lnTo>
                  <a:pt x="4915" y="1159"/>
                </a:lnTo>
                <a:lnTo>
                  <a:pt x="4936" y="1161"/>
                </a:lnTo>
                <a:lnTo>
                  <a:pt x="4958" y="1165"/>
                </a:lnTo>
                <a:lnTo>
                  <a:pt x="4978" y="1167"/>
                </a:lnTo>
                <a:lnTo>
                  <a:pt x="4998" y="1168"/>
                </a:lnTo>
                <a:lnTo>
                  <a:pt x="5018" y="1168"/>
                </a:lnTo>
                <a:lnTo>
                  <a:pt x="5037" y="1167"/>
                </a:lnTo>
                <a:lnTo>
                  <a:pt x="5056" y="1165"/>
                </a:lnTo>
                <a:lnTo>
                  <a:pt x="5080" y="1161"/>
                </a:lnTo>
                <a:lnTo>
                  <a:pt x="5102" y="1157"/>
                </a:lnTo>
                <a:lnTo>
                  <a:pt x="5124" y="1150"/>
                </a:lnTo>
                <a:lnTo>
                  <a:pt x="5145" y="1145"/>
                </a:lnTo>
                <a:lnTo>
                  <a:pt x="5166" y="1139"/>
                </a:lnTo>
                <a:lnTo>
                  <a:pt x="5186" y="1131"/>
                </a:lnTo>
                <a:lnTo>
                  <a:pt x="5206" y="1122"/>
                </a:lnTo>
                <a:lnTo>
                  <a:pt x="5225" y="1113"/>
                </a:lnTo>
                <a:lnTo>
                  <a:pt x="5242" y="1103"/>
                </a:lnTo>
                <a:lnTo>
                  <a:pt x="5259" y="1092"/>
                </a:lnTo>
                <a:lnTo>
                  <a:pt x="5275" y="1080"/>
                </a:lnTo>
                <a:lnTo>
                  <a:pt x="5290" y="1066"/>
                </a:lnTo>
                <a:lnTo>
                  <a:pt x="5304" y="1052"/>
                </a:lnTo>
                <a:lnTo>
                  <a:pt x="5316" y="1038"/>
                </a:lnTo>
                <a:lnTo>
                  <a:pt x="5329" y="1021"/>
                </a:lnTo>
                <a:lnTo>
                  <a:pt x="5339" y="1005"/>
                </a:lnTo>
                <a:lnTo>
                  <a:pt x="5347" y="987"/>
                </a:lnTo>
                <a:lnTo>
                  <a:pt x="5356" y="970"/>
                </a:lnTo>
                <a:lnTo>
                  <a:pt x="5363" y="952"/>
                </a:lnTo>
                <a:lnTo>
                  <a:pt x="5368" y="937"/>
                </a:lnTo>
                <a:lnTo>
                  <a:pt x="5373" y="920"/>
                </a:lnTo>
                <a:lnTo>
                  <a:pt x="5376" y="906"/>
                </a:lnTo>
                <a:lnTo>
                  <a:pt x="5378" y="890"/>
                </a:lnTo>
                <a:lnTo>
                  <a:pt x="5378" y="876"/>
                </a:lnTo>
                <a:lnTo>
                  <a:pt x="5378" y="863"/>
                </a:lnTo>
                <a:lnTo>
                  <a:pt x="5378" y="850"/>
                </a:lnTo>
                <a:lnTo>
                  <a:pt x="5376" y="837"/>
                </a:lnTo>
                <a:lnTo>
                  <a:pt x="5373" y="824"/>
                </a:lnTo>
                <a:lnTo>
                  <a:pt x="5368" y="813"/>
                </a:lnTo>
                <a:lnTo>
                  <a:pt x="5364" y="801"/>
                </a:lnTo>
                <a:lnTo>
                  <a:pt x="5357" y="790"/>
                </a:lnTo>
                <a:lnTo>
                  <a:pt x="5352" y="780"/>
                </a:lnTo>
                <a:lnTo>
                  <a:pt x="5345" y="769"/>
                </a:lnTo>
                <a:lnTo>
                  <a:pt x="5336" y="760"/>
                </a:lnTo>
                <a:lnTo>
                  <a:pt x="5327" y="750"/>
                </a:lnTo>
                <a:lnTo>
                  <a:pt x="5319" y="741"/>
                </a:lnTo>
                <a:lnTo>
                  <a:pt x="5310" y="731"/>
                </a:lnTo>
                <a:lnTo>
                  <a:pt x="5300" y="722"/>
                </a:lnTo>
                <a:lnTo>
                  <a:pt x="5289" y="715"/>
                </a:lnTo>
                <a:lnTo>
                  <a:pt x="5278" y="707"/>
                </a:lnTo>
                <a:lnTo>
                  <a:pt x="5254" y="691"/>
                </a:lnTo>
                <a:lnTo>
                  <a:pt x="5229" y="676"/>
                </a:lnTo>
                <a:lnTo>
                  <a:pt x="5202" y="664"/>
                </a:lnTo>
                <a:lnTo>
                  <a:pt x="5177" y="650"/>
                </a:lnTo>
                <a:lnTo>
                  <a:pt x="5223" y="644"/>
                </a:lnTo>
                <a:lnTo>
                  <a:pt x="5271" y="638"/>
                </a:lnTo>
                <a:lnTo>
                  <a:pt x="5295" y="635"/>
                </a:lnTo>
                <a:lnTo>
                  <a:pt x="5319" y="632"/>
                </a:lnTo>
                <a:lnTo>
                  <a:pt x="5342" y="627"/>
                </a:lnTo>
                <a:lnTo>
                  <a:pt x="5364" y="622"/>
                </a:lnTo>
                <a:lnTo>
                  <a:pt x="5385" y="617"/>
                </a:lnTo>
                <a:lnTo>
                  <a:pt x="5406" y="609"/>
                </a:lnTo>
                <a:lnTo>
                  <a:pt x="5425" y="603"/>
                </a:lnTo>
                <a:lnTo>
                  <a:pt x="5444" y="594"/>
                </a:lnTo>
                <a:lnTo>
                  <a:pt x="5453" y="588"/>
                </a:lnTo>
                <a:lnTo>
                  <a:pt x="5460" y="584"/>
                </a:lnTo>
                <a:lnTo>
                  <a:pt x="5468" y="577"/>
                </a:lnTo>
                <a:lnTo>
                  <a:pt x="5476" y="572"/>
                </a:lnTo>
                <a:lnTo>
                  <a:pt x="5482" y="565"/>
                </a:lnTo>
                <a:lnTo>
                  <a:pt x="5489" y="557"/>
                </a:lnTo>
                <a:lnTo>
                  <a:pt x="5495" y="551"/>
                </a:lnTo>
                <a:lnTo>
                  <a:pt x="5500" y="543"/>
                </a:lnTo>
                <a:lnTo>
                  <a:pt x="5510" y="528"/>
                </a:lnTo>
                <a:lnTo>
                  <a:pt x="5518" y="511"/>
                </a:lnTo>
                <a:lnTo>
                  <a:pt x="5524" y="497"/>
                </a:lnTo>
                <a:lnTo>
                  <a:pt x="5530" y="480"/>
                </a:lnTo>
                <a:lnTo>
                  <a:pt x="5533" y="466"/>
                </a:lnTo>
                <a:lnTo>
                  <a:pt x="5533" y="451"/>
                </a:lnTo>
                <a:lnTo>
                  <a:pt x="5534" y="443"/>
                </a:lnTo>
                <a:lnTo>
                  <a:pt x="5533" y="437"/>
                </a:lnTo>
                <a:lnTo>
                  <a:pt x="5533" y="430"/>
                </a:lnTo>
                <a:lnTo>
                  <a:pt x="5532" y="422"/>
                </a:lnTo>
                <a:lnTo>
                  <a:pt x="5530" y="417"/>
                </a:lnTo>
                <a:lnTo>
                  <a:pt x="5527" y="410"/>
                </a:lnTo>
                <a:lnTo>
                  <a:pt x="5523" y="404"/>
                </a:lnTo>
                <a:lnTo>
                  <a:pt x="5520" y="398"/>
                </a:lnTo>
                <a:lnTo>
                  <a:pt x="5516" y="393"/>
                </a:lnTo>
                <a:lnTo>
                  <a:pt x="5511" y="387"/>
                </a:lnTo>
                <a:lnTo>
                  <a:pt x="5506" y="382"/>
                </a:lnTo>
                <a:lnTo>
                  <a:pt x="5500" y="377"/>
                </a:lnTo>
                <a:lnTo>
                  <a:pt x="5492" y="372"/>
                </a:lnTo>
                <a:lnTo>
                  <a:pt x="5486" y="367"/>
                </a:lnTo>
                <a:lnTo>
                  <a:pt x="5478" y="364"/>
                </a:lnTo>
                <a:lnTo>
                  <a:pt x="5468" y="359"/>
                </a:lnTo>
                <a:lnTo>
                  <a:pt x="5459" y="356"/>
                </a:lnTo>
                <a:lnTo>
                  <a:pt x="5449" y="353"/>
                </a:lnTo>
                <a:lnTo>
                  <a:pt x="5438" y="351"/>
                </a:lnTo>
                <a:lnTo>
                  <a:pt x="5427" y="347"/>
                </a:lnTo>
                <a:lnTo>
                  <a:pt x="5391" y="342"/>
                </a:lnTo>
                <a:lnTo>
                  <a:pt x="5352" y="336"/>
                </a:lnTo>
                <a:lnTo>
                  <a:pt x="5312" y="333"/>
                </a:lnTo>
                <a:lnTo>
                  <a:pt x="5271" y="331"/>
                </a:lnTo>
                <a:lnTo>
                  <a:pt x="5232" y="330"/>
                </a:lnTo>
                <a:lnTo>
                  <a:pt x="5195" y="330"/>
                </a:lnTo>
                <a:lnTo>
                  <a:pt x="5177" y="331"/>
                </a:lnTo>
                <a:lnTo>
                  <a:pt x="5159" y="333"/>
                </a:lnTo>
                <a:lnTo>
                  <a:pt x="5145" y="333"/>
                </a:lnTo>
                <a:lnTo>
                  <a:pt x="5129" y="335"/>
                </a:lnTo>
                <a:close/>
                <a:moveTo>
                  <a:pt x="4737" y="447"/>
                </a:moveTo>
                <a:lnTo>
                  <a:pt x="4739" y="432"/>
                </a:lnTo>
                <a:lnTo>
                  <a:pt x="4744" y="420"/>
                </a:lnTo>
                <a:lnTo>
                  <a:pt x="4750" y="408"/>
                </a:lnTo>
                <a:lnTo>
                  <a:pt x="4758" y="396"/>
                </a:lnTo>
                <a:lnTo>
                  <a:pt x="4765" y="384"/>
                </a:lnTo>
                <a:lnTo>
                  <a:pt x="4774" y="372"/>
                </a:lnTo>
                <a:lnTo>
                  <a:pt x="4784" y="361"/>
                </a:lnTo>
                <a:lnTo>
                  <a:pt x="4794" y="349"/>
                </a:lnTo>
                <a:lnTo>
                  <a:pt x="4825" y="346"/>
                </a:lnTo>
                <a:lnTo>
                  <a:pt x="4859" y="344"/>
                </a:lnTo>
                <a:lnTo>
                  <a:pt x="4896" y="341"/>
                </a:lnTo>
                <a:lnTo>
                  <a:pt x="4932" y="338"/>
                </a:lnTo>
                <a:lnTo>
                  <a:pt x="4969" y="336"/>
                </a:lnTo>
                <a:lnTo>
                  <a:pt x="5002" y="335"/>
                </a:lnTo>
                <a:lnTo>
                  <a:pt x="5031" y="334"/>
                </a:lnTo>
                <a:lnTo>
                  <a:pt x="5054" y="334"/>
                </a:lnTo>
                <a:lnTo>
                  <a:pt x="5037" y="357"/>
                </a:lnTo>
                <a:lnTo>
                  <a:pt x="5021" y="379"/>
                </a:lnTo>
                <a:lnTo>
                  <a:pt x="5004" y="400"/>
                </a:lnTo>
                <a:lnTo>
                  <a:pt x="4988" y="421"/>
                </a:lnTo>
                <a:lnTo>
                  <a:pt x="4979" y="430"/>
                </a:lnTo>
                <a:lnTo>
                  <a:pt x="4969" y="440"/>
                </a:lnTo>
                <a:lnTo>
                  <a:pt x="4959" y="449"/>
                </a:lnTo>
                <a:lnTo>
                  <a:pt x="4948" y="458"/>
                </a:lnTo>
                <a:lnTo>
                  <a:pt x="4936" y="466"/>
                </a:lnTo>
                <a:lnTo>
                  <a:pt x="4925" y="476"/>
                </a:lnTo>
                <a:lnTo>
                  <a:pt x="4910" y="483"/>
                </a:lnTo>
                <a:lnTo>
                  <a:pt x="4896" y="491"/>
                </a:lnTo>
                <a:lnTo>
                  <a:pt x="4880" y="499"/>
                </a:lnTo>
                <a:lnTo>
                  <a:pt x="4865" y="504"/>
                </a:lnTo>
                <a:lnTo>
                  <a:pt x="4850" y="509"/>
                </a:lnTo>
                <a:lnTo>
                  <a:pt x="4835" y="512"/>
                </a:lnTo>
                <a:lnTo>
                  <a:pt x="4821" y="514"/>
                </a:lnTo>
                <a:lnTo>
                  <a:pt x="4806" y="514"/>
                </a:lnTo>
                <a:lnTo>
                  <a:pt x="4793" y="514"/>
                </a:lnTo>
                <a:lnTo>
                  <a:pt x="4781" y="512"/>
                </a:lnTo>
                <a:lnTo>
                  <a:pt x="4770" y="509"/>
                </a:lnTo>
                <a:lnTo>
                  <a:pt x="4760" y="504"/>
                </a:lnTo>
                <a:lnTo>
                  <a:pt x="4755" y="501"/>
                </a:lnTo>
                <a:lnTo>
                  <a:pt x="4751" y="499"/>
                </a:lnTo>
                <a:lnTo>
                  <a:pt x="4749" y="494"/>
                </a:lnTo>
                <a:lnTo>
                  <a:pt x="4744" y="490"/>
                </a:lnTo>
                <a:lnTo>
                  <a:pt x="4742" y="487"/>
                </a:lnTo>
                <a:lnTo>
                  <a:pt x="4739" y="481"/>
                </a:lnTo>
                <a:lnTo>
                  <a:pt x="4737" y="477"/>
                </a:lnTo>
                <a:lnTo>
                  <a:pt x="4737" y="471"/>
                </a:lnTo>
                <a:lnTo>
                  <a:pt x="4736" y="466"/>
                </a:lnTo>
                <a:lnTo>
                  <a:pt x="4736" y="460"/>
                </a:lnTo>
                <a:lnTo>
                  <a:pt x="4736" y="455"/>
                </a:lnTo>
                <a:lnTo>
                  <a:pt x="4737" y="447"/>
                </a:lnTo>
                <a:close/>
                <a:moveTo>
                  <a:pt x="4702" y="92"/>
                </a:moveTo>
                <a:lnTo>
                  <a:pt x="4709" y="117"/>
                </a:lnTo>
                <a:lnTo>
                  <a:pt x="4716" y="141"/>
                </a:lnTo>
                <a:lnTo>
                  <a:pt x="4721" y="166"/>
                </a:lnTo>
                <a:lnTo>
                  <a:pt x="4727" y="189"/>
                </a:lnTo>
                <a:lnTo>
                  <a:pt x="4734" y="211"/>
                </a:lnTo>
                <a:lnTo>
                  <a:pt x="4740" y="235"/>
                </a:lnTo>
                <a:lnTo>
                  <a:pt x="4747" y="260"/>
                </a:lnTo>
                <a:lnTo>
                  <a:pt x="4753" y="285"/>
                </a:lnTo>
                <a:lnTo>
                  <a:pt x="4799" y="280"/>
                </a:lnTo>
                <a:lnTo>
                  <a:pt x="4845" y="276"/>
                </a:lnTo>
                <a:lnTo>
                  <a:pt x="4892" y="273"/>
                </a:lnTo>
                <a:lnTo>
                  <a:pt x="4940" y="270"/>
                </a:lnTo>
                <a:lnTo>
                  <a:pt x="4990" y="268"/>
                </a:lnTo>
                <a:lnTo>
                  <a:pt x="5041" y="266"/>
                </a:lnTo>
                <a:lnTo>
                  <a:pt x="5092" y="266"/>
                </a:lnTo>
                <a:lnTo>
                  <a:pt x="5145" y="266"/>
                </a:lnTo>
                <a:lnTo>
                  <a:pt x="5198" y="266"/>
                </a:lnTo>
                <a:lnTo>
                  <a:pt x="5252" y="268"/>
                </a:lnTo>
                <a:lnTo>
                  <a:pt x="5308" y="270"/>
                </a:lnTo>
                <a:lnTo>
                  <a:pt x="5365" y="272"/>
                </a:lnTo>
                <a:lnTo>
                  <a:pt x="5423" y="274"/>
                </a:lnTo>
                <a:lnTo>
                  <a:pt x="5481" y="278"/>
                </a:lnTo>
                <a:lnTo>
                  <a:pt x="5542" y="281"/>
                </a:lnTo>
                <a:lnTo>
                  <a:pt x="5604" y="285"/>
                </a:lnTo>
                <a:lnTo>
                  <a:pt x="5612" y="265"/>
                </a:lnTo>
                <a:lnTo>
                  <a:pt x="5621" y="244"/>
                </a:lnTo>
                <a:lnTo>
                  <a:pt x="5628" y="223"/>
                </a:lnTo>
                <a:lnTo>
                  <a:pt x="5636" y="203"/>
                </a:lnTo>
                <a:lnTo>
                  <a:pt x="5644" y="182"/>
                </a:lnTo>
                <a:lnTo>
                  <a:pt x="5654" y="162"/>
                </a:lnTo>
                <a:lnTo>
                  <a:pt x="5662" y="141"/>
                </a:lnTo>
                <a:lnTo>
                  <a:pt x="5669" y="122"/>
                </a:lnTo>
                <a:lnTo>
                  <a:pt x="5644" y="120"/>
                </a:lnTo>
                <a:lnTo>
                  <a:pt x="5621" y="118"/>
                </a:lnTo>
                <a:lnTo>
                  <a:pt x="5595" y="117"/>
                </a:lnTo>
                <a:lnTo>
                  <a:pt x="5571" y="116"/>
                </a:lnTo>
                <a:lnTo>
                  <a:pt x="5561" y="129"/>
                </a:lnTo>
                <a:lnTo>
                  <a:pt x="5551" y="143"/>
                </a:lnTo>
                <a:lnTo>
                  <a:pt x="5541" y="154"/>
                </a:lnTo>
                <a:lnTo>
                  <a:pt x="5530" y="165"/>
                </a:lnTo>
                <a:lnTo>
                  <a:pt x="5520" y="175"/>
                </a:lnTo>
                <a:lnTo>
                  <a:pt x="5510" y="182"/>
                </a:lnTo>
                <a:lnTo>
                  <a:pt x="5500" y="190"/>
                </a:lnTo>
                <a:lnTo>
                  <a:pt x="5489" y="198"/>
                </a:lnTo>
                <a:lnTo>
                  <a:pt x="5478" y="203"/>
                </a:lnTo>
                <a:lnTo>
                  <a:pt x="5468" y="209"/>
                </a:lnTo>
                <a:lnTo>
                  <a:pt x="5458" y="212"/>
                </a:lnTo>
                <a:lnTo>
                  <a:pt x="5447" y="217"/>
                </a:lnTo>
                <a:lnTo>
                  <a:pt x="5437" y="219"/>
                </a:lnTo>
                <a:lnTo>
                  <a:pt x="5426" y="221"/>
                </a:lnTo>
                <a:lnTo>
                  <a:pt x="5416" y="221"/>
                </a:lnTo>
                <a:lnTo>
                  <a:pt x="5405" y="221"/>
                </a:lnTo>
                <a:lnTo>
                  <a:pt x="5395" y="220"/>
                </a:lnTo>
                <a:lnTo>
                  <a:pt x="5384" y="218"/>
                </a:lnTo>
                <a:lnTo>
                  <a:pt x="5374" y="214"/>
                </a:lnTo>
                <a:lnTo>
                  <a:pt x="5363" y="211"/>
                </a:lnTo>
                <a:lnTo>
                  <a:pt x="5353" y="207"/>
                </a:lnTo>
                <a:lnTo>
                  <a:pt x="5342" y="201"/>
                </a:lnTo>
                <a:lnTo>
                  <a:pt x="5331" y="195"/>
                </a:lnTo>
                <a:lnTo>
                  <a:pt x="5320" y="188"/>
                </a:lnTo>
                <a:lnTo>
                  <a:pt x="5310" y="180"/>
                </a:lnTo>
                <a:lnTo>
                  <a:pt x="5299" y="171"/>
                </a:lnTo>
                <a:lnTo>
                  <a:pt x="5288" y="161"/>
                </a:lnTo>
                <a:lnTo>
                  <a:pt x="5277" y="151"/>
                </a:lnTo>
                <a:lnTo>
                  <a:pt x="5266" y="140"/>
                </a:lnTo>
                <a:lnTo>
                  <a:pt x="5254" y="128"/>
                </a:lnTo>
                <a:lnTo>
                  <a:pt x="5245" y="115"/>
                </a:lnTo>
                <a:lnTo>
                  <a:pt x="5233" y="102"/>
                </a:lnTo>
                <a:lnTo>
                  <a:pt x="5212" y="102"/>
                </a:lnTo>
                <a:lnTo>
                  <a:pt x="5190" y="101"/>
                </a:lnTo>
                <a:lnTo>
                  <a:pt x="5168" y="101"/>
                </a:lnTo>
                <a:lnTo>
                  <a:pt x="5147" y="101"/>
                </a:lnTo>
                <a:lnTo>
                  <a:pt x="5139" y="115"/>
                </a:lnTo>
                <a:lnTo>
                  <a:pt x="5131" y="129"/>
                </a:lnTo>
                <a:lnTo>
                  <a:pt x="5121" y="141"/>
                </a:lnTo>
                <a:lnTo>
                  <a:pt x="5111" y="154"/>
                </a:lnTo>
                <a:lnTo>
                  <a:pt x="5101" y="165"/>
                </a:lnTo>
                <a:lnTo>
                  <a:pt x="5090" y="175"/>
                </a:lnTo>
                <a:lnTo>
                  <a:pt x="5077" y="182"/>
                </a:lnTo>
                <a:lnTo>
                  <a:pt x="5066" y="190"/>
                </a:lnTo>
                <a:lnTo>
                  <a:pt x="5054" y="198"/>
                </a:lnTo>
                <a:lnTo>
                  <a:pt x="5041" y="205"/>
                </a:lnTo>
                <a:lnTo>
                  <a:pt x="5029" y="210"/>
                </a:lnTo>
                <a:lnTo>
                  <a:pt x="5015" y="213"/>
                </a:lnTo>
                <a:lnTo>
                  <a:pt x="5002" y="217"/>
                </a:lnTo>
                <a:lnTo>
                  <a:pt x="4990" y="219"/>
                </a:lnTo>
                <a:lnTo>
                  <a:pt x="4977" y="221"/>
                </a:lnTo>
                <a:lnTo>
                  <a:pt x="4962" y="221"/>
                </a:lnTo>
                <a:lnTo>
                  <a:pt x="4949" y="220"/>
                </a:lnTo>
                <a:lnTo>
                  <a:pt x="4936" y="219"/>
                </a:lnTo>
                <a:lnTo>
                  <a:pt x="4924" y="216"/>
                </a:lnTo>
                <a:lnTo>
                  <a:pt x="4910" y="211"/>
                </a:lnTo>
                <a:lnTo>
                  <a:pt x="4898" y="208"/>
                </a:lnTo>
                <a:lnTo>
                  <a:pt x="4885" y="201"/>
                </a:lnTo>
                <a:lnTo>
                  <a:pt x="4873" y="195"/>
                </a:lnTo>
                <a:lnTo>
                  <a:pt x="4861" y="187"/>
                </a:lnTo>
                <a:lnTo>
                  <a:pt x="4848" y="178"/>
                </a:lnTo>
                <a:lnTo>
                  <a:pt x="4837" y="168"/>
                </a:lnTo>
                <a:lnTo>
                  <a:pt x="4826" y="157"/>
                </a:lnTo>
                <a:lnTo>
                  <a:pt x="4816" y="145"/>
                </a:lnTo>
                <a:lnTo>
                  <a:pt x="4806" y="133"/>
                </a:lnTo>
                <a:lnTo>
                  <a:pt x="4798" y="118"/>
                </a:lnTo>
                <a:lnTo>
                  <a:pt x="4789" y="103"/>
                </a:lnTo>
                <a:lnTo>
                  <a:pt x="4781" y="87"/>
                </a:lnTo>
                <a:lnTo>
                  <a:pt x="4761" y="88"/>
                </a:lnTo>
                <a:lnTo>
                  <a:pt x="4741" y="89"/>
                </a:lnTo>
                <a:lnTo>
                  <a:pt x="4722" y="91"/>
                </a:lnTo>
                <a:lnTo>
                  <a:pt x="4702" y="92"/>
                </a:lnTo>
                <a:close/>
                <a:moveTo>
                  <a:pt x="1175" y="1360"/>
                </a:moveTo>
                <a:lnTo>
                  <a:pt x="132" y="5515"/>
                </a:lnTo>
                <a:lnTo>
                  <a:pt x="323" y="5339"/>
                </a:lnTo>
                <a:lnTo>
                  <a:pt x="796" y="3365"/>
                </a:lnTo>
                <a:lnTo>
                  <a:pt x="1109" y="3197"/>
                </a:lnTo>
                <a:lnTo>
                  <a:pt x="1446" y="1709"/>
                </a:lnTo>
                <a:lnTo>
                  <a:pt x="1392" y="1451"/>
                </a:lnTo>
                <a:lnTo>
                  <a:pt x="1363" y="1444"/>
                </a:lnTo>
                <a:lnTo>
                  <a:pt x="1334" y="1435"/>
                </a:lnTo>
                <a:lnTo>
                  <a:pt x="1307" y="1425"/>
                </a:lnTo>
                <a:lnTo>
                  <a:pt x="1279" y="1415"/>
                </a:lnTo>
                <a:lnTo>
                  <a:pt x="1252" y="1403"/>
                </a:lnTo>
                <a:lnTo>
                  <a:pt x="1226" y="1389"/>
                </a:lnTo>
                <a:lnTo>
                  <a:pt x="1199" y="1375"/>
                </a:lnTo>
                <a:lnTo>
                  <a:pt x="1175" y="1360"/>
                </a:lnTo>
                <a:close/>
                <a:moveTo>
                  <a:pt x="2582" y="4562"/>
                </a:moveTo>
                <a:lnTo>
                  <a:pt x="2599" y="4545"/>
                </a:lnTo>
                <a:lnTo>
                  <a:pt x="2616" y="4526"/>
                </a:lnTo>
                <a:lnTo>
                  <a:pt x="2634" y="4508"/>
                </a:lnTo>
                <a:lnTo>
                  <a:pt x="2652" y="4490"/>
                </a:lnTo>
                <a:lnTo>
                  <a:pt x="2672" y="4474"/>
                </a:lnTo>
                <a:lnTo>
                  <a:pt x="2692" y="4457"/>
                </a:lnTo>
                <a:lnTo>
                  <a:pt x="2714" y="4443"/>
                </a:lnTo>
                <a:lnTo>
                  <a:pt x="2735" y="4428"/>
                </a:lnTo>
                <a:lnTo>
                  <a:pt x="2757" y="4415"/>
                </a:lnTo>
                <a:lnTo>
                  <a:pt x="2780" y="4403"/>
                </a:lnTo>
                <a:lnTo>
                  <a:pt x="2803" y="4393"/>
                </a:lnTo>
                <a:lnTo>
                  <a:pt x="2826" y="4384"/>
                </a:lnTo>
                <a:lnTo>
                  <a:pt x="2850" y="4376"/>
                </a:lnTo>
                <a:lnTo>
                  <a:pt x="2875" y="4370"/>
                </a:lnTo>
                <a:lnTo>
                  <a:pt x="2900" y="4365"/>
                </a:lnTo>
                <a:lnTo>
                  <a:pt x="2924" y="4362"/>
                </a:lnTo>
                <a:lnTo>
                  <a:pt x="2946" y="4361"/>
                </a:lnTo>
                <a:lnTo>
                  <a:pt x="2967" y="4361"/>
                </a:lnTo>
                <a:lnTo>
                  <a:pt x="2988" y="4363"/>
                </a:lnTo>
                <a:lnTo>
                  <a:pt x="3008" y="4365"/>
                </a:lnTo>
                <a:lnTo>
                  <a:pt x="3027" y="4369"/>
                </a:lnTo>
                <a:lnTo>
                  <a:pt x="3046" y="4374"/>
                </a:lnTo>
                <a:lnTo>
                  <a:pt x="3065" y="4379"/>
                </a:lnTo>
                <a:lnTo>
                  <a:pt x="3081" y="4386"/>
                </a:lnTo>
                <a:lnTo>
                  <a:pt x="3099" y="4393"/>
                </a:lnTo>
                <a:lnTo>
                  <a:pt x="3115" y="4402"/>
                </a:lnTo>
                <a:lnTo>
                  <a:pt x="3131" y="4412"/>
                </a:lnTo>
                <a:lnTo>
                  <a:pt x="3146" y="4422"/>
                </a:lnTo>
                <a:lnTo>
                  <a:pt x="3161" y="4433"/>
                </a:lnTo>
                <a:lnTo>
                  <a:pt x="3174" y="4445"/>
                </a:lnTo>
                <a:lnTo>
                  <a:pt x="3189" y="4456"/>
                </a:lnTo>
                <a:lnTo>
                  <a:pt x="3201" y="4469"/>
                </a:lnTo>
                <a:lnTo>
                  <a:pt x="3213" y="4484"/>
                </a:lnTo>
                <a:lnTo>
                  <a:pt x="3225" y="4498"/>
                </a:lnTo>
                <a:lnTo>
                  <a:pt x="3236" y="4511"/>
                </a:lnTo>
                <a:lnTo>
                  <a:pt x="3247" y="4528"/>
                </a:lnTo>
                <a:lnTo>
                  <a:pt x="3258" y="4544"/>
                </a:lnTo>
                <a:lnTo>
                  <a:pt x="3268" y="4559"/>
                </a:lnTo>
                <a:lnTo>
                  <a:pt x="3278" y="4576"/>
                </a:lnTo>
                <a:lnTo>
                  <a:pt x="3287" y="4592"/>
                </a:lnTo>
                <a:lnTo>
                  <a:pt x="3304" y="4627"/>
                </a:lnTo>
                <a:lnTo>
                  <a:pt x="3319" y="4662"/>
                </a:lnTo>
                <a:lnTo>
                  <a:pt x="3334" y="4697"/>
                </a:lnTo>
                <a:lnTo>
                  <a:pt x="3345" y="4733"/>
                </a:lnTo>
                <a:lnTo>
                  <a:pt x="3354" y="4758"/>
                </a:lnTo>
                <a:lnTo>
                  <a:pt x="3362" y="4785"/>
                </a:lnTo>
                <a:lnTo>
                  <a:pt x="3374" y="4811"/>
                </a:lnTo>
                <a:lnTo>
                  <a:pt x="3386" y="4840"/>
                </a:lnTo>
                <a:lnTo>
                  <a:pt x="3398" y="4867"/>
                </a:lnTo>
                <a:lnTo>
                  <a:pt x="3412" y="4894"/>
                </a:lnTo>
                <a:lnTo>
                  <a:pt x="3428" y="4921"/>
                </a:lnTo>
                <a:lnTo>
                  <a:pt x="3444" y="4945"/>
                </a:lnTo>
                <a:lnTo>
                  <a:pt x="3454" y="4958"/>
                </a:lnTo>
                <a:lnTo>
                  <a:pt x="3463" y="4969"/>
                </a:lnTo>
                <a:lnTo>
                  <a:pt x="3473" y="4981"/>
                </a:lnTo>
                <a:lnTo>
                  <a:pt x="3483" y="4992"/>
                </a:lnTo>
                <a:lnTo>
                  <a:pt x="3493" y="5002"/>
                </a:lnTo>
                <a:lnTo>
                  <a:pt x="3504" y="5012"/>
                </a:lnTo>
                <a:lnTo>
                  <a:pt x="3515" y="5020"/>
                </a:lnTo>
                <a:lnTo>
                  <a:pt x="3527" y="5029"/>
                </a:lnTo>
                <a:lnTo>
                  <a:pt x="3539" y="5036"/>
                </a:lnTo>
                <a:lnTo>
                  <a:pt x="3552" y="5042"/>
                </a:lnTo>
                <a:lnTo>
                  <a:pt x="3565" y="5049"/>
                </a:lnTo>
                <a:lnTo>
                  <a:pt x="3577" y="5054"/>
                </a:lnTo>
                <a:lnTo>
                  <a:pt x="3590" y="5058"/>
                </a:lnTo>
                <a:lnTo>
                  <a:pt x="3606" y="5061"/>
                </a:lnTo>
                <a:lnTo>
                  <a:pt x="3620" y="5064"/>
                </a:lnTo>
                <a:lnTo>
                  <a:pt x="3635" y="5064"/>
                </a:lnTo>
                <a:lnTo>
                  <a:pt x="3653" y="5064"/>
                </a:lnTo>
                <a:lnTo>
                  <a:pt x="3673" y="5064"/>
                </a:lnTo>
                <a:lnTo>
                  <a:pt x="3690" y="5061"/>
                </a:lnTo>
                <a:lnTo>
                  <a:pt x="3707" y="5058"/>
                </a:lnTo>
                <a:lnTo>
                  <a:pt x="3722" y="5054"/>
                </a:lnTo>
                <a:lnTo>
                  <a:pt x="3736" y="5049"/>
                </a:lnTo>
                <a:lnTo>
                  <a:pt x="3751" y="5042"/>
                </a:lnTo>
                <a:lnTo>
                  <a:pt x="3764" y="5036"/>
                </a:lnTo>
                <a:lnTo>
                  <a:pt x="3775" y="5028"/>
                </a:lnTo>
                <a:lnTo>
                  <a:pt x="3786" y="5019"/>
                </a:lnTo>
                <a:lnTo>
                  <a:pt x="3797" y="5009"/>
                </a:lnTo>
                <a:lnTo>
                  <a:pt x="3807" y="4999"/>
                </a:lnTo>
                <a:lnTo>
                  <a:pt x="3816" y="4988"/>
                </a:lnTo>
                <a:lnTo>
                  <a:pt x="3824" y="4977"/>
                </a:lnTo>
                <a:lnTo>
                  <a:pt x="3832" y="4965"/>
                </a:lnTo>
                <a:lnTo>
                  <a:pt x="3839" y="4953"/>
                </a:lnTo>
                <a:lnTo>
                  <a:pt x="3845" y="4940"/>
                </a:lnTo>
                <a:lnTo>
                  <a:pt x="3850" y="4926"/>
                </a:lnTo>
                <a:lnTo>
                  <a:pt x="3855" y="4912"/>
                </a:lnTo>
                <a:lnTo>
                  <a:pt x="3859" y="4898"/>
                </a:lnTo>
                <a:lnTo>
                  <a:pt x="3864" y="4883"/>
                </a:lnTo>
                <a:lnTo>
                  <a:pt x="3866" y="4867"/>
                </a:lnTo>
                <a:lnTo>
                  <a:pt x="3868" y="4852"/>
                </a:lnTo>
                <a:lnTo>
                  <a:pt x="3870" y="4836"/>
                </a:lnTo>
                <a:lnTo>
                  <a:pt x="3873" y="4805"/>
                </a:lnTo>
                <a:lnTo>
                  <a:pt x="3874" y="4771"/>
                </a:lnTo>
                <a:lnTo>
                  <a:pt x="3871" y="4739"/>
                </a:lnTo>
                <a:lnTo>
                  <a:pt x="3868" y="4707"/>
                </a:lnTo>
                <a:lnTo>
                  <a:pt x="3864" y="4675"/>
                </a:lnTo>
                <a:lnTo>
                  <a:pt x="3860" y="4644"/>
                </a:lnTo>
                <a:lnTo>
                  <a:pt x="3854" y="4614"/>
                </a:lnTo>
                <a:lnTo>
                  <a:pt x="3848" y="4586"/>
                </a:lnTo>
                <a:lnTo>
                  <a:pt x="3842" y="4557"/>
                </a:lnTo>
                <a:lnTo>
                  <a:pt x="3833" y="4530"/>
                </a:lnTo>
                <a:lnTo>
                  <a:pt x="3825" y="4503"/>
                </a:lnTo>
                <a:lnTo>
                  <a:pt x="3815" y="4477"/>
                </a:lnTo>
                <a:lnTo>
                  <a:pt x="3806" y="4451"/>
                </a:lnTo>
                <a:lnTo>
                  <a:pt x="3795" y="4424"/>
                </a:lnTo>
                <a:lnTo>
                  <a:pt x="3784" y="4399"/>
                </a:lnTo>
                <a:lnTo>
                  <a:pt x="3772" y="4371"/>
                </a:lnTo>
                <a:lnTo>
                  <a:pt x="3745" y="4317"/>
                </a:lnTo>
                <a:lnTo>
                  <a:pt x="3717" y="4259"/>
                </a:lnTo>
                <a:lnTo>
                  <a:pt x="3680" y="4191"/>
                </a:lnTo>
                <a:lnTo>
                  <a:pt x="3642" y="4119"/>
                </a:lnTo>
                <a:lnTo>
                  <a:pt x="3622" y="4082"/>
                </a:lnTo>
                <a:lnTo>
                  <a:pt x="3605" y="4046"/>
                </a:lnTo>
                <a:lnTo>
                  <a:pt x="3587" y="4008"/>
                </a:lnTo>
                <a:lnTo>
                  <a:pt x="3569" y="3969"/>
                </a:lnTo>
                <a:lnTo>
                  <a:pt x="3554" y="3931"/>
                </a:lnTo>
                <a:lnTo>
                  <a:pt x="3539" y="3892"/>
                </a:lnTo>
                <a:lnTo>
                  <a:pt x="3526" y="3853"/>
                </a:lnTo>
                <a:lnTo>
                  <a:pt x="3515" y="3813"/>
                </a:lnTo>
                <a:lnTo>
                  <a:pt x="3511" y="3793"/>
                </a:lnTo>
                <a:lnTo>
                  <a:pt x="3507" y="3774"/>
                </a:lnTo>
                <a:lnTo>
                  <a:pt x="3503" y="3754"/>
                </a:lnTo>
                <a:lnTo>
                  <a:pt x="3501" y="3734"/>
                </a:lnTo>
                <a:lnTo>
                  <a:pt x="3499" y="3714"/>
                </a:lnTo>
                <a:lnTo>
                  <a:pt x="3499" y="3693"/>
                </a:lnTo>
                <a:lnTo>
                  <a:pt x="3497" y="3672"/>
                </a:lnTo>
                <a:lnTo>
                  <a:pt x="3497" y="3652"/>
                </a:lnTo>
                <a:lnTo>
                  <a:pt x="3499" y="3634"/>
                </a:lnTo>
                <a:lnTo>
                  <a:pt x="3500" y="3615"/>
                </a:lnTo>
                <a:lnTo>
                  <a:pt x="3503" y="3599"/>
                </a:lnTo>
                <a:lnTo>
                  <a:pt x="3507" y="3582"/>
                </a:lnTo>
                <a:lnTo>
                  <a:pt x="3511" y="3564"/>
                </a:lnTo>
                <a:lnTo>
                  <a:pt x="3516" y="3549"/>
                </a:lnTo>
                <a:lnTo>
                  <a:pt x="3522" y="3532"/>
                </a:lnTo>
                <a:lnTo>
                  <a:pt x="3530" y="3517"/>
                </a:lnTo>
                <a:lnTo>
                  <a:pt x="3536" y="3502"/>
                </a:lnTo>
                <a:lnTo>
                  <a:pt x="3544" y="3487"/>
                </a:lnTo>
                <a:lnTo>
                  <a:pt x="3553" y="3473"/>
                </a:lnTo>
                <a:lnTo>
                  <a:pt x="3562" y="3460"/>
                </a:lnTo>
                <a:lnTo>
                  <a:pt x="3572" y="3446"/>
                </a:lnTo>
                <a:lnTo>
                  <a:pt x="3582" y="3433"/>
                </a:lnTo>
                <a:lnTo>
                  <a:pt x="3593" y="3421"/>
                </a:lnTo>
                <a:lnTo>
                  <a:pt x="3604" y="3408"/>
                </a:lnTo>
                <a:lnTo>
                  <a:pt x="3616" y="3396"/>
                </a:lnTo>
                <a:lnTo>
                  <a:pt x="3628" y="3385"/>
                </a:lnTo>
                <a:lnTo>
                  <a:pt x="3641" y="3374"/>
                </a:lnTo>
                <a:lnTo>
                  <a:pt x="3653" y="3363"/>
                </a:lnTo>
                <a:lnTo>
                  <a:pt x="3681" y="3344"/>
                </a:lnTo>
                <a:lnTo>
                  <a:pt x="3710" y="3325"/>
                </a:lnTo>
                <a:lnTo>
                  <a:pt x="3740" y="3308"/>
                </a:lnTo>
                <a:lnTo>
                  <a:pt x="3771" y="3293"/>
                </a:lnTo>
                <a:lnTo>
                  <a:pt x="3802" y="3279"/>
                </a:lnTo>
                <a:lnTo>
                  <a:pt x="3834" y="3267"/>
                </a:lnTo>
                <a:lnTo>
                  <a:pt x="3873" y="3252"/>
                </a:lnTo>
                <a:lnTo>
                  <a:pt x="3911" y="3240"/>
                </a:lnTo>
                <a:lnTo>
                  <a:pt x="3950" y="3228"/>
                </a:lnTo>
                <a:lnTo>
                  <a:pt x="3989" y="3216"/>
                </a:lnTo>
                <a:lnTo>
                  <a:pt x="4068" y="3193"/>
                </a:lnTo>
                <a:lnTo>
                  <a:pt x="4148" y="3172"/>
                </a:lnTo>
                <a:lnTo>
                  <a:pt x="4228" y="3151"/>
                </a:lnTo>
                <a:lnTo>
                  <a:pt x="4307" y="3130"/>
                </a:lnTo>
                <a:lnTo>
                  <a:pt x="4387" y="3110"/>
                </a:lnTo>
                <a:lnTo>
                  <a:pt x="4467" y="3090"/>
                </a:lnTo>
                <a:lnTo>
                  <a:pt x="4412" y="3079"/>
                </a:lnTo>
                <a:lnTo>
                  <a:pt x="4358" y="3068"/>
                </a:lnTo>
                <a:lnTo>
                  <a:pt x="4304" y="3056"/>
                </a:lnTo>
                <a:lnTo>
                  <a:pt x="4251" y="3042"/>
                </a:lnTo>
                <a:lnTo>
                  <a:pt x="4196" y="3028"/>
                </a:lnTo>
                <a:lnTo>
                  <a:pt x="4141" y="3011"/>
                </a:lnTo>
                <a:lnTo>
                  <a:pt x="4087" y="2995"/>
                </a:lnTo>
                <a:lnTo>
                  <a:pt x="4034" y="2975"/>
                </a:lnTo>
                <a:lnTo>
                  <a:pt x="4016" y="2998"/>
                </a:lnTo>
                <a:lnTo>
                  <a:pt x="3996" y="3019"/>
                </a:lnTo>
                <a:lnTo>
                  <a:pt x="3975" y="3039"/>
                </a:lnTo>
                <a:lnTo>
                  <a:pt x="3954" y="3058"/>
                </a:lnTo>
                <a:lnTo>
                  <a:pt x="3932" y="3074"/>
                </a:lnTo>
                <a:lnTo>
                  <a:pt x="3909" y="3091"/>
                </a:lnTo>
                <a:lnTo>
                  <a:pt x="3886" y="3106"/>
                </a:lnTo>
                <a:lnTo>
                  <a:pt x="3859" y="3120"/>
                </a:lnTo>
                <a:lnTo>
                  <a:pt x="3833" y="3133"/>
                </a:lnTo>
                <a:lnTo>
                  <a:pt x="3806" y="3145"/>
                </a:lnTo>
                <a:lnTo>
                  <a:pt x="3777" y="3156"/>
                </a:lnTo>
                <a:lnTo>
                  <a:pt x="3749" y="3166"/>
                </a:lnTo>
                <a:lnTo>
                  <a:pt x="3720" y="3175"/>
                </a:lnTo>
                <a:lnTo>
                  <a:pt x="3688" y="3184"/>
                </a:lnTo>
                <a:lnTo>
                  <a:pt x="3657" y="3190"/>
                </a:lnTo>
                <a:lnTo>
                  <a:pt x="3625" y="3196"/>
                </a:lnTo>
                <a:lnTo>
                  <a:pt x="3629" y="3161"/>
                </a:lnTo>
                <a:lnTo>
                  <a:pt x="3628" y="3129"/>
                </a:lnTo>
                <a:lnTo>
                  <a:pt x="3622" y="3099"/>
                </a:lnTo>
                <a:lnTo>
                  <a:pt x="3615" y="3074"/>
                </a:lnTo>
                <a:lnTo>
                  <a:pt x="3603" y="3052"/>
                </a:lnTo>
                <a:lnTo>
                  <a:pt x="3587" y="3036"/>
                </a:lnTo>
                <a:lnTo>
                  <a:pt x="3568" y="3020"/>
                </a:lnTo>
                <a:lnTo>
                  <a:pt x="3547" y="3009"/>
                </a:lnTo>
                <a:lnTo>
                  <a:pt x="3523" y="3001"/>
                </a:lnTo>
                <a:lnTo>
                  <a:pt x="3497" y="2997"/>
                </a:lnTo>
                <a:lnTo>
                  <a:pt x="3469" y="2994"/>
                </a:lnTo>
                <a:lnTo>
                  <a:pt x="3439" y="2994"/>
                </a:lnTo>
                <a:lnTo>
                  <a:pt x="3408" y="2997"/>
                </a:lnTo>
                <a:lnTo>
                  <a:pt x="3376" y="3001"/>
                </a:lnTo>
                <a:lnTo>
                  <a:pt x="3341" y="3008"/>
                </a:lnTo>
                <a:lnTo>
                  <a:pt x="3307" y="3018"/>
                </a:lnTo>
                <a:lnTo>
                  <a:pt x="3273" y="3029"/>
                </a:lnTo>
                <a:lnTo>
                  <a:pt x="3239" y="3041"/>
                </a:lnTo>
                <a:lnTo>
                  <a:pt x="3204" y="3056"/>
                </a:lnTo>
                <a:lnTo>
                  <a:pt x="3170" y="3071"/>
                </a:lnTo>
                <a:lnTo>
                  <a:pt x="3137" y="3089"/>
                </a:lnTo>
                <a:lnTo>
                  <a:pt x="3105" y="3108"/>
                </a:lnTo>
                <a:lnTo>
                  <a:pt x="3074" y="3126"/>
                </a:lnTo>
                <a:lnTo>
                  <a:pt x="3045" y="3147"/>
                </a:lnTo>
                <a:lnTo>
                  <a:pt x="3016" y="3168"/>
                </a:lnTo>
                <a:lnTo>
                  <a:pt x="2991" y="3189"/>
                </a:lnTo>
                <a:lnTo>
                  <a:pt x="2967" y="3212"/>
                </a:lnTo>
                <a:lnTo>
                  <a:pt x="2946" y="3235"/>
                </a:lnTo>
                <a:lnTo>
                  <a:pt x="2929" y="3258"/>
                </a:lnTo>
                <a:lnTo>
                  <a:pt x="2913" y="3280"/>
                </a:lnTo>
                <a:lnTo>
                  <a:pt x="2902" y="3303"/>
                </a:lnTo>
                <a:lnTo>
                  <a:pt x="2894" y="3325"/>
                </a:lnTo>
                <a:lnTo>
                  <a:pt x="2884" y="3363"/>
                </a:lnTo>
                <a:lnTo>
                  <a:pt x="2873" y="3398"/>
                </a:lnTo>
                <a:lnTo>
                  <a:pt x="2868" y="3415"/>
                </a:lnTo>
                <a:lnTo>
                  <a:pt x="2861" y="3429"/>
                </a:lnTo>
                <a:lnTo>
                  <a:pt x="2856" y="3445"/>
                </a:lnTo>
                <a:lnTo>
                  <a:pt x="2848" y="3459"/>
                </a:lnTo>
                <a:lnTo>
                  <a:pt x="2841" y="3473"/>
                </a:lnTo>
                <a:lnTo>
                  <a:pt x="2835" y="3484"/>
                </a:lnTo>
                <a:lnTo>
                  <a:pt x="2826" y="3496"/>
                </a:lnTo>
                <a:lnTo>
                  <a:pt x="2818" y="3507"/>
                </a:lnTo>
                <a:lnTo>
                  <a:pt x="2809" y="3518"/>
                </a:lnTo>
                <a:lnTo>
                  <a:pt x="2799" y="3527"/>
                </a:lnTo>
                <a:lnTo>
                  <a:pt x="2789" y="3537"/>
                </a:lnTo>
                <a:lnTo>
                  <a:pt x="2779" y="3546"/>
                </a:lnTo>
                <a:lnTo>
                  <a:pt x="2767" y="3553"/>
                </a:lnTo>
                <a:lnTo>
                  <a:pt x="2755" y="3560"/>
                </a:lnTo>
                <a:lnTo>
                  <a:pt x="2742" y="3567"/>
                </a:lnTo>
                <a:lnTo>
                  <a:pt x="2727" y="3572"/>
                </a:lnTo>
                <a:lnTo>
                  <a:pt x="2714" y="3579"/>
                </a:lnTo>
                <a:lnTo>
                  <a:pt x="2699" y="3583"/>
                </a:lnTo>
                <a:lnTo>
                  <a:pt x="2681" y="3588"/>
                </a:lnTo>
                <a:lnTo>
                  <a:pt x="2664" y="3592"/>
                </a:lnTo>
                <a:lnTo>
                  <a:pt x="2647" y="3594"/>
                </a:lnTo>
                <a:lnTo>
                  <a:pt x="2626" y="3597"/>
                </a:lnTo>
                <a:lnTo>
                  <a:pt x="2606" y="3600"/>
                </a:lnTo>
                <a:lnTo>
                  <a:pt x="2584" y="3601"/>
                </a:lnTo>
                <a:lnTo>
                  <a:pt x="2537" y="3603"/>
                </a:lnTo>
                <a:lnTo>
                  <a:pt x="2485" y="3603"/>
                </a:lnTo>
                <a:lnTo>
                  <a:pt x="2509" y="3582"/>
                </a:lnTo>
                <a:lnTo>
                  <a:pt x="2529" y="3560"/>
                </a:lnTo>
                <a:lnTo>
                  <a:pt x="2548" y="3541"/>
                </a:lnTo>
                <a:lnTo>
                  <a:pt x="2561" y="3521"/>
                </a:lnTo>
                <a:lnTo>
                  <a:pt x="2568" y="3512"/>
                </a:lnTo>
                <a:lnTo>
                  <a:pt x="2574" y="3504"/>
                </a:lnTo>
                <a:lnTo>
                  <a:pt x="2578" y="3494"/>
                </a:lnTo>
                <a:lnTo>
                  <a:pt x="2581" y="3486"/>
                </a:lnTo>
                <a:lnTo>
                  <a:pt x="2585" y="3477"/>
                </a:lnTo>
                <a:lnTo>
                  <a:pt x="2587" y="3469"/>
                </a:lnTo>
                <a:lnTo>
                  <a:pt x="2588" y="3462"/>
                </a:lnTo>
                <a:lnTo>
                  <a:pt x="2589" y="3454"/>
                </a:lnTo>
                <a:lnTo>
                  <a:pt x="2588" y="3446"/>
                </a:lnTo>
                <a:lnTo>
                  <a:pt x="2587" y="3439"/>
                </a:lnTo>
                <a:lnTo>
                  <a:pt x="2585" y="3433"/>
                </a:lnTo>
                <a:lnTo>
                  <a:pt x="2581" y="3426"/>
                </a:lnTo>
                <a:lnTo>
                  <a:pt x="2578" y="3420"/>
                </a:lnTo>
                <a:lnTo>
                  <a:pt x="2572" y="3414"/>
                </a:lnTo>
                <a:lnTo>
                  <a:pt x="2568" y="3407"/>
                </a:lnTo>
                <a:lnTo>
                  <a:pt x="2560" y="3403"/>
                </a:lnTo>
                <a:lnTo>
                  <a:pt x="2553" y="3397"/>
                </a:lnTo>
                <a:lnTo>
                  <a:pt x="2545" y="3393"/>
                </a:lnTo>
                <a:lnTo>
                  <a:pt x="2535" y="3389"/>
                </a:lnTo>
                <a:lnTo>
                  <a:pt x="2525" y="3384"/>
                </a:lnTo>
                <a:lnTo>
                  <a:pt x="2514" y="3381"/>
                </a:lnTo>
                <a:lnTo>
                  <a:pt x="2501" y="3377"/>
                </a:lnTo>
                <a:lnTo>
                  <a:pt x="2487" y="3374"/>
                </a:lnTo>
                <a:lnTo>
                  <a:pt x="2472" y="3372"/>
                </a:lnTo>
                <a:lnTo>
                  <a:pt x="2455" y="3370"/>
                </a:lnTo>
                <a:lnTo>
                  <a:pt x="2437" y="3370"/>
                </a:lnTo>
                <a:lnTo>
                  <a:pt x="2420" y="3370"/>
                </a:lnTo>
                <a:lnTo>
                  <a:pt x="2402" y="3371"/>
                </a:lnTo>
                <a:lnTo>
                  <a:pt x="2367" y="3373"/>
                </a:lnTo>
                <a:lnTo>
                  <a:pt x="2330" y="3375"/>
                </a:lnTo>
                <a:lnTo>
                  <a:pt x="2347" y="3450"/>
                </a:lnTo>
                <a:lnTo>
                  <a:pt x="2361" y="3526"/>
                </a:lnTo>
                <a:lnTo>
                  <a:pt x="2378" y="3600"/>
                </a:lnTo>
                <a:lnTo>
                  <a:pt x="2393" y="3674"/>
                </a:lnTo>
                <a:lnTo>
                  <a:pt x="2409" y="3748"/>
                </a:lnTo>
                <a:lnTo>
                  <a:pt x="2425" y="3822"/>
                </a:lnTo>
                <a:lnTo>
                  <a:pt x="2440" y="3895"/>
                </a:lnTo>
                <a:lnTo>
                  <a:pt x="2456" y="3969"/>
                </a:lnTo>
                <a:lnTo>
                  <a:pt x="2472" y="4043"/>
                </a:lnTo>
                <a:lnTo>
                  <a:pt x="2488" y="4116"/>
                </a:lnTo>
                <a:lnTo>
                  <a:pt x="2504" y="4191"/>
                </a:lnTo>
                <a:lnTo>
                  <a:pt x="2519" y="4265"/>
                </a:lnTo>
                <a:lnTo>
                  <a:pt x="2536" y="4339"/>
                </a:lnTo>
                <a:lnTo>
                  <a:pt x="2551" y="4412"/>
                </a:lnTo>
                <a:lnTo>
                  <a:pt x="2567" y="4488"/>
                </a:lnTo>
                <a:lnTo>
                  <a:pt x="2582" y="4562"/>
                </a:lnTo>
                <a:close/>
                <a:moveTo>
                  <a:pt x="2644" y="5338"/>
                </a:moveTo>
                <a:lnTo>
                  <a:pt x="2633" y="5345"/>
                </a:lnTo>
                <a:lnTo>
                  <a:pt x="2621" y="5352"/>
                </a:lnTo>
                <a:lnTo>
                  <a:pt x="2608" y="5360"/>
                </a:lnTo>
                <a:lnTo>
                  <a:pt x="2596" y="5368"/>
                </a:lnTo>
                <a:lnTo>
                  <a:pt x="2672" y="5047"/>
                </a:lnTo>
                <a:lnTo>
                  <a:pt x="2658" y="5046"/>
                </a:lnTo>
                <a:lnTo>
                  <a:pt x="2642" y="5045"/>
                </a:lnTo>
                <a:lnTo>
                  <a:pt x="2628" y="5045"/>
                </a:lnTo>
                <a:lnTo>
                  <a:pt x="2615" y="5046"/>
                </a:lnTo>
                <a:lnTo>
                  <a:pt x="2602" y="5047"/>
                </a:lnTo>
                <a:lnTo>
                  <a:pt x="2590" y="5049"/>
                </a:lnTo>
                <a:lnTo>
                  <a:pt x="2578" y="5052"/>
                </a:lnTo>
                <a:lnTo>
                  <a:pt x="2567" y="5055"/>
                </a:lnTo>
                <a:lnTo>
                  <a:pt x="2546" y="5061"/>
                </a:lnTo>
                <a:lnTo>
                  <a:pt x="2526" y="5069"/>
                </a:lnTo>
                <a:lnTo>
                  <a:pt x="2507" y="5077"/>
                </a:lnTo>
                <a:lnTo>
                  <a:pt x="2492" y="5086"/>
                </a:lnTo>
                <a:lnTo>
                  <a:pt x="2503" y="5057"/>
                </a:lnTo>
                <a:lnTo>
                  <a:pt x="2515" y="5027"/>
                </a:lnTo>
                <a:lnTo>
                  <a:pt x="2532" y="4994"/>
                </a:lnTo>
                <a:lnTo>
                  <a:pt x="2549" y="4960"/>
                </a:lnTo>
                <a:lnTo>
                  <a:pt x="2568" y="4925"/>
                </a:lnTo>
                <a:lnTo>
                  <a:pt x="2587" y="4891"/>
                </a:lnTo>
                <a:lnTo>
                  <a:pt x="2606" y="4859"/>
                </a:lnTo>
                <a:lnTo>
                  <a:pt x="2623" y="4829"/>
                </a:lnTo>
                <a:lnTo>
                  <a:pt x="2605" y="4823"/>
                </a:lnTo>
                <a:lnTo>
                  <a:pt x="2585" y="4820"/>
                </a:lnTo>
                <a:lnTo>
                  <a:pt x="2561" y="4815"/>
                </a:lnTo>
                <a:lnTo>
                  <a:pt x="2537" y="4811"/>
                </a:lnTo>
                <a:lnTo>
                  <a:pt x="2512" y="4809"/>
                </a:lnTo>
                <a:lnTo>
                  <a:pt x="2484" y="4807"/>
                </a:lnTo>
                <a:lnTo>
                  <a:pt x="2457" y="4807"/>
                </a:lnTo>
                <a:lnTo>
                  <a:pt x="2430" y="4808"/>
                </a:lnTo>
                <a:lnTo>
                  <a:pt x="2440" y="4787"/>
                </a:lnTo>
                <a:lnTo>
                  <a:pt x="2449" y="4766"/>
                </a:lnTo>
                <a:lnTo>
                  <a:pt x="2460" y="4746"/>
                </a:lnTo>
                <a:lnTo>
                  <a:pt x="2471" y="4726"/>
                </a:lnTo>
                <a:lnTo>
                  <a:pt x="2482" y="4706"/>
                </a:lnTo>
                <a:lnTo>
                  <a:pt x="2493" y="4687"/>
                </a:lnTo>
                <a:lnTo>
                  <a:pt x="2504" y="4669"/>
                </a:lnTo>
                <a:lnTo>
                  <a:pt x="2515" y="4650"/>
                </a:lnTo>
                <a:lnTo>
                  <a:pt x="2258" y="3371"/>
                </a:lnTo>
                <a:lnTo>
                  <a:pt x="2238" y="3371"/>
                </a:lnTo>
                <a:lnTo>
                  <a:pt x="2218" y="3370"/>
                </a:lnTo>
                <a:lnTo>
                  <a:pt x="2200" y="3366"/>
                </a:lnTo>
                <a:lnTo>
                  <a:pt x="2182" y="3362"/>
                </a:lnTo>
                <a:lnTo>
                  <a:pt x="2163" y="3358"/>
                </a:lnTo>
                <a:lnTo>
                  <a:pt x="2146" y="3351"/>
                </a:lnTo>
                <a:lnTo>
                  <a:pt x="2129" y="3344"/>
                </a:lnTo>
                <a:lnTo>
                  <a:pt x="2113" y="3335"/>
                </a:lnTo>
                <a:lnTo>
                  <a:pt x="2097" y="3325"/>
                </a:lnTo>
                <a:lnTo>
                  <a:pt x="2083" y="3314"/>
                </a:lnTo>
                <a:lnTo>
                  <a:pt x="2069" y="3302"/>
                </a:lnTo>
                <a:lnTo>
                  <a:pt x="2055" y="3288"/>
                </a:lnTo>
                <a:lnTo>
                  <a:pt x="2041" y="3273"/>
                </a:lnTo>
                <a:lnTo>
                  <a:pt x="2030" y="3257"/>
                </a:lnTo>
                <a:lnTo>
                  <a:pt x="2018" y="3240"/>
                </a:lnTo>
                <a:lnTo>
                  <a:pt x="2008" y="3220"/>
                </a:lnTo>
                <a:lnTo>
                  <a:pt x="1981" y="3167"/>
                </a:lnTo>
                <a:lnTo>
                  <a:pt x="1954" y="3116"/>
                </a:lnTo>
                <a:lnTo>
                  <a:pt x="1927" y="3069"/>
                </a:lnTo>
                <a:lnTo>
                  <a:pt x="1901" y="3027"/>
                </a:lnTo>
                <a:lnTo>
                  <a:pt x="1888" y="3007"/>
                </a:lnTo>
                <a:lnTo>
                  <a:pt x="1874" y="2988"/>
                </a:lnTo>
                <a:lnTo>
                  <a:pt x="1862" y="2971"/>
                </a:lnTo>
                <a:lnTo>
                  <a:pt x="1849" y="2956"/>
                </a:lnTo>
                <a:lnTo>
                  <a:pt x="1836" y="2942"/>
                </a:lnTo>
                <a:lnTo>
                  <a:pt x="1821" y="2931"/>
                </a:lnTo>
                <a:lnTo>
                  <a:pt x="1808" y="2919"/>
                </a:lnTo>
                <a:lnTo>
                  <a:pt x="1795" y="2912"/>
                </a:lnTo>
                <a:lnTo>
                  <a:pt x="1858" y="3206"/>
                </a:lnTo>
                <a:lnTo>
                  <a:pt x="2098" y="3373"/>
                </a:lnTo>
                <a:lnTo>
                  <a:pt x="2123" y="3496"/>
                </a:lnTo>
                <a:lnTo>
                  <a:pt x="2149" y="3620"/>
                </a:lnTo>
                <a:lnTo>
                  <a:pt x="2173" y="3744"/>
                </a:lnTo>
                <a:lnTo>
                  <a:pt x="2198" y="3866"/>
                </a:lnTo>
                <a:lnTo>
                  <a:pt x="2224" y="3990"/>
                </a:lnTo>
                <a:lnTo>
                  <a:pt x="2249" y="4113"/>
                </a:lnTo>
                <a:lnTo>
                  <a:pt x="2274" y="4236"/>
                </a:lnTo>
                <a:lnTo>
                  <a:pt x="2299" y="4360"/>
                </a:lnTo>
                <a:lnTo>
                  <a:pt x="2325" y="4483"/>
                </a:lnTo>
                <a:lnTo>
                  <a:pt x="2349" y="4607"/>
                </a:lnTo>
                <a:lnTo>
                  <a:pt x="2374" y="4731"/>
                </a:lnTo>
                <a:lnTo>
                  <a:pt x="2400" y="4853"/>
                </a:lnTo>
                <a:lnTo>
                  <a:pt x="2425" y="4976"/>
                </a:lnTo>
                <a:lnTo>
                  <a:pt x="2450" y="5099"/>
                </a:lnTo>
                <a:lnTo>
                  <a:pt x="2475" y="5223"/>
                </a:lnTo>
                <a:lnTo>
                  <a:pt x="2501" y="5347"/>
                </a:lnTo>
                <a:lnTo>
                  <a:pt x="2680" y="5505"/>
                </a:lnTo>
                <a:lnTo>
                  <a:pt x="2644" y="5338"/>
                </a:lnTo>
                <a:close/>
                <a:moveTo>
                  <a:pt x="4882" y="3241"/>
                </a:moveTo>
                <a:lnTo>
                  <a:pt x="4890" y="3229"/>
                </a:lnTo>
                <a:lnTo>
                  <a:pt x="4897" y="3218"/>
                </a:lnTo>
                <a:lnTo>
                  <a:pt x="4904" y="3207"/>
                </a:lnTo>
                <a:lnTo>
                  <a:pt x="4911" y="3196"/>
                </a:lnTo>
                <a:lnTo>
                  <a:pt x="4928" y="3204"/>
                </a:lnTo>
                <a:lnTo>
                  <a:pt x="4946" y="3212"/>
                </a:lnTo>
                <a:lnTo>
                  <a:pt x="4962" y="3220"/>
                </a:lnTo>
                <a:lnTo>
                  <a:pt x="4979" y="3229"/>
                </a:lnTo>
                <a:lnTo>
                  <a:pt x="4996" y="3240"/>
                </a:lnTo>
                <a:lnTo>
                  <a:pt x="5012" y="3250"/>
                </a:lnTo>
                <a:lnTo>
                  <a:pt x="5028" y="3261"/>
                </a:lnTo>
                <a:lnTo>
                  <a:pt x="5043" y="3272"/>
                </a:lnTo>
                <a:lnTo>
                  <a:pt x="5059" y="3285"/>
                </a:lnTo>
                <a:lnTo>
                  <a:pt x="5074" y="3297"/>
                </a:lnTo>
                <a:lnTo>
                  <a:pt x="5091" y="3311"/>
                </a:lnTo>
                <a:lnTo>
                  <a:pt x="5104" y="3325"/>
                </a:lnTo>
                <a:lnTo>
                  <a:pt x="5119" y="3340"/>
                </a:lnTo>
                <a:lnTo>
                  <a:pt x="5135" y="3355"/>
                </a:lnTo>
                <a:lnTo>
                  <a:pt x="5148" y="3372"/>
                </a:lnTo>
                <a:lnTo>
                  <a:pt x="5163" y="3389"/>
                </a:lnTo>
                <a:lnTo>
                  <a:pt x="5177" y="3406"/>
                </a:lnTo>
                <a:lnTo>
                  <a:pt x="5190" y="3425"/>
                </a:lnTo>
                <a:lnTo>
                  <a:pt x="5204" y="3444"/>
                </a:lnTo>
                <a:lnTo>
                  <a:pt x="5217" y="3464"/>
                </a:lnTo>
                <a:lnTo>
                  <a:pt x="5230" y="3484"/>
                </a:lnTo>
                <a:lnTo>
                  <a:pt x="5243" y="3506"/>
                </a:lnTo>
                <a:lnTo>
                  <a:pt x="5257" y="3528"/>
                </a:lnTo>
                <a:lnTo>
                  <a:pt x="5268" y="3551"/>
                </a:lnTo>
                <a:lnTo>
                  <a:pt x="5280" y="3575"/>
                </a:lnTo>
                <a:lnTo>
                  <a:pt x="5291" y="3600"/>
                </a:lnTo>
                <a:lnTo>
                  <a:pt x="5303" y="3626"/>
                </a:lnTo>
                <a:lnTo>
                  <a:pt x="5314" y="3652"/>
                </a:lnTo>
                <a:lnTo>
                  <a:pt x="5325" y="3679"/>
                </a:lnTo>
                <a:lnTo>
                  <a:pt x="5336" y="3707"/>
                </a:lnTo>
                <a:lnTo>
                  <a:pt x="5346" y="3737"/>
                </a:lnTo>
                <a:lnTo>
                  <a:pt x="5356" y="3767"/>
                </a:lnTo>
                <a:lnTo>
                  <a:pt x="5337" y="3764"/>
                </a:lnTo>
                <a:lnTo>
                  <a:pt x="5319" y="3761"/>
                </a:lnTo>
                <a:lnTo>
                  <a:pt x="5300" y="3759"/>
                </a:lnTo>
                <a:lnTo>
                  <a:pt x="5280" y="3756"/>
                </a:lnTo>
                <a:lnTo>
                  <a:pt x="5261" y="3753"/>
                </a:lnTo>
                <a:lnTo>
                  <a:pt x="5242" y="3749"/>
                </a:lnTo>
                <a:lnTo>
                  <a:pt x="5223" y="3747"/>
                </a:lnTo>
                <a:lnTo>
                  <a:pt x="5204" y="3743"/>
                </a:lnTo>
                <a:lnTo>
                  <a:pt x="5194" y="3739"/>
                </a:lnTo>
                <a:lnTo>
                  <a:pt x="5185" y="3737"/>
                </a:lnTo>
                <a:lnTo>
                  <a:pt x="5177" y="3734"/>
                </a:lnTo>
                <a:lnTo>
                  <a:pt x="5168" y="3729"/>
                </a:lnTo>
                <a:lnTo>
                  <a:pt x="5160" y="3725"/>
                </a:lnTo>
                <a:lnTo>
                  <a:pt x="5154" y="3719"/>
                </a:lnTo>
                <a:lnTo>
                  <a:pt x="5147" y="3715"/>
                </a:lnTo>
                <a:lnTo>
                  <a:pt x="5143" y="3707"/>
                </a:lnTo>
                <a:lnTo>
                  <a:pt x="5137" y="3701"/>
                </a:lnTo>
                <a:lnTo>
                  <a:pt x="5134" y="3693"/>
                </a:lnTo>
                <a:lnTo>
                  <a:pt x="5129" y="3684"/>
                </a:lnTo>
                <a:lnTo>
                  <a:pt x="5127" y="3675"/>
                </a:lnTo>
                <a:lnTo>
                  <a:pt x="5125" y="3665"/>
                </a:lnTo>
                <a:lnTo>
                  <a:pt x="5124" y="3654"/>
                </a:lnTo>
                <a:lnTo>
                  <a:pt x="5124" y="3642"/>
                </a:lnTo>
                <a:lnTo>
                  <a:pt x="5125" y="3629"/>
                </a:lnTo>
                <a:lnTo>
                  <a:pt x="5127" y="3610"/>
                </a:lnTo>
                <a:lnTo>
                  <a:pt x="5128" y="3591"/>
                </a:lnTo>
                <a:lnTo>
                  <a:pt x="5128" y="3571"/>
                </a:lnTo>
                <a:lnTo>
                  <a:pt x="5128" y="3554"/>
                </a:lnTo>
                <a:lnTo>
                  <a:pt x="5127" y="3537"/>
                </a:lnTo>
                <a:lnTo>
                  <a:pt x="5125" y="3520"/>
                </a:lnTo>
                <a:lnTo>
                  <a:pt x="5124" y="3504"/>
                </a:lnTo>
                <a:lnTo>
                  <a:pt x="5121" y="3487"/>
                </a:lnTo>
                <a:lnTo>
                  <a:pt x="5116" y="3473"/>
                </a:lnTo>
                <a:lnTo>
                  <a:pt x="5113" y="3457"/>
                </a:lnTo>
                <a:lnTo>
                  <a:pt x="5107" y="3443"/>
                </a:lnTo>
                <a:lnTo>
                  <a:pt x="5102" y="3428"/>
                </a:lnTo>
                <a:lnTo>
                  <a:pt x="5096" y="3416"/>
                </a:lnTo>
                <a:lnTo>
                  <a:pt x="5090" y="3403"/>
                </a:lnTo>
                <a:lnTo>
                  <a:pt x="5082" y="3390"/>
                </a:lnTo>
                <a:lnTo>
                  <a:pt x="5074" y="3377"/>
                </a:lnTo>
                <a:lnTo>
                  <a:pt x="5066" y="3365"/>
                </a:lnTo>
                <a:lnTo>
                  <a:pt x="5058" y="3354"/>
                </a:lnTo>
                <a:lnTo>
                  <a:pt x="5048" y="3344"/>
                </a:lnTo>
                <a:lnTo>
                  <a:pt x="5038" y="3333"/>
                </a:lnTo>
                <a:lnTo>
                  <a:pt x="5028" y="3323"/>
                </a:lnTo>
                <a:lnTo>
                  <a:pt x="5017" y="3314"/>
                </a:lnTo>
                <a:lnTo>
                  <a:pt x="5006" y="3306"/>
                </a:lnTo>
                <a:lnTo>
                  <a:pt x="4993" y="3296"/>
                </a:lnTo>
                <a:lnTo>
                  <a:pt x="4981" y="3288"/>
                </a:lnTo>
                <a:lnTo>
                  <a:pt x="4969" y="3280"/>
                </a:lnTo>
                <a:lnTo>
                  <a:pt x="4956" y="3273"/>
                </a:lnTo>
                <a:lnTo>
                  <a:pt x="4941" y="3266"/>
                </a:lnTo>
                <a:lnTo>
                  <a:pt x="4927" y="3259"/>
                </a:lnTo>
                <a:lnTo>
                  <a:pt x="4914" y="3252"/>
                </a:lnTo>
                <a:lnTo>
                  <a:pt x="4898" y="3247"/>
                </a:lnTo>
                <a:lnTo>
                  <a:pt x="4882" y="3241"/>
                </a:lnTo>
                <a:close/>
                <a:moveTo>
                  <a:pt x="7493" y="632"/>
                </a:moveTo>
                <a:lnTo>
                  <a:pt x="7478" y="609"/>
                </a:lnTo>
                <a:lnTo>
                  <a:pt x="7463" y="590"/>
                </a:lnTo>
                <a:lnTo>
                  <a:pt x="7447" y="572"/>
                </a:lnTo>
                <a:lnTo>
                  <a:pt x="7431" y="556"/>
                </a:lnTo>
                <a:lnTo>
                  <a:pt x="7414" y="543"/>
                </a:lnTo>
                <a:lnTo>
                  <a:pt x="7398" y="531"/>
                </a:lnTo>
                <a:lnTo>
                  <a:pt x="7380" y="521"/>
                </a:lnTo>
                <a:lnTo>
                  <a:pt x="7361" y="511"/>
                </a:lnTo>
                <a:lnTo>
                  <a:pt x="7343" y="503"/>
                </a:lnTo>
                <a:lnTo>
                  <a:pt x="7325" y="497"/>
                </a:lnTo>
                <a:lnTo>
                  <a:pt x="7306" y="490"/>
                </a:lnTo>
                <a:lnTo>
                  <a:pt x="7288" y="486"/>
                </a:lnTo>
                <a:lnTo>
                  <a:pt x="7250" y="477"/>
                </a:lnTo>
                <a:lnTo>
                  <a:pt x="7214" y="469"/>
                </a:lnTo>
                <a:lnTo>
                  <a:pt x="7236" y="495"/>
                </a:lnTo>
                <a:lnTo>
                  <a:pt x="7255" y="521"/>
                </a:lnTo>
                <a:lnTo>
                  <a:pt x="7270" y="546"/>
                </a:lnTo>
                <a:lnTo>
                  <a:pt x="7285" y="572"/>
                </a:lnTo>
                <a:lnTo>
                  <a:pt x="7298" y="597"/>
                </a:lnTo>
                <a:lnTo>
                  <a:pt x="7308" y="622"/>
                </a:lnTo>
                <a:lnTo>
                  <a:pt x="7316" y="646"/>
                </a:lnTo>
                <a:lnTo>
                  <a:pt x="7324" y="671"/>
                </a:lnTo>
                <a:lnTo>
                  <a:pt x="7327" y="696"/>
                </a:lnTo>
                <a:lnTo>
                  <a:pt x="7330" y="719"/>
                </a:lnTo>
                <a:lnTo>
                  <a:pt x="7331" y="743"/>
                </a:lnTo>
                <a:lnTo>
                  <a:pt x="7331" y="767"/>
                </a:lnTo>
                <a:lnTo>
                  <a:pt x="7329" y="790"/>
                </a:lnTo>
                <a:lnTo>
                  <a:pt x="7325" y="813"/>
                </a:lnTo>
                <a:lnTo>
                  <a:pt x="7320" y="836"/>
                </a:lnTo>
                <a:lnTo>
                  <a:pt x="7314" y="859"/>
                </a:lnTo>
                <a:lnTo>
                  <a:pt x="7306" y="882"/>
                </a:lnTo>
                <a:lnTo>
                  <a:pt x="7297" y="904"/>
                </a:lnTo>
                <a:lnTo>
                  <a:pt x="7286" y="926"/>
                </a:lnTo>
                <a:lnTo>
                  <a:pt x="7275" y="947"/>
                </a:lnTo>
                <a:lnTo>
                  <a:pt x="7263" y="968"/>
                </a:lnTo>
                <a:lnTo>
                  <a:pt x="7248" y="989"/>
                </a:lnTo>
                <a:lnTo>
                  <a:pt x="7235" y="1010"/>
                </a:lnTo>
                <a:lnTo>
                  <a:pt x="7218" y="1030"/>
                </a:lnTo>
                <a:lnTo>
                  <a:pt x="7203" y="1051"/>
                </a:lnTo>
                <a:lnTo>
                  <a:pt x="7185" y="1071"/>
                </a:lnTo>
                <a:lnTo>
                  <a:pt x="7168" y="1090"/>
                </a:lnTo>
                <a:lnTo>
                  <a:pt x="7149" y="1108"/>
                </a:lnTo>
                <a:lnTo>
                  <a:pt x="7130" y="1128"/>
                </a:lnTo>
                <a:lnTo>
                  <a:pt x="7111" y="1146"/>
                </a:lnTo>
                <a:lnTo>
                  <a:pt x="7091" y="1164"/>
                </a:lnTo>
                <a:lnTo>
                  <a:pt x="7070" y="1183"/>
                </a:lnTo>
                <a:lnTo>
                  <a:pt x="6995" y="1246"/>
                </a:lnTo>
                <a:lnTo>
                  <a:pt x="6919" y="1309"/>
                </a:lnTo>
                <a:lnTo>
                  <a:pt x="6841" y="1372"/>
                </a:lnTo>
                <a:lnTo>
                  <a:pt x="6764" y="1434"/>
                </a:lnTo>
                <a:lnTo>
                  <a:pt x="6688" y="1494"/>
                </a:lnTo>
                <a:lnTo>
                  <a:pt x="6616" y="1554"/>
                </a:lnTo>
                <a:lnTo>
                  <a:pt x="6583" y="1583"/>
                </a:lnTo>
                <a:lnTo>
                  <a:pt x="6550" y="1613"/>
                </a:lnTo>
                <a:lnTo>
                  <a:pt x="6518" y="1639"/>
                </a:lnTo>
                <a:lnTo>
                  <a:pt x="6488" y="1667"/>
                </a:lnTo>
                <a:lnTo>
                  <a:pt x="6447" y="1707"/>
                </a:lnTo>
                <a:lnTo>
                  <a:pt x="6407" y="1746"/>
                </a:lnTo>
                <a:lnTo>
                  <a:pt x="6373" y="1781"/>
                </a:lnTo>
                <a:lnTo>
                  <a:pt x="6340" y="1818"/>
                </a:lnTo>
                <a:lnTo>
                  <a:pt x="6310" y="1854"/>
                </a:lnTo>
                <a:lnTo>
                  <a:pt x="6285" y="1888"/>
                </a:lnTo>
                <a:lnTo>
                  <a:pt x="6272" y="1905"/>
                </a:lnTo>
                <a:lnTo>
                  <a:pt x="6260" y="1924"/>
                </a:lnTo>
                <a:lnTo>
                  <a:pt x="6249" y="1940"/>
                </a:lnTo>
                <a:lnTo>
                  <a:pt x="6239" y="1958"/>
                </a:lnTo>
                <a:lnTo>
                  <a:pt x="6229" y="1975"/>
                </a:lnTo>
                <a:lnTo>
                  <a:pt x="6220" y="1992"/>
                </a:lnTo>
                <a:lnTo>
                  <a:pt x="6213" y="2010"/>
                </a:lnTo>
                <a:lnTo>
                  <a:pt x="6205" y="2028"/>
                </a:lnTo>
                <a:lnTo>
                  <a:pt x="6197" y="2047"/>
                </a:lnTo>
                <a:lnTo>
                  <a:pt x="6192" y="2064"/>
                </a:lnTo>
                <a:lnTo>
                  <a:pt x="6186" y="2082"/>
                </a:lnTo>
                <a:lnTo>
                  <a:pt x="6181" y="2101"/>
                </a:lnTo>
                <a:lnTo>
                  <a:pt x="6176" y="2120"/>
                </a:lnTo>
                <a:lnTo>
                  <a:pt x="6173" y="2138"/>
                </a:lnTo>
                <a:lnTo>
                  <a:pt x="6169" y="2158"/>
                </a:lnTo>
                <a:lnTo>
                  <a:pt x="6166" y="2178"/>
                </a:lnTo>
                <a:lnTo>
                  <a:pt x="6164" y="2199"/>
                </a:lnTo>
                <a:lnTo>
                  <a:pt x="6163" y="2220"/>
                </a:lnTo>
                <a:lnTo>
                  <a:pt x="6162" y="2241"/>
                </a:lnTo>
                <a:lnTo>
                  <a:pt x="6161" y="2262"/>
                </a:lnTo>
                <a:lnTo>
                  <a:pt x="6161" y="2302"/>
                </a:lnTo>
                <a:lnTo>
                  <a:pt x="6162" y="2341"/>
                </a:lnTo>
                <a:lnTo>
                  <a:pt x="6164" y="2377"/>
                </a:lnTo>
                <a:lnTo>
                  <a:pt x="6168" y="2414"/>
                </a:lnTo>
                <a:lnTo>
                  <a:pt x="6174" y="2449"/>
                </a:lnTo>
                <a:lnTo>
                  <a:pt x="6182" y="2482"/>
                </a:lnTo>
                <a:lnTo>
                  <a:pt x="6189" y="2516"/>
                </a:lnTo>
                <a:lnTo>
                  <a:pt x="6199" y="2547"/>
                </a:lnTo>
                <a:lnTo>
                  <a:pt x="6210" y="2576"/>
                </a:lnTo>
                <a:lnTo>
                  <a:pt x="6224" y="2606"/>
                </a:lnTo>
                <a:lnTo>
                  <a:pt x="6238" y="2634"/>
                </a:lnTo>
                <a:lnTo>
                  <a:pt x="6252" y="2661"/>
                </a:lnTo>
                <a:lnTo>
                  <a:pt x="6270" y="2687"/>
                </a:lnTo>
                <a:lnTo>
                  <a:pt x="6289" y="2710"/>
                </a:lnTo>
                <a:lnTo>
                  <a:pt x="6309" y="2732"/>
                </a:lnTo>
                <a:lnTo>
                  <a:pt x="6330" y="2755"/>
                </a:lnTo>
                <a:lnTo>
                  <a:pt x="6353" y="2776"/>
                </a:lnTo>
                <a:lnTo>
                  <a:pt x="6378" y="2793"/>
                </a:lnTo>
                <a:lnTo>
                  <a:pt x="6404" y="2811"/>
                </a:lnTo>
                <a:lnTo>
                  <a:pt x="6431" y="2828"/>
                </a:lnTo>
                <a:lnTo>
                  <a:pt x="6460" y="2842"/>
                </a:lnTo>
                <a:lnTo>
                  <a:pt x="6490" y="2855"/>
                </a:lnTo>
                <a:lnTo>
                  <a:pt x="6522" y="2867"/>
                </a:lnTo>
                <a:lnTo>
                  <a:pt x="6556" y="2879"/>
                </a:lnTo>
                <a:lnTo>
                  <a:pt x="6591" y="2887"/>
                </a:lnTo>
                <a:lnTo>
                  <a:pt x="6628" y="2896"/>
                </a:lnTo>
                <a:lnTo>
                  <a:pt x="6665" y="2902"/>
                </a:lnTo>
                <a:lnTo>
                  <a:pt x="6705" y="2907"/>
                </a:lnTo>
                <a:lnTo>
                  <a:pt x="6747" y="2911"/>
                </a:lnTo>
                <a:lnTo>
                  <a:pt x="6789" y="2913"/>
                </a:lnTo>
                <a:lnTo>
                  <a:pt x="6833" y="2913"/>
                </a:lnTo>
                <a:lnTo>
                  <a:pt x="6880" y="2913"/>
                </a:lnTo>
                <a:lnTo>
                  <a:pt x="6846" y="2932"/>
                </a:lnTo>
                <a:lnTo>
                  <a:pt x="6812" y="2952"/>
                </a:lnTo>
                <a:lnTo>
                  <a:pt x="6778" y="2969"/>
                </a:lnTo>
                <a:lnTo>
                  <a:pt x="6744" y="2986"/>
                </a:lnTo>
                <a:lnTo>
                  <a:pt x="6709" y="3002"/>
                </a:lnTo>
                <a:lnTo>
                  <a:pt x="6676" y="3019"/>
                </a:lnTo>
                <a:lnTo>
                  <a:pt x="6642" y="3032"/>
                </a:lnTo>
                <a:lnTo>
                  <a:pt x="6608" y="3047"/>
                </a:lnTo>
                <a:lnTo>
                  <a:pt x="6573" y="3060"/>
                </a:lnTo>
                <a:lnTo>
                  <a:pt x="6540" y="3072"/>
                </a:lnTo>
                <a:lnTo>
                  <a:pt x="6506" y="3084"/>
                </a:lnTo>
                <a:lnTo>
                  <a:pt x="6473" y="3094"/>
                </a:lnTo>
                <a:lnTo>
                  <a:pt x="6439" y="3104"/>
                </a:lnTo>
                <a:lnTo>
                  <a:pt x="6405" y="3113"/>
                </a:lnTo>
                <a:lnTo>
                  <a:pt x="6372" y="3120"/>
                </a:lnTo>
                <a:lnTo>
                  <a:pt x="6338" y="3127"/>
                </a:lnTo>
                <a:lnTo>
                  <a:pt x="6304" y="3133"/>
                </a:lnTo>
                <a:lnTo>
                  <a:pt x="6270" y="3138"/>
                </a:lnTo>
                <a:lnTo>
                  <a:pt x="6237" y="3142"/>
                </a:lnTo>
                <a:lnTo>
                  <a:pt x="6204" y="3145"/>
                </a:lnTo>
                <a:lnTo>
                  <a:pt x="6171" y="3148"/>
                </a:lnTo>
                <a:lnTo>
                  <a:pt x="6137" y="3150"/>
                </a:lnTo>
                <a:lnTo>
                  <a:pt x="6104" y="3150"/>
                </a:lnTo>
                <a:lnTo>
                  <a:pt x="6071" y="3148"/>
                </a:lnTo>
                <a:lnTo>
                  <a:pt x="6038" y="3146"/>
                </a:lnTo>
                <a:lnTo>
                  <a:pt x="6005" y="3143"/>
                </a:lnTo>
                <a:lnTo>
                  <a:pt x="5973" y="3141"/>
                </a:lnTo>
                <a:lnTo>
                  <a:pt x="5939" y="3135"/>
                </a:lnTo>
                <a:lnTo>
                  <a:pt x="5907" y="3130"/>
                </a:lnTo>
                <a:lnTo>
                  <a:pt x="5874" y="3122"/>
                </a:lnTo>
                <a:lnTo>
                  <a:pt x="5842" y="3114"/>
                </a:lnTo>
                <a:lnTo>
                  <a:pt x="5810" y="3105"/>
                </a:lnTo>
                <a:lnTo>
                  <a:pt x="5786" y="3096"/>
                </a:lnTo>
                <a:lnTo>
                  <a:pt x="5762" y="3087"/>
                </a:lnTo>
                <a:lnTo>
                  <a:pt x="5740" y="3077"/>
                </a:lnTo>
                <a:lnTo>
                  <a:pt x="5718" y="3065"/>
                </a:lnTo>
                <a:lnTo>
                  <a:pt x="5698" y="3053"/>
                </a:lnTo>
                <a:lnTo>
                  <a:pt x="5678" y="3040"/>
                </a:lnTo>
                <a:lnTo>
                  <a:pt x="5661" y="3026"/>
                </a:lnTo>
                <a:lnTo>
                  <a:pt x="5644" y="3010"/>
                </a:lnTo>
                <a:lnTo>
                  <a:pt x="5628" y="2995"/>
                </a:lnTo>
                <a:lnTo>
                  <a:pt x="5613" y="2977"/>
                </a:lnTo>
                <a:lnTo>
                  <a:pt x="5600" y="2959"/>
                </a:lnTo>
                <a:lnTo>
                  <a:pt x="5588" y="2940"/>
                </a:lnTo>
                <a:lnTo>
                  <a:pt x="5576" y="2921"/>
                </a:lnTo>
                <a:lnTo>
                  <a:pt x="5566" y="2901"/>
                </a:lnTo>
                <a:lnTo>
                  <a:pt x="5557" y="2880"/>
                </a:lnTo>
                <a:lnTo>
                  <a:pt x="5549" y="2859"/>
                </a:lnTo>
                <a:lnTo>
                  <a:pt x="5542" y="2836"/>
                </a:lnTo>
                <a:lnTo>
                  <a:pt x="5537" y="2813"/>
                </a:lnTo>
                <a:lnTo>
                  <a:pt x="5533" y="2790"/>
                </a:lnTo>
                <a:lnTo>
                  <a:pt x="5530" y="2766"/>
                </a:lnTo>
                <a:lnTo>
                  <a:pt x="5528" y="2742"/>
                </a:lnTo>
                <a:lnTo>
                  <a:pt x="5527" y="2717"/>
                </a:lnTo>
                <a:lnTo>
                  <a:pt x="5528" y="2692"/>
                </a:lnTo>
                <a:lnTo>
                  <a:pt x="5530" y="2666"/>
                </a:lnTo>
                <a:lnTo>
                  <a:pt x="5533" y="2641"/>
                </a:lnTo>
                <a:lnTo>
                  <a:pt x="5538" y="2614"/>
                </a:lnTo>
                <a:lnTo>
                  <a:pt x="5544" y="2588"/>
                </a:lnTo>
                <a:lnTo>
                  <a:pt x="5551" y="2560"/>
                </a:lnTo>
                <a:lnTo>
                  <a:pt x="5560" y="2532"/>
                </a:lnTo>
                <a:lnTo>
                  <a:pt x="5569" y="2506"/>
                </a:lnTo>
                <a:lnTo>
                  <a:pt x="5581" y="2478"/>
                </a:lnTo>
                <a:lnTo>
                  <a:pt x="5593" y="2450"/>
                </a:lnTo>
                <a:lnTo>
                  <a:pt x="5531" y="2480"/>
                </a:lnTo>
                <a:lnTo>
                  <a:pt x="5462" y="2513"/>
                </a:lnTo>
                <a:lnTo>
                  <a:pt x="5391" y="2548"/>
                </a:lnTo>
                <a:lnTo>
                  <a:pt x="5318" y="2583"/>
                </a:lnTo>
                <a:lnTo>
                  <a:pt x="5246" y="2620"/>
                </a:lnTo>
                <a:lnTo>
                  <a:pt x="5177" y="2656"/>
                </a:lnTo>
                <a:lnTo>
                  <a:pt x="5145" y="2676"/>
                </a:lnTo>
                <a:lnTo>
                  <a:pt x="5113" y="2695"/>
                </a:lnTo>
                <a:lnTo>
                  <a:pt x="5083" y="2713"/>
                </a:lnTo>
                <a:lnTo>
                  <a:pt x="5056" y="2731"/>
                </a:lnTo>
                <a:lnTo>
                  <a:pt x="5038" y="2746"/>
                </a:lnTo>
                <a:lnTo>
                  <a:pt x="5020" y="2759"/>
                </a:lnTo>
                <a:lnTo>
                  <a:pt x="5002" y="2773"/>
                </a:lnTo>
                <a:lnTo>
                  <a:pt x="4987" y="2788"/>
                </a:lnTo>
                <a:lnTo>
                  <a:pt x="4971" y="2802"/>
                </a:lnTo>
                <a:lnTo>
                  <a:pt x="4957" y="2818"/>
                </a:lnTo>
                <a:lnTo>
                  <a:pt x="4942" y="2833"/>
                </a:lnTo>
                <a:lnTo>
                  <a:pt x="4929" y="2849"/>
                </a:lnTo>
                <a:lnTo>
                  <a:pt x="4917" y="2864"/>
                </a:lnTo>
                <a:lnTo>
                  <a:pt x="4905" y="2881"/>
                </a:lnTo>
                <a:lnTo>
                  <a:pt x="4895" y="2897"/>
                </a:lnTo>
                <a:lnTo>
                  <a:pt x="4885" y="2914"/>
                </a:lnTo>
                <a:lnTo>
                  <a:pt x="4877" y="2931"/>
                </a:lnTo>
                <a:lnTo>
                  <a:pt x="4869" y="2947"/>
                </a:lnTo>
                <a:lnTo>
                  <a:pt x="4864" y="2964"/>
                </a:lnTo>
                <a:lnTo>
                  <a:pt x="4858" y="2981"/>
                </a:lnTo>
                <a:lnTo>
                  <a:pt x="4855" y="2998"/>
                </a:lnTo>
                <a:lnTo>
                  <a:pt x="4853" y="3016"/>
                </a:lnTo>
                <a:lnTo>
                  <a:pt x="4854" y="3030"/>
                </a:lnTo>
                <a:lnTo>
                  <a:pt x="4856" y="3042"/>
                </a:lnTo>
                <a:lnTo>
                  <a:pt x="4859" y="3056"/>
                </a:lnTo>
                <a:lnTo>
                  <a:pt x="4865" y="3067"/>
                </a:lnTo>
                <a:lnTo>
                  <a:pt x="4873" y="3077"/>
                </a:lnTo>
                <a:lnTo>
                  <a:pt x="4880" y="3085"/>
                </a:lnTo>
                <a:lnTo>
                  <a:pt x="4892" y="3094"/>
                </a:lnTo>
                <a:lnTo>
                  <a:pt x="4903" y="3102"/>
                </a:lnTo>
                <a:lnTo>
                  <a:pt x="4914" y="3110"/>
                </a:lnTo>
                <a:lnTo>
                  <a:pt x="4928" y="3117"/>
                </a:lnTo>
                <a:lnTo>
                  <a:pt x="4958" y="3130"/>
                </a:lnTo>
                <a:lnTo>
                  <a:pt x="4989" y="3143"/>
                </a:lnTo>
                <a:lnTo>
                  <a:pt x="5009" y="3152"/>
                </a:lnTo>
                <a:lnTo>
                  <a:pt x="5029" y="3162"/>
                </a:lnTo>
                <a:lnTo>
                  <a:pt x="5048" y="3172"/>
                </a:lnTo>
                <a:lnTo>
                  <a:pt x="5069" y="3183"/>
                </a:lnTo>
                <a:lnTo>
                  <a:pt x="5086" y="3194"/>
                </a:lnTo>
                <a:lnTo>
                  <a:pt x="5105" y="3206"/>
                </a:lnTo>
                <a:lnTo>
                  <a:pt x="5124" y="3218"/>
                </a:lnTo>
                <a:lnTo>
                  <a:pt x="5141" y="3231"/>
                </a:lnTo>
                <a:lnTo>
                  <a:pt x="5157" y="3246"/>
                </a:lnTo>
                <a:lnTo>
                  <a:pt x="5175" y="3261"/>
                </a:lnTo>
                <a:lnTo>
                  <a:pt x="5191" y="3276"/>
                </a:lnTo>
                <a:lnTo>
                  <a:pt x="5208" y="3293"/>
                </a:lnTo>
                <a:lnTo>
                  <a:pt x="5223" y="3310"/>
                </a:lnTo>
                <a:lnTo>
                  <a:pt x="5238" y="3328"/>
                </a:lnTo>
                <a:lnTo>
                  <a:pt x="5253" y="3345"/>
                </a:lnTo>
                <a:lnTo>
                  <a:pt x="5268" y="3364"/>
                </a:lnTo>
                <a:lnTo>
                  <a:pt x="5281" y="3384"/>
                </a:lnTo>
                <a:lnTo>
                  <a:pt x="5295" y="3406"/>
                </a:lnTo>
                <a:lnTo>
                  <a:pt x="5309" y="3427"/>
                </a:lnTo>
                <a:lnTo>
                  <a:pt x="5321" y="3449"/>
                </a:lnTo>
                <a:lnTo>
                  <a:pt x="5333" y="3472"/>
                </a:lnTo>
                <a:lnTo>
                  <a:pt x="5345" y="3495"/>
                </a:lnTo>
                <a:lnTo>
                  <a:pt x="5356" y="3519"/>
                </a:lnTo>
                <a:lnTo>
                  <a:pt x="5366" y="3545"/>
                </a:lnTo>
                <a:lnTo>
                  <a:pt x="5376" y="3570"/>
                </a:lnTo>
                <a:lnTo>
                  <a:pt x="5386" y="3595"/>
                </a:lnTo>
                <a:lnTo>
                  <a:pt x="5395" y="3624"/>
                </a:lnTo>
                <a:lnTo>
                  <a:pt x="5404" y="3651"/>
                </a:lnTo>
                <a:lnTo>
                  <a:pt x="5412" y="3681"/>
                </a:lnTo>
                <a:lnTo>
                  <a:pt x="5419" y="3709"/>
                </a:lnTo>
                <a:lnTo>
                  <a:pt x="5426" y="3739"/>
                </a:lnTo>
                <a:lnTo>
                  <a:pt x="5433" y="3770"/>
                </a:lnTo>
                <a:lnTo>
                  <a:pt x="5744" y="4332"/>
                </a:lnTo>
                <a:lnTo>
                  <a:pt x="5755" y="4352"/>
                </a:lnTo>
                <a:lnTo>
                  <a:pt x="5766" y="4371"/>
                </a:lnTo>
                <a:lnTo>
                  <a:pt x="5778" y="4389"/>
                </a:lnTo>
                <a:lnTo>
                  <a:pt x="5790" y="4404"/>
                </a:lnTo>
                <a:lnTo>
                  <a:pt x="5802" y="4419"/>
                </a:lnTo>
                <a:lnTo>
                  <a:pt x="5815" y="4433"/>
                </a:lnTo>
                <a:lnTo>
                  <a:pt x="5829" y="4445"/>
                </a:lnTo>
                <a:lnTo>
                  <a:pt x="5842" y="4456"/>
                </a:lnTo>
                <a:lnTo>
                  <a:pt x="5854" y="4467"/>
                </a:lnTo>
                <a:lnTo>
                  <a:pt x="5867" y="4476"/>
                </a:lnTo>
                <a:lnTo>
                  <a:pt x="5882" y="4485"/>
                </a:lnTo>
                <a:lnTo>
                  <a:pt x="5896" y="4492"/>
                </a:lnTo>
                <a:lnTo>
                  <a:pt x="5909" y="4498"/>
                </a:lnTo>
                <a:lnTo>
                  <a:pt x="5925" y="4503"/>
                </a:lnTo>
                <a:lnTo>
                  <a:pt x="5940" y="4508"/>
                </a:lnTo>
                <a:lnTo>
                  <a:pt x="5955" y="4511"/>
                </a:lnTo>
                <a:lnTo>
                  <a:pt x="5971" y="4515"/>
                </a:lnTo>
                <a:lnTo>
                  <a:pt x="5987" y="4517"/>
                </a:lnTo>
                <a:lnTo>
                  <a:pt x="6004" y="4518"/>
                </a:lnTo>
                <a:lnTo>
                  <a:pt x="6020" y="4519"/>
                </a:lnTo>
                <a:lnTo>
                  <a:pt x="6037" y="4519"/>
                </a:lnTo>
                <a:lnTo>
                  <a:pt x="6053" y="4518"/>
                </a:lnTo>
                <a:lnTo>
                  <a:pt x="6071" y="4517"/>
                </a:lnTo>
                <a:lnTo>
                  <a:pt x="6089" y="4515"/>
                </a:lnTo>
                <a:lnTo>
                  <a:pt x="6125" y="4510"/>
                </a:lnTo>
                <a:lnTo>
                  <a:pt x="6163" y="4503"/>
                </a:lnTo>
                <a:lnTo>
                  <a:pt x="6204" y="4494"/>
                </a:lnTo>
                <a:lnTo>
                  <a:pt x="6245" y="4484"/>
                </a:lnTo>
                <a:lnTo>
                  <a:pt x="6269" y="4478"/>
                </a:lnTo>
                <a:lnTo>
                  <a:pt x="6295" y="4474"/>
                </a:lnTo>
                <a:lnTo>
                  <a:pt x="6318" y="4469"/>
                </a:lnTo>
                <a:lnTo>
                  <a:pt x="6341" y="4467"/>
                </a:lnTo>
                <a:lnTo>
                  <a:pt x="6363" y="4465"/>
                </a:lnTo>
                <a:lnTo>
                  <a:pt x="6385" y="4464"/>
                </a:lnTo>
                <a:lnTo>
                  <a:pt x="6406" y="4464"/>
                </a:lnTo>
                <a:lnTo>
                  <a:pt x="6428" y="4465"/>
                </a:lnTo>
                <a:lnTo>
                  <a:pt x="6448" y="4467"/>
                </a:lnTo>
                <a:lnTo>
                  <a:pt x="6467" y="4471"/>
                </a:lnTo>
                <a:lnTo>
                  <a:pt x="6486" y="4475"/>
                </a:lnTo>
                <a:lnTo>
                  <a:pt x="6505" y="4479"/>
                </a:lnTo>
                <a:lnTo>
                  <a:pt x="6521" y="4486"/>
                </a:lnTo>
                <a:lnTo>
                  <a:pt x="6539" y="4494"/>
                </a:lnTo>
                <a:lnTo>
                  <a:pt x="6553" y="4501"/>
                </a:lnTo>
                <a:lnTo>
                  <a:pt x="6569" y="4511"/>
                </a:lnTo>
                <a:lnTo>
                  <a:pt x="6583" y="4523"/>
                </a:lnTo>
                <a:lnTo>
                  <a:pt x="6597" y="4534"/>
                </a:lnTo>
                <a:lnTo>
                  <a:pt x="6609" y="4546"/>
                </a:lnTo>
                <a:lnTo>
                  <a:pt x="6621" y="4560"/>
                </a:lnTo>
                <a:lnTo>
                  <a:pt x="6631" y="4575"/>
                </a:lnTo>
                <a:lnTo>
                  <a:pt x="6641" y="4590"/>
                </a:lnTo>
                <a:lnTo>
                  <a:pt x="6650" y="4608"/>
                </a:lnTo>
                <a:lnTo>
                  <a:pt x="6659" y="4625"/>
                </a:lnTo>
                <a:lnTo>
                  <a:pt x="6665" y="4644"/>
                </a:lnTo>
                <a:lnTo>
                  <a:pt x="6672" y="4665"/>
                </a:lnTo>
                <a:lnTo>
                  <a:pt x="6676" y="4686"/>
                </a:lnTo>
                <a:lnTo>
                  <a:pt x="6681" y="4708"/>
                </a:lnTo>
                <a:lnTo>
                  <a:pt x="6683" y="4733"/>
                </a:lnTo>
                <a:lnTo>
                  <a:pt x="6685" y="4756"/>
                </a:lnTo>
                <a:lnTo>
                  <a:pt x="6686" y="4783"/>
                </a:lnTo>
                <a:lnTo>
                  <a:pt x="6686" y="4810"/>
                </a:lnTo>
                <a:lnTo>
                  <a:pt x="6685" y="4832"/>
                </a:lnTo>
                <a:lnTo>
                  <a:pt x="6683" y="4856"/>
                </a:lnTo>
                <a:lnTo>
                  <a:pt x="6680" y="4879"/>
                </a:lnTo>
                <a:lnTo>
                  <a:pt x="6675" y="4900"/>
                </a:lnTo>
                <a:lnTo>
                  <a:pt x="6670" y="4921"/>
                </a:lnTo>
                <a:lnTo>
                  <a:pt x="6663" y="4942"/>
                </a:lnTo>
                <a:lnTo>
                  <a:pt x="6655" y="4961"/>
                </a:lnTo>
                <a:lnTo>
                  <a:pt x="6646" y="4979"/>
                </a:lnTo>
                <a:lnTo>
                  <a:pt x="6638" y="4997"/>
                </a:lnTo>
                <a:lnTo>
                  <a:pt x="6626" y="5014"/>
                </a:lnTo>
                <a:lnTo>
                  <a:pt x="6615" y="5030"/>
                </a:lnTo>
                <a:lnTo>
                  <a:pt x="6602" y="5045"/>
                </a:lnTo>
                <a:lnTo>
                  <a:pt x="6589" y="5059"/>
                </a:lnTo>
                <a:lnTo>
                  <a:pt x="6574" y="5072"/>
                </a:lnTo>
                <a:lnTo>
                  <a:pt x="6560" y="5086"/>
                </a:lnTo>
                <a:lnTo>
                  <a:pt x="6543" y="5097"/>
                </a:lnTo>
                <a:lnTo>
                  <a:pt x="6528" y="5107"/>
                </a:lnTo>
                <a:lnTo>
                  <a:pt x="6510" y="5117"/>
                </a:lnTo>
                <a:lnTo>
                  <a:pt x="6493" y="5124"/>
                </a:lnTo>
                <a:lnTo>
                  <a:pt x="6473" y="5132"/>
                </a:lnTo>
                <a:lnTo>
                  <a:pt x="6454" y="5139"/>
                </a:lnTo>
                <a:lnTo>
                  <a:pt x="6434" y="5143"/>
                </a:lnTo>
                <a:lnTo>
                  <a:pt x="6413" y="5149"/>
                </a:lnTo>
                <a:lnTo>
                  <a:pt x="6392" y="5152"/>
                </a:lnTo>
                <a:lnTo>
                  <a:pt x="6370" y="5153"/>
                </a:lnTo>
                <a:lnTo>
                  <a:pt x="6348" y="5154"/>
                </a:lnTo>
                <a:lnTo>
                  <a:pt x="6324" y="5154"/>
                </a:lnTo>
                <a:lnTo>
                  <a:pt x="6300" y="5153"/>
                </a:lnTo>
                <a:lnTo>
                  <a:pt x="6277" y="5152"/>
                </a:lnTo>
                <a:lnTo>
                  <a:pt x="6251" y="5149"/>
                </a:lnTo>
                <a:lnTo>
                  <a:pt x="6228" y="5143"/>
                </a:lnTo>
                <a:lnTo>
                  <a:pt x="6202" y="5138"/>
                </a:lnTo>
                <a:lnTo>
                  <a:pt x="6169" y="5129"/>
                </a:lnTo>
                <a:lnTo>
                  <a:pt x="6137" y="5119"/>
                </a:lnTo>
                <a:lnTo>
                  <a:pt x="6106" y="5108"/>
                </a:lnTo>
                <a:lnTo>
                  <a:pt x="6075" y="5097"/>
                </a:lnTo>
                <a:lnTo>
                  <a:pt x="6047" y="5085"/>
                </a:lnTo>
                <a:lnTo>
                  <a:pt x="6019" y="5071"/>
                </a:lnTo>
                <a:lnTo>
                  <a:pt x="5990" y="5056"/>
                </a:lnTo>
                <a:lnTo>
                  <a:pt x="5963" y="5040"/>
                </a:lnTo>
                <a:lnTo>
                  <a:pt x="5935" y="5023"/>
                </a:lnTo>
                <a:lnTo>
                  <a:pt x="5908" y="5005"/>
                </a:lnTo>
                <a:lnTo>
                  <a:pt x="5881" y="4986"/>
                </a:lnTo>
                <a:lnTo>
                  <a:pt x="5854" y="4964"/>
                </a:lnTo>
                <a:lnTo>
                  <a:pt x="5828" y="4942"/>
                </a:lnTo>
                <a:lnTo>
                  <a:pt x="5800" y="4919"/>
                </a:lnTo>
                <a:lnTo>
                  <a:pt x="5773" y="4893"/>
                </a:lnTo>
                <a:lnTo>
                  <a:pt x="5746" y="4867"/>
                </a:lnTo>
                <a:lnTo>
                  <a:pt x="5725" y="4847"/>
                </a:lnTo>
                <a:lnTo>
                  <a:pt x="5704" y="4830"/>
                </a:lnTo>
                <a:lnTo>
                  <a:pt x="5683" y="4816"/>
                </a:lnTo>
                <a:lnTo>
                  <a:pt x="5663" y="4805"/>
                </a:lnTo>
                <a:lnTo>
                  <a:pt x="5642" y="4796"/>
                </a:lnTo>
                <a:lnTo>
                  <a:pt x="5622" y="4789"/>
                </a:lnTo>
                <a:lnTo>
                  <a:pt x="5601" y="4786"/>
                </a:lnTo>
                <a:lnTo>
                  <a:pt x="5582" y="4785"/>
                </a:lnTo>
                <a:lnTo>
                  <a:pt x="5563" y="4785"/>
                </a:lnTo>
                <a:lnTo>
                  <a:pt x="5544" y="4788"/>
                </a:lnTo>
                <a:lnTo>
                  <a:pt x="5524" y="4791"/>
                </a:lnTo>
                <a:lnTo>
                  <a:pt x="5507" y="4799"/>
                </a:lnTo>
                <a:lnTo>
                  <a:pt x="5489" y="4807"/>
                </a:lnTo>
                <a:lnTo>
                  <a:pt x="5471" y="4817"/>
                </a:lnTo>
                <a:lnTo>
                  <a:pt x="5455" y="4828"/>
                </a:lnTo>
                <a:lnTo>
                  <a:pt x="5437" y="4841"/>
                </a:lnTo>
                <a:lnTo>
                  <a:pt x="5422" y="4854"/>
                </a:lnTo>
                <a:lnTo>
                  <a:pt x="5406" y="4870"/>
                </a:lnTo>
                <a:lnTo>
                  <a:pt x="5391" y="4886"/>
                </a:lnTo>
                <a:lnTo>
                  <a:pt x="5377" y="4904"/>
                </a:lnTo>
                <a:lnTo>
                  <a:pt x="5363" y="4923"/>
                </a:lnTo>
                <a:lnTo>
                  <a:pt x="5350" y="4942"/>
                </a:lnTo>
                <a:lnTo>
                  <a:pt x="5336" y="4963"/>
                </a:lnTo>
                <a:lnTo>
                  <a:pt x="5324" y="4984"/>
                </a:lnTo>
                <a:lnTo>
                  <a:pt x="5313" y="5005"/>
                </a:lnTo>
                <a:lnTo>
                  <a:pt x="5303" y="5027"/>
                </a:lnTo>
                <a:lnTo>
                  <a:pt x="5293" y="5049"/>
                </a:lnTo>
                <a:lnTo>
                  <a:pt x="5284" y="5072"/>
                </a:lnTo>
                <a:lnTo>
                  <a:pt x="5275" y="5094"/>
                </a:lnTo>
                <a:lnTo>
                  <a:pt x="5268" y="5118"/>
                </a:lnTo>
                <a:lnTo>
                  <a:pt x="5261" y="5140"/>
                </a:lnTo>
                <a:lnTo>
                  <a:pt x="5256" y="5162"/>
                </a:lnTo>
                <a:lnTo>
                  <a:pt x="5327" y="5174"/>
                </a:lnTo>
                <a:lnTo>
                  <a:pt x="5334" y="5140"/>
                </a:lnTo>
                <a:lnTo>
                  <a:pt x="5343" y="5108"/>
                </a:lnTo>
                <a:lnTo>
                  <a:pt x="5353" y="5080"/>
                </a:lnTo>
                <a:lnTo>
                  <a:pt x="5364" y="5052"/>
                </a:lnTo>
                <a:lnTo>
                  <a:pt x="5370" y="5041"/>
                </a:lnTo>
                <a:lnTo>
                  <a:pt x="5377" y="5029"/>
                </a:lnTo>
                <a:lnTo>
                  <a:pt x="5383" y="5018"/>
                </a:lnTo>
                <a:lnTo>
                  <a:pt x="5389" y="5008"/>
                </a:lnTo>
                <a:lnTo>
                  <a:pt x="5397" y="4997"/>
                </a:lnTo>
                <a:lnTo>
                  <a:pt x="5404" y="4987"/>
                </a:lnTo>
                <a:lnTo>
                  <a:pt x="5412" y="4978"/>
                </a:lnTo>
                <a:lnTo>
                  <a:pt x="5420" y="4971"/>
                </a:lnTo>
                <a:lnTo>
                  <a:pt x="5428" y="4963"/>
                </a:lnTo>
                <a:lnTo>
                  <a:pt x="5436" y="4955"/>
                </a:lnTo>
                <a:lnTo>
                  <a:pt x="5445" y="4948"/>
                </a:lnTo>
                <a:lnTo>
                  <a:pt x="5454" y="4942"/>
                </a:lnTo>
                <a:lnTo>
                  <a:pt x="5462" y="4936"/>
                </a:lnTo>
                <a:lnTo>
                  <a:pt x="5471" y="4931"/>
                </a:lnTo>
                <a:lnTo>
                  <a:pt x="5480" y="4926"/>
                </a:lnTo>
                <a:lnTo>
                  <a:pt x="5490" y="4922"/>
                </a:lnTo>
                <a:lnTo>
                  <a:pt x="5500" y="4920"/>
                </a:lnTo>
                <a:lnTo>
                  <a:pt x="5510" y="4915"/>
                </a:lnTo>
                <a:lnTo>
                  <a:pt x="5520" y="4913"/>
                </a:lnTo>
                <a:lnTo>
                  <a:pt x="5530" y="4911"/>
                </a:lnTo>
                <a:lnTo>
                  <a:pt x="5551" y="4909"/>
                </a:lnTo>
                <a:lnTo>
                  <a:pt x="5572" y="4906"/>
                </a:lnTo>
                <a:lnTo>
                  <a:pt x="5591" y="4908"/>
                </a:lnTo>
                <a:lnTo>
                  <a:pt x="5611" y="4909"/>
                </a:lnTo>
                <a:lnTo>
                  <a:pt x="5627" y="4911"/>
                </a:lnTo>
                <a:lnTo>
                  <a:pt x="5644" y="4915"/>
                </a:lnTo>
                <a:lnTo>
                  <a:pt x="5661" y="4921"/>
                </a:lnTo>
                <a:lnTo>
                  <a:pt x="5677" y="4926"/>
                </a:lnTo>
                <a:lnTo>
                  <a:pt x="5690" y="4934"/>
                </a:lnTo>
                <a:lnTo>
                  <a:pt x="5705" y="4942"/>
                </a:lnTo>
                <a:lnTo>
                  <a:pt x="5719" y="4952"/>
                </a:lnTo>
                <a:lnTo>
                  <a:pt x="5732" y="4963"/>
                </a:lnTo>
                <a:lnTo>
                  <a:pt x="5745" y="4974"/>
                </a:lnTo>
                <a:lnTo>
                  <a:pt x="5757" y="4986"/>
                </a:lnTo>
                <a:lnTo>
                  <a:pt x="5769" y="5000"/>
                </a:lnTo>
                <a:lnTo>
                  <a:pt x="5780" y="5015"/>
                </a:lnTo>
                <a:lnTo>
                  <a:pt x="5792" y="5030"/>
                </a:lnTo>
                <a:lnTo>
                  <a:pt x="5803" y="5047"/>
                </a:lnTo>
                <a:lnTo>
                  <a:pt x="5781" y="5029"/>
                </a:lnTo>
                <a:lnTo>
                  <a:pt x="5758" y="5010"/>
                </a:lnTo>
                <a:lnTo>
                  <a:pt x="5746" y="5003"/>
                </a:lnTo>
                <a:lnTo>
                  <a:pt x="5734" y="4996"/>
                </a:lnTo>
                <a:lnTo>
                  <a:pt x="5721" y="4988"/>
                </a:lnTo>
                <a:lnTo>
                  <a:pt x="5709" y="4983"/>
                </a:lnTo>
                <a:lnTo>
                  <a:pt x="5697" y="4976"/>
                </a:lnTo>
                <a:lnTo>
                  <a:pt x="5685" y="4972"/>
                </a:lnTo>
                <a:lnTo>
                  <a:pt x="5672" y="4966"/>
                </a:lnTo>
                <a:lnTo>
                  <a:pt x="5659" y="4963"/>
                </a:lnTo>
                <a:lnTo>
                  <a:pt x="5646" y="4960"/>
                </a:lnTo>
                <a:lnTo>
                  <a:pt x="5634" y="4957"/>
                </a:lnTo>
                <a:lnTo>
                  <a:pt x="5622" y="4955"/>
                </a:lnTo>
                <a:lnTo>
                  <a:pt x="5610" y="4954"/>
                </a:lnTo>
                <a:lnTo>
                  <a:pt x="5597" y="4954"/>
                </a:lnTo>
                <a:lnTo>
                  <a:pt x="5585" y="4955"/>
                </a:lnTo>
                <a:lnTo>
                  <a:pt x="5573" y="4957"/>
                </a:lnTo>
                <a:lnTo>
                  <a:pt x="5561" y="4961"/>
                </a:lnTo>
                <a:lnTo>
                  <a:pt x="5550" y="4964"/>
                </a:lnTo>
                <a:lnTo>
                  <a:pt x="5539" y="4969"/>
                </a:lnTo>
                <a:lnTo>
                  <a:pt x="5527" y="4975"/>
                </a:lnTo>
                <a:lnTo>
                  <a:pt x="5517" y="4982"/>
                </a:lnTo>
                <a:lnTo>
                  <a:pt x="5506" y="4989"/>
                </a:lnTo>
                <a:lnTo>
                  <a:pt x="5496" y="4999"/>
                </a:lnTo>
                <a:lnTo>
                  <a:pt x="5486" y="5009"/>
                </a:lnTo>
                <a:lnTo>
                  <a:pt x="5477" y="5021"/>
                </a:lnTo>
                <a:lnTo>
                  <a:pt x="5467" y="5035"/>
                </a:lnTo>
                <a:lnTo>
                  <a:pt x="5458" y="5049"/>
                </a:lnTo>
                <a:lnTo>
                  <a:pt x="5450" y="5064"/>
                </a:lnTo>
                <a:lnTo>
                  <a:pt x="5443" y="5081"/>
                </a:lnTo>
                <a:lnTo>
                  <a:pt x="5434" y="5101"/>
                </a:lnTo>
                <a:lnTo>
                  <a:pt x="5426" y="5121"/>
                </a:lnTo>
                <a:lnTo>
                  <a:pt x="5419" y="5141"/>
                </a:lnTo>
                <a:lnTo>
                  <a:pt x="5413" y="5162"/>
                </a:lnTo>
                <a:lnTo>
                  <a:pt x="5402" y="5202"/>
                </a:lnTo>
                <a:lnTo>
                  <a:pt x="5393" y="5243"/>
                </a:lnTo>
                <a:lnTo>
                  <a:pt x="5385" y="5285"/>
                </a:lnTo>
                <a:lnTo>
                  <a:pt x="5378" y="5327"/>
                </a:lnTo>
                <a:lnTo>
                  <a:pt x="5374" y="5370"/>
                </a:lnTo>
                <a:lnTo>
                  <a:pt x="5370" y="5413"/>
                </a:lnTo>
                <a:lnTo>
                  <a:pt x="5497" y="5404"/>
                </a:lnTo>
                <a:lnTo>
                  <a:pt x="5497" y="5381"/>
                </a:lnTo>
                <a:lnTo>
                  <a:pt x="5497" y="5359"/>
                </a:lnTo>
                <a:lnTo>
                  <a:pt x="5498" y="5337"/>
                </a:lnTo>
                <a:lnTo>
                  <a:pt x="5500" y="5317"/>
                </a:lnTo>
                <a:lnTo>
                  <a:pt x="5503" y="5296"/>
                </a:lnTo>
                <a:lnTo>
                  <a:pt x="5508" y="5277"/>
                </a:lnTo>
                <a:lnTo>
                  <a:pt x="5513" y="5258"/>
                </a:lnTo>
                <a:lnTo>
                  <a:pt x="5520" y="5241"/>
                </a:lnTo>
                <a:lnTo>
                  <a:pt x="5528" y="5224"/>
                </a:lnTo>
                <a:lnTo>
                  <a:pt x="5536" y="5207"/>
                </a:lnTo>
                <a:lnTo>
                  <a:pt x="5544" y="5193"/>
                </a:lnTo>
                <a:lnTo>
                  <a:pt x="5555" y="5179"/>
                </a:lnTo>
                <a:lnTo>
                  <a:pt x="5566" y="5165"/>
                </a:lnTo>
                <a:lnTo>
                  <a:pt x="5578" y="5153"/>
                </a:lnTo>
                <a:lnTo>
                  <a:pt x="5590" y="5141"/>
                </a:lnTo>
                <a:lnTo>
                  <a:pt x="5603" y="5131"/>
                </a:lnTo>
                <a:lnTo>
                  <a:pt x="5617" y="5122"/>
                </a:lnTo>
                <a:lnTo>
                  <a:pt x="5632" y="5114"/>
                </a:lnTo>
                <a:lnTo>
                  <a:pt x="5647" y="5108"/>
                </a:lnTo>
                <a:lnTo>
                  <a:pt x="5663" y="5101"/>
                </a:lnTo>
                <a:lnTo>
                  <a:pt x="5679" y="5097"/>
                </a:lnTo>
                <a:lnTo>
                  <a:pt x="5697" y="5093"/>
                </a:lnTo>
                <a:lnTo>
                  <a:pt x="5714" y="5091"/>
                </a:lnTo>
                <a:lnTo>
                  <a:pt x="5732" y="5089"/>
                </a:lnTo>
                <a:lnTo>
                  <a:pt x="5751" y="5090"/>
                </a:lnTo>
                <a:lnTo>
                  <a:pt x="5770" y="5091"/>
                </a:lnTo>
                <a:lnTo>
                  <a:pt x="5789" y="5094"/>
                </a:lnTo>
                <a:lnTo>
                  <a:pt x="5810" y="5098"/>
                </a:lnTo>
                <a:lnTo>
                  <a:pt x="5830" y="5103"/>
                </a:lnTo>
                <a:lnTo>
                  <a:pt x="5851" y="5110"/>
                </a:lnTo>
                <a:lnTo>
                  <a:pt x="5872" y="5119"/>
                </a:lnTo>
                <a:lnTo>
                  <a:pt x="5893" y="5128"/>
                </a:lnTo>
                <a:lnTo>
                  <a:pt x="5928" y="5148"/>
                </a:lnTo>
                <a:lnTo>
                  <a:pt x="5961" y="5169"/>
                </a:lnTo>
                <a:lnTo>
                  <a:pt x="5994" y="5191"/>
                </a:lnTo>
                <a:lnTo>
                  <a:pt x="6026" y="5214"/>
                </a:lnTo>
                <a:lnTo>
                  <a:pt x="6057" y="5238"/>
                </a:lnTo>
                <a:lnTo>
                  <a:pt x="6088" y="5263"/>
                </a:lnTo>
                <a:lnTo>
                  <a:pt x="6119" y="5289"/>
                </a:lnTo>
                <a:lnTo>
                  <a:pt x="6151" y="5317"/>
                </a:lnTo>
                <a:lnTo>
                  <a:pt x="6125" y="5301"/>
                </a:lnTo>
                <a:lnTo>
                  <a:pt x="6096" y="5285"/>
                </a:lnTo>
                <a:lnTo>
                  <a:pt x="6064" y="5267"/>
                </a:lnTo>
                <a:lnTo>
                  <a:pt x="6029" y="5249"/>
                </a:lnTo>
                <a:lnTo>
                  <a:pt x="5992" y="5231"/>
                </a:lnTo>
                <a:lnTo>
                  <a:pt x="5954" y="5213"/>
                </a:lnTo>
                <a:lnTo>
                  <a:pt x="5915" y="5196"/>
                </a:lnTo>
                <a:lnTo>
                  <a:pt x="5876" y="5182"/>
                </a:lnTo>
                <a:lnTo>
                  <a:pt x="5856" y="5174"/>
                </a:lnTo>
                <a:lnTo>
                  <a:pt x="5838" y="5168"/>
                </a:lnTo>
                <a:lnTo>
                  <a:pt x="5820" y="5163"/>
                </a:lnTo>
                <a:lnTo>
                  <a:pt x="5801" y="5160"/>
                </a:lnTo>
                <a:lnTo>
                  <a:pt x="5784" y="5158"/>
                </a:lnTo>
                <a:lnTo>
                  <a:pt x="5767" y="5158"/>
                </a:lnTo>
                <a:lnTo>
                  <a:pt x="5752" y="5159"/>
                </a:lnTo>
                <a:lnTo>
                  <a:pt x="5737" y="5162"/>
                </a:lnTo>
                <a:lnTo>
                  <a:pt x="5721" y="5164"/>
                </a:lnTo>
                <a:lnTo>
                  <a:pt x="5708" y="5170"/>
                </a:lnTo>
                <a:lnTo>
                  <a:pt x="5695" y="5175"/>
                </a:lnTo>
                <a:lnTo>
                  <a:pt x="5683" y="5184"/>
                </a:lnTo>
                <a:lnTo>
                  <a:pt x="5670" y="5192"/>
                </a:lnTo>
                <a:lnTo>
                  <a:pt x="5659" y="5201"/>
                </a:lnTo>
                <a:lnTo>
                  <a:pt x="5649" y="5211"/>
                </a:lnTo>
                <a:lnTo>
                  <a:pt x="5640" y="5223"/>
                </a:lnTo>
                <a:lnTo>
                  <a:pt x="5631" y="5235"/>
                </a:lnTo>
                <a:lnTo>
                  <a:pt x="5622" y="5248"/>
                </a:lnTo>
                <a:lnTo>
                  <a:pt x="5614" y="5262"/>
                </a:lnTo>
                <a:lnTo>
                  <a:pt x="5607" y="5276"/>
                </a:lnTo>
                <a:lnTo>
                  <a:pt x="5601" y="5291"/>
                </a:lnTo>
                <a:lnTo>
                  <a:pt x="5596" y="5307"/>
                </a:lnTo>
                <a:lnTo>
                  <a:pt x="5592" y="5323"/>
                </a:lnTo>
                <a:lnTo>
                  <a:pt x="5589" y="5340"/>
                </a:lnTo>
                <a:lnTo>
                  <a:pt x="5585" y="5359"/>
                </a:lnTo>
                <a:lnTo>
                  <a:pt x="5583" y="5375"/>
                </a:lnTo>
                <a:lnTo>
                  <a:pt x="5581" y="5395"/>
                </a:lnTo>
                <a:lnTo>
                  <a:pt x="5580" y="5413"/>
                </a:lnTo>
                <a:lnTo>
                  <a:pt x="5581" y="5432"/>
                </a:lnTo>
                <a:lnTo>
                  <a:pt x="5582" y="5451"/>
                </a:lnTo>
                <a:lnTo>
                  <a:pt x="5583" y="5472"/>
                </a:lnTo>
                <a:lnTo>
                  <a:pt x="5586" y="5491"/>
                </a:lnTo>
                <a:lnTo>
                  <a:pt x="5605" y="5475"/>
                </a:lnTo>
                <a:lnTo>
                  <a:pt x="5624" y="5462"/>
                </a:lnTo>
                <a:lnTo>
                  <a:pt x="5643" y="5451"/>
                </a:lnTo>
                <a:lnTo>
                  <a:pt x="5659" y="5442"/>
                </a:lnTo>
                <a:lnTo>
                  <a:pt x="5676" y="5434"/>
                </a:lnTo>
                <a:lnTo>
                  <a:pt x="5692" y="5429"/>
                </a:lnTo>
                <a:lnTo>
                  <a:pt x="5708" y="5425"/>
                </a:lnTo>
                <a:lnTo>
                  <a:pt x="5722" y="5423"/>
                </a:lnTo>
                <a:lnTo>
                  <a:pt x="5738" y="5423"/>
                </a:lnTo>
                <a:lnTo>
                  <a:pt x="5753" y="5425"/>
                </a:lnTo>
                <a:lnTo>
                  <a:pt x="5768" y="5429"/>
                </a:lnTo>
                <a:lnTo>
                  <a:pt x="5784" y="5433"/>
                </a:lnTo>
                <a:lnTo>
                  <a:pt x="5799" y="5441"/>
                </a:lnTo>
                <a:lnTo>
                  <a:pt x="5815" y="5451"/>
                </a:lnTo>
                <a:lnTo>
                  <a:pt x="5832" y="5462"/>
                </a:lnTo>
                <a:lnTo>
                  <a:pt x="5848" y="5473"/>
                </a:lnTo>
                <a:lnTo>
                  <a:pt x="5890" y="5506"/>
                </a:lnTo>
                <a:lnTo>
                  <a:pt x="5935" y="5539"/>
                </a:lnTo>
                <a:lnTo>
                  <a:pt x="5958" y="5555"/>
                </a:lnTo>
                <a:lnTo>
                  <a:pt x="5983" y="5571"/>
                </a:lnTo>
                <a:lnTo>
                  <a:pt x="6008" y="5586"/>
                </a:lnTo>
                <a:lnTo>
                  <a:pt x="6032" y="5600"/>
                </a:lnTo>
                <a:lnTo>
                  <a:pt x="6058" y="5614"/>
                </a:lnTo>
                <a:lnTo>
                  <a:pt x="6083" y="5628"/>
                </a:lnTo>
                <a:lnTo>
                  <a:pt x="6109" y="5640"/>
                </a:lnTo>
                <a:lnTo>
                  <a:pt x="6135" y="5651"/>
                </a:lnTo>
                <a:lnTo>
                  <a:pt x="6163" y="5661"/>
                </a:lnTo>
                <a:lnTo>
                  <a:pt x="6188" y="5671"/>
                </a:lnTo>
                <a:lnTo>
                  <a:pt x="6215" y="5678"/>
                </a:lnTo>
                <a:lnTo>
                  <a:pt x="6241" y="5683"/>
                </a:lnTo>
                <a:lnTo>
                  <a:pt x="6268" y="5689"/>
                </a:lnTo>
                <a:lnTo>
                  <a:pt x="6296" y="5691"/>
                </a:lnTo>
                <a:lnTo>
                  <a:pt x="6321" y="5692"/>
                </a:lnTo>
                <a:lnTo>
                  <a:pt x="6347" y="5692"/>
                </a:lnTo>
                <a:lnTo>
                  <a:pt x="6373" y="5689"/>
                </a:lnTo>
                <a:lnTo>
                  <a:pt x="6397" y="5683"/>
                </a:lnTo>
                <a:lnTo>
                  <a:pt x="6423" y="5675"/>
                </a:lnTo>
                <a:lnTo>
                  <a:pt x="6448" y="5666"/>
                </a:lnTo>
                <a:lnTo>
                  <a:pt x="6472" y="5654"/>
                </a:lnTo>
                <a:lnTo>
                  <a:pt x="6495" y="5639"/>
                </a:lnTo>
                <a:lnTo>
                  <a:pt x="6517" y="5622"/>
                </a:lnTo>
                <a:lnTo>
                  <a:pt x="6540" y="5602"/>
                </a:lnTo>
                <a:lnTo>
                  <a:pt x="6561" y="5579"/>
                </a:lnTo>
                <a:lnTo>
                  <a:pt x="6582" y="5554"/>
                </a:lnTo>
                <a:lnTo>
                  <a:pt x="6602" y="5525"/>
                </a:lnTo>
                <a:lnTo>
                  <a:pt x="6621" y="5493"/>
                </a:lnTo>
                <a:lnTo>
                  <a:pt x="6632" y="5473"/>
                </a:lnTo>
                <a:lnTo>
                  <a:pt x="6644" y="5455"/>
                </a:lnTo>
                <a:lnTo>
                  <a:pt x="6657" y="5440"/>
                </a:lnTo>
                <a:lnTo>
                  <a:pt x="6672" y="5424"/>
                </a:lnTo>
                <a:lnTo>
                  <a:pt x="6685" y="5411"/>
                </a:lnTo>
                <a:lnTo>
                  <a:pt x="6699" y="5400"/>
                </a:lnTo>
                <a:lnTo>
                  <a:pt x="6715" y="5390"/>
                </a:lnTo>
                <a:lnTo>
                  <a:pt x="6730" y="5382"/>
                </a:lnTo>
                <a:lnTo>
                  <a:pt x="6746" y="5374"/>
                </a:lnTo>
                <a:lnTo>
                  <a:pt x="6761" y="5370"/>
                </a:lnTo>
                <a:lnTo>
                  <a:pt x="6778" y="5366"/>
                </a:lnTo>
                <a:lnTo>
                  <a:pt x="6794" y="5362"/>
                </a:lnTo>
                <a:lnTo>
                  <a:pt x="6810" y="5362"/>
                </a:lnTo>
                <a:lnTo>
                  <a:pt x="6827" y="5362"/>
                </a:lnTo>
                <a:lnTo>
                  <a:pt x="6842" y="5364"/>
                </a:lnTo>
                <a:lnTo>
                  <a:pt x="6858" y="5369"/>
                </a:lnTo>
                <a:lnTo>
                  <a:pt x="6872" y="5373"/>
                </a:lnTo>
                <a:lnTo>
                  <a:pt x="6886" y="5380"/>
                </a:lnTo>
                <a:lnTo>
                  <a:pt x="6901" y="5388"/>
                </a:lnTo>
                <a:lnTo>
                  <a:pt x="6915" y="5397"/>
                </a:lnTo>
                <a:lnTo>
                  <a:pt x="6926" y="5406"/>
                </a:lnTo>
                <a:lnTo>
                  <a:pt x="6938" y="5419"/>
                </a:lnTo>
                <a:lnTo>
                  <a:pt x="6950" y="5433"/>
                </a:lnTo>
                <a:lnTo>
                  <a:pt x="6959" y="5447"/>
                </a:lnTo>
                <a:lnTo>
                  <a:pt x="6969" y="5463"/>
                </a:lnTo>
                <a:lnTo>
                  <a:pt x="6977" y="5482"/>
                </a:lnTo>
                <a:lnTo>
                  <a:pt x="6984" y="5501"/>
                </a:lnTo>
                <a:lnTo>
                  <a:pt x="6989" y="5520"/>
                </a:lnTo>
                <a:lnTo>
                  <a:pt x="6994" y="5541"/>
                </a:lnTo>
                <a:lnTo>
                  <a:pt x="6996" y="5565"/>
                </a:lnTo>
                <a:lnTo>
                  <a:pt x="6998" y="5588"/>
                </a:lnTo>
                <a:lnTo>
                  <a:pt x="6997" y="5614"/>
                </a:lnTo>
                <a:lnTo>
                  <a:pt x="7021" y="5600"/>
                </a:lnTo>
                <a:lnTo>
                  <a:pt x="7044" y="5585"/>
                </a:lnTo>
                <a:lnTo>
                  <a:pt x="7063" y="5569"/>
                </a:lnTo>
                <a:lnTo>
                  <a:pt x="7081" y="5550"/>
                </a:lnTo>
                <a:lnTo>
                  <a:pt x="7098" y="5531"/>
                </a:lnTo>
                <a:lnTo>
                  <a:pt x="7113" y="5510"/>
                </a:lnTo>
                <a:lnTo>
                  <a:pt x="7125" y="5489"/>
                </a:lnTo>
                <a:lnTo>
                  <a:pt x="7137" y="5466"/>
                </a:lnTo>
                <a:lnTo>
                  <a:pt x="7148" y="5442"/>
                </a:lnTo>
                <a:lnTo>
                  <a:pt x="7155" y="5418"/>
                </a:lnTo>
                <a:lnTo>
                  <a:pt x="7163" y="5392"/>
                </a:lnTo>
                <a:lnTo>
                  <a:pt x="7169" y="5366"/>
                </a:lnTo>
                <a:lnTo>
                  <a:pt x="7173" y="5339"/>
                </a:lnTo>
                <a:lnTo>
                  <a:pt x="7176" y="5311"/>
                </a:lnTo>
                <a:lnTo>
                  <a:pt x="7180" y="5284"/>
                </a:lnTo>
                <a:lnTo>
                  <a:pt x="7181" y="5255"/>
                </a:lnTo>
                <a:lnTo>
                  <a:pt x="7181" y="5226"/>
                </a:lnTo>
                <a:lnTo>
                  <a:pt x="7181" y="5196"/>
                </a:lnTo>
                <a:lnTo>
                  <a:pt x="7180" y="5168"/>
                </a:lnTo>
                <a:lnTo>
                  <a:pt x="7177" y="5139"/>
                </a:lnTo>
                <a:lnTo>
                  <a:pt x="7175" y="5109"/>
                </a:lnTo>
                <a:lnTo>
                  <a:pt x="7172" y="5081"/>
                </a:lnTo>
                <a:lnTo>
                  <a:pt x="7169" y="5052"/>
                </a:lnTo>
                <a:lnTo>
                  <a:pt x="7165" y="5024"/>
                </a:lnTo>
                <a:lnTo>
                  <a:pt x="7156" y="4968"/>
                </a:lnTo>
                <a:lnTo>
                  <a:pt x="7146" y="4915"/>
                </a:lnTo>
                <a:lnTo>
                  <a:pt x="7137" y="4865"/>
                </a:lnTo>
                <a:lnTo>
                  <a:pt x="7127" y="4819"/>
                </a:lnTo>
                <a:lnTo>
                  <a:pt x="7120" y="4779"/>
                </a:lnTo>
                <a:lnTo>
                  <a:pt x="7114" y="4742"/>
                </a:lnTo>
                <a:lnTo>
                  <a:pt x="7108" y="4702"/>
                </a:lnTo>
                <a:lnTo>
                  <a:pt x="7103" y="4664"/>
                </a:lnTo>
                <a:lnTo>
                  <a:pt x="7099" y="4624"/>
                </a:lnTo>
                <a:lnTo>
                  <a:pt x="7094" y="4586"/>
                </a:lnTo>
                <a:lnTo>
                  <a:pt x="7092" y="4547"/>
                </a:lnTo>
                <a:lnTo>
                  <a:pt x="7089" y="4508"/>
                </a:lnTo>
                <a:lnTo>
                  <a:pt x="7087" y="4469"/>
                </a:lnTo>
                <a:lnTo>
                  <a:pt x="7086" y="4431"/>
                </a:lnTo>
                <a:lnTo>
                  <a:pt x="7085" y="4392"/>
                </a:lnTo>
                <a:lnTo>
                  <a:pt x="7086" y="4353"/>
                </a:lnTo>
                <a:lnTo>
                  <a:pt x="7087" y="4313"/>
                </a:lnTo>
                <a:lnTo>
                  <a:pt x="7089" y="4276"/>
                </a:lnTo>
                <a:lnTo>
                  <a:pt x="7092" y="4236"/>
                </a:lnTo>
                <a:lnTo>
                  <a:pt x="7094" y="4198"/>
                </a:lnTo>
                <a:lnTo>
                  <a:pt x="7110" y="4187"/>
                </a:lnTo>
                <a:lnTo>
                  <a:pt x="7125" y="4177"/>
                </a:lnTo>
                <a:lnTo>
                  <a:pt x="7140" y="4166"/>
                </a:lnTo>
                <a:lnTo>
                  <a:pt x="7154" y="4155"/>
                </a:lnTo>
                <a:lnTo>
                  <a:pt x="7168" y="4143"/>
                </a:lnTo>
                <a:lnTo>
                  <a:pt x="7181" y="4131"/>
                </a:lnTo>
                <a:lnTo>
                  <a:pt x="7193" y="4118"/>
                </a:lnTo>
                <a:lnTo>
                  <a:pt x="7206" y="4103"/>
                </a:lnTo>
                <a:lnTo>
                  <a:pt x="7218" y="4090"/>
                </a:lnTo>
                <a:lnTo>
                  <a:pt x="7229" y="4076"/>
                </a:lnTo>
                <a:lnTo>
                  <a:pt x="7241" y="4059"/>
                </a:lnTo>
                <a:lnTo>
                  <a:pt x="7252" y="4043"/>
                </a:lnTo>
                <a:lnTo>
                  <a:pt x="7263" y="4025"/>
                </a:lnTo>
                <a:lnTo>
                  <a:pt x="7273" y="4007"/>
                </a:lnTo>
                <a:lnTo>
                  <a:pt x="7281" y="3988"/>
                </a:lnTo>
                <a:lnTo>
                  <a:pt x="7291" y="3968"/>
                </a:lnTo>
                <a:lnTo>
                  <a:pt x="7243" y="3975"/>
                </a:lnTo>
                <a:lnTo>
                  <a:pt x="7192" y="3980"/>
                </a:lnTo>
                <a:lnTo>
                  <a:pt x="7141" y="3988"/>
                </a:lnTo>
                <a:lnTo>
                  <a:pt x="7090" y="3994"/>
                </a:lnTo>
                <a:lnTo>
                  <a:pt x="7037" y="3999"/>
                </a:lnTo>
                <a:lnTo>
                  <a:pt x="6983" y="4005"/>
                </a:lnTo>
                <a:lnTo>
                  <a:pt x="6930" y="4010"/>
                </a:lnTo>
                <a:lnTo>
                  <a:pt x="6875" y="4014"/>
                </a:lnTo>
                <a:lnTo>
                  <a:pt x="6821" y="4018"/>
                </a:lnTo>
                <a:lnTo>
                  <a:pt x="6768" y="4021"/>
                </a:lnTo>
                <a:lnTo>
                  <a:pt x="6714" y="4024"/>
                </a:lnTo>
                <a:lnTo>
                  <a:pt x="6661" y="4025"/>
                </a:lnTo>
                <a:lnTo>
                  <a:pt x="6608" y="4027"/>
                </a:lnTo>
                <a:lnTo>
                  <a:pt x="6557" y="4027"/>
                </a:lnTo>
                <a:lnTo>
                  <a:pt x="6506" y="4027"/>
                </a:lnTo>
                <a:lnTo>
                  <a:pt x="6457" y="4025"/>
                </a:lnTo>
                <a:lnTo>
                  <a:pt x="6424" y="4025"/>
                </a:lnTo>
                <a:lnTo>
                  <a:pt x="6392" y="4021"/>
                </a:lnTo>
                <a:lnTo>
                  <a:pt x="6360" y="4018"/>
                </a:lnTo>
                <a:lnTo>
                  <a:pt x="6329" y="4014"/>
                </a:lnTo>
                <a:lnTo>
                  <a:pt x="6300" y="4008"/>
                </a:lnTo>
                <a:lnTo>
                  <a:pt x="6274" y="4001"/>
                </a:lnTo>
                <a:lnTo>
                  <a:pt x="6246" y="3991"/>
                </a:lnTo>
                <a:lnTo>
                  <a:pt x="6220" y="3983"/>
                </a:lnTo>
                <a:lnTo>
                  <a:pt x="6208" y="3977"/>
                </a:lnTo>
                <a:lnTo>
                  <a:pt x="6197" y="3970"/>
                </a:lnTo>
                <a:lnTo>
                  <a:pt x="6186" y="3965"/>
                </a:lnTo>
                <a:lnTo>
                  <a:pt x="6175" y="3958"/>
                </a:lnTo>
                <a:lnTo>
                  <a:pt x="6165" y="3952"/>
                </a:lnTo>
                <a:lnTo>
                  <a:pt x="6155" y="3944"/>
                </a:lnTo>
                <a:lnTo>
                  <a:pt x="6145" y="3936"/>
                </a:lnTo>
                <a:lnTo>
                  <a:pt x="6136" y="3927"/>
                </a:lnTo>
                <a:lnTo>
                  <a:pt x="6129" y="3918"/>
                </a:lnTo>
                <a:lnTo>
                  <a:pt x="6120" y="3909"/>
                </a:lnTo>
                <a:lnTo>
                  <a:pt x="6112" y="3900"/>
                </a:lnTo>
                <a:lnTo>
                  <a:pt x="6105" y="3889"/>
                </a:lnTo>
                <a:lnTo>
                  <a:pt x="6098" y="3878"/>
                </a:lnTo>
                <a:lnTo>
                  <a:pt x="6092" y="3866"/>
                </a:lnTo>
                <a:lnTo>
                  <a:pt x="6087" y="3854"/>
                </a:lnTo>
                <a:lnTo>
                  <a:pt x="6082" y="3842"/>
                </a:lnTo>
                <a:lnTo>
                  <a:pt x="6069" y="3805"/>
                </a:lnTo>
                <a:lnTo>
                  <a:pt x="6057" y="3768"/>
                </a:lnTo>
                <a:lnTo>
                  <a:pt x="6052" y="3748"/>
                </a:lnTo>
                <a:lnTo>
                  <a:pt x="6048" y="3730"/>
                </a:lnTo>
                <a:lnTo>
                  <a:pt x="6043" y="3712"/>
                </a:lnTo>
                <a:lnTo>
                  <a:pt x="6041" y="3693"/>
                </a:lnTo>
                <a:lnTo>
                  <a:pt x="6038" y="3674"/>
                </a:lnTo>
                <a:lnTo>
                  <a:pt x="6036" y="3655"/>
                </a:lnTo>
                <a:lnTo>
                  <a:pt x="6035" y="3636"/>
                </a:lnTo>
                <a:lnTo>
                  <a:pt x="6033" y="3618"/>
                </a:lnTo>
                <a:lnTo>
                  <a:pt x="6035" y="3599"/>
                </a:lnTo>
                <a:lnTo>
                  <a:pt x="6036" y="3580"/>
                </a:lnTo>
                <a:lnTo>
                  <a:pt x="6038" y="3561"/>
                </a:lnTo>
                <a:lnTo>
                  <a:pt x="6041" y="3542"/>
                </a:lnTo>
                <a:lnTo>
                  <a:pt x="6040" y="3520"/>
                </a:lnTo>
                <a:lnTo>
                  <a:pt x="6038" y="3498"/>
                </a:lnTo>
                <a:lnTo>
                  <a:pt x="6035" y="3476"/>
                </a:lnTo>
                <a:lnTo>
                  <a:pt x="6030" y="3455"/>
                </a:lnTo>
                <a:lnTo>
                  <a:pt x="6025" y="3434"/>
                </a:lnTo>
                <a:lnTo>
                  <a:pt x="6018" y="3413"/>
                </a:lnTo>
                <a:lnTo>
                  <a:pt x="6009" y="3393"/>
                </a:lnTo>
                <a:lnTo>
                  <a:pt x="5999" y="3373"/>
                </a:lnTo>
                <a:lnTo>
                  <a:pt x="5989" y="3353"/>
                </a:lnTo>
                <a:lnTo>
                  <a:pt x="5978" y="3334"/>
                </a:lnTo>
                <a:lnTo>
                  <a:pt x="5965" y="3316"/>
                </a:lnTo>
                <a:lnTo>
                  <a:pt x="5953" y="3296"/>
                </a:lnTo>
                <a:lnTo>
                  <a:pt x="5937" y="3278"/>
                </a:lnTo>
                <a:lnTo>
                  <a:pt x="5922" y="3261"/>
                </a:lnTo>
                <a:lnTo>
                  <a:pt x="5905" y="3242"/>
                </a:lnTo>
                <a:lnTo>
                  <a:pt x="5887" y="3226"/>
                </a:lnTo>
                <a:lnTo>
                  <a:pt x="5936" y="3227"/>
                </a:lnTo>
                <a:lnTo>
                  <a:pt x="5984" y="3228"/>
                </a:lnTo>
                <a:lnTo>
                  <a:pt x="6031" y="3227"/>
                </a:lnTo>
                <a:lnTo>
                  <a:pt x="6080" y="3226"/>
                </a:lnTo>
                <a:lnTo>
                  <a:pt x="6129" y="3223"/>
                </a:lnTo>
                <a:lnTo>
                  <a:pt x="6176" y="3219"/>
                </a:lnTo>
                <a:lnTo>
                  <a:pt x="6225" y="3215"/>
                </a:lnTo>
                <a:lnTo>
                  <a:pt x="6274" y="3209"/>
                </a:lnTo>
                <a:lnTo>
                  <a:pt x="6321" y="3204"/>
                </a:lnTo>
                <a:lnTo>
                  <a:pt x="6369" y="3196"/>
                </a:lnTo>
                <a:lnTo>
                  <a:pt x="6416" y="3187"/>
                </a:lnTo>
                <a:lnTo>
                  <a:pt x="6463" y="3178"/>
                </a:lnTo>
                <a:lnTo>
                  <a:pt x="6510" y="3168"/>
                </a:lnTo>
                <a:lnTo>
                  <a:pt x="6558" y="3157"/>
                </a:lnTo>
                <a:lnTo>
                  <a:pt x="6604" y="3144"/>
                </a:lnTo>
                <a:lnTo>
                  <a:pt x="6650" y="3131"/>
                </a:lnTo>
                <a:lnTo>
                  <a:pt x="6696" y="3117"/>
                </a:lnTo>
                <a:lnTo>
                  <a:pt x="6742" y="3102"/>
                </a:lnTo>
                <a:lnTo>
                  <a:pt x="6787" y="3085"/>
                </a:lnTo>
                <a:lnTo>
                  <a:pt x="6831" y="3068"/>
                </a:lnTo>
                <a:lnTo>
                  <a:pt x="6875" y="3050"/>
                </a:lnTo>
                <a:lnTo>
                  <a:pt x="6920" y="3030"/>
                </a:lnTo>
                <a:lnTo>
                  <a:pt x="6963" y="3009"/>
                </a:lnTo>
                <a:lnTo>
                  <a:pt x="7005" y="2988"/>
                </a:lnTo>
                <a:lnTo>
                  <a:pt x="7048" y="2965"/>
                </a:lnTo>
                <a:lnTo>
                  <a:pt x="7089" y="2942"/>
                </a:lnTo>
                <a:lnTo>
                  <a:pt x="7130" y="2917"/>
                </a:lnTo>
                <a:lnTo>
                  <a:pt x="7170" y="2892"/>
                </a:lnTo>
                <a:lnTo>
                  <a:pt x="7210" y="2864"/>
                </a:lnTo>
                <a:lnTo>
                  <a:pt x="7247" y="2836"/>
                </a:lnTo>
                <a:lnTo>
                  <a:pt x="7286" y="2809"/>
                </a:lnTo>
                <a:lnTo>
                  <a:pt x="7324" y="2778"/>
                </a:lnTo>
                <a:lnTo>
                  <a:pt x="7349" y="2756"/>
                </a:lnTo>
                <a:lnTo>
                  <a:pt x="7373" y="2732"/>
                </a:lnTo>
                <a:lnTo>
                  <a:pt x="7395" y="2709"/>
                </a:lnTo>
                <a:lnTo>
                  <a:pt x="7418" y="2684"/>
                </a:lnTo>
                <a:lnTo>
                  <a:pt x="7437" y="2658"/>
                </a:lnTo>
                <a:lnTo>
                  <a:pt x="7456" y="2632"/>
                </a:lnTo>
                <a:lnTo>
                  <a:pt x="7473" y="2604"/>
                </a:lnTo>
                <a:lnTo>
                  <a:pt x="7488" y="2575"/>
                </a:lnTo>
                <a:lnTo>
                  <a:pt x="7501" y="2546"/>
                </a:lnTo>
                <a:lnTo>
                  <a:pt x="7513" y="2516"/>
                </a:lnTo>
                <a:lnTo>
                  <a:pt x="7523" y="2485"/>
                </a:lnTo>
                <a:lnTo>
                  <a:pt x="7533" y="2454"/>
                </a:lnTo>
                <a:lnTo>
                  <a:pt x="7538" y="2420"/>
                </a:lnTo>
                <a:lnTo>
                  <a:pt x="7544" y="2387"/>
                </a:lnTo>
                <a:lnTo>
                  <a:pt x="7546" y="2353"/>
                </a:lnTo>
                <a:lnTo>
                  <a:pt x="7547" y="2318"/>
                </a:lnTo>
                <a:lnTo>
                  <a:pt x="7547" y="2283"/>
                </a:lnTo>
                <a:lnTo>
                  <a:pt x="7545" y="2249"/>
                </a:lnTo>
                <a:lnTo>
                  <a:pt x="7541" y="2215"/>
                </a:lnTo>
                <a:lnTo>
                  <a:pt x="7536" y="2182"/>
                </a:lnTo>
                <a:lnTo>
                  <a:pt x="7529" y="2149"/>
                </a:lnTo>
                <a:lnTo>
                  <a:pt x="7522" y="2117"/>
                </a:lnTo>
                <a:lnTo>
                  <a:pt x="7512" y="2085"/>
                </a:lnTo>
                <a:lnTo>
                  <a:pt x="7502" y="2053"/>
                </a:lnTo>
                <a:lnTo>
                  <a:pt x="7491" y="2022"/>
                </a:lnTo>
                <a:lnTo>
                  <a:pt x="7478" y="1991"/>
                </a:lnTo>
                <a:lnTo>
                  <a:pt x="7464" y="1961"/>
                </a:lnTo>
                <a:lnTo>
                  <a:pt x="7449" y="1931"/>
                </a:lnTo>
                <a:lnTo>
                  <a:pt x="7434" y="1902"/>
                </a:lnTo>
                <a:lnTo>
                  <a:pt x="7416" y="1873"/>
                </a:lnTo>
                <a:lnTo>
                  <a:pt x="7399" y="1844"/>
                </a:lnTo>
                <a:lnTo>
                  <a:pt x="7380" y="1815"/>
                </a:lnTo>
                <a:lnTo>
                  <a:pt x="7360" y="1789"/>
                </a:lnTo>
                <a:lnTo>
                  <a:pt x="7340" y="1761"/>
                </a:lnTo>
                <a:lnTo>
                  <a:pt x="7319" y="1735"/>
                </a:lnTo>
                <a:lnTo>
                  <a:pt x="7298" y="1708"/>
                </a:lnTo>
                <a:lnTo>
                  <a:pt x="7276" y="1681"/>
                </a:lnTo>
                <a:lnTo>
                  <a:pt x="7253" y="1657"/>
                </a:lnTo>
                <a:lnTo>
                  <a:pt x="7229" y="1633"/>
                </a:lnTo>
                <a:lnTo>
                  <a:pt x="7205" y="1608"/>
                </a:lnTo>
                <a:lnTo>
                  <a:pt x="7181" y="1584"/>
                </a:lnTo>
                <a:lnTo>
                  <a:pt x="7158" y="1561"/>
                </a:lnTo>
                <a:lnTo>
                  <a:pt x="7132" y="1538"/>
                </a:lnTo>
                <a:lnTo>
                  <a:pt x="7107" y="1517"/>
                </a:lnTo>
                <a:lnTo>
                  <a:pt x="7081" y="1494"/>
                </a:lnTo>
                <a:lnTo>
                  <a:pt x="7056" y="1473"/>
                </a:lnTo>
                <a:lnTo>
                  <a:pt x="7029" y="1454"/>
                </a:lnTo>
                <a:lnTo>
                  <a:pt x="7004" y="1434"/>
                </a:lnTo>
                <a:lnTo>
                  <a:pt x="6986" y="1449"/>
                </a:lnTo>
                <a:lnTo>
                  <a:pt x="6968" y="1464"/>
                </a:lnTo>
                <a:lnTo>
                  <a:pt x="6951" y="1479"/>
                </a:lnTo>
                <a:lnTo>
                  <a:pt x="6933" y="1493"/>
                </a:lnTo>
                <a:lnTo>
                  <a:pt x="6979" y="1527"/>
                </a:lnTo>
                <a:lnTo>
                  <a:pt x="7026" y="1563"/>
                </a:lnTo>
                <a:lnTo>
                  <a:pt x="7073" y="1603"/>
                </a:lnTo>
                <a:lnTo>
                  <a:pt x="7120" y="1643"/>
                </a:lnTo>
                <a:lnTo>
                  <a:pt x="7143" y="1664"/>
                </a:lnTo>
                <a:lnTo>
                  <a:pt x="7165" y="1685"/>
                </a:lnTo>
                <a:lnTo>
                  <a:pt x="7187" y="1707"/>
                </a:lnTo>
                <a:lnTo>
                  <a:pt x="7210" y="1730"/>
                </a:lnTo>
                <a:lnTo>
                  <a:pt x="7231" y="1753"/>
                </a:lnTo>
                <a:lnTo>
                  <a:pt x="7252" y="1777"/>
                </a:lnTo>
                <a:lnTo>
                  <a:pt x="7272" y="1801"/>
                </a:lnTo>
                <a:lnTo>
                  <a:pt x="7291" y="1825"/>
                </a:lnTo>
                <a:lnTo>
                  <a:pt x="7310" y="1851"/>
                </a:lnTo>
                <a:lnTo>
                  <a:pt x="7329" y="1876"/>
                </a:lnTo>
                <a:lnTo>
                  <a:pt x="7347" y="1903"/>
                </a:lnTo>
                <a:lnTo>
                  <a:pt x="7362" y="1929"/>
                </a:lnTo>
                <a:lnTo>
                  <a:pt x="7379" y="1957"/>
                </a:lnTo>
                <a:lnTo>
                  <a:pt x="7392" y="1983"/>
                </a:lnTo>
                <a:lnTo>
                  <a:pt x="7405" y="2012"/>
                </a:lnTo>
                <a:lnTo>
                  <a:pt x="7419" y="2041"/>
                </a:lnTo>
                <a:lnTo>
                  <a:pt x="7430" y="2070"/>
                </a:lnTo>
                <a:lnTo>
                  <a:pt x="7440" y="2100"/>
                </a:lnTo>
                <a:lnTo>
                  <a:pt x="7449" y="2130"/>
                </a:lnTo>
                <a:lnTo>
                  <a:pt x="7456" y="2159"/>
                </a:lnTo>
                <a:lnTo>
                  <a:pt x="7462" y="2190"/>
                </a:lnTo>
                <a:lnTo>
                  <a:pt x="7467" y="2222"/>
                </a:lnTo>
                <a:lnTo>
                  <a:pt x="7470" y="2256"/>
                </a:lnTo>
                <a:lnTo>
                  <a:pt x="7471" y="2288"/>
                </a:lnTo>
                <a:lnTo>
                  <a:pt x="7471" y="2307"/>
                </a:lnTo>
                <a:lnTo>
                  <a:pt x="7470" y="2324"/>
                </a:lnTo>
                <a:lnTo>
                  <a:pt x="7468" y="2343"/>
                </a:lnTo>
                <a:lnTo>
                  <a:pt x="7467" y="2362"/>
                </a:lnTo>
                <a:lnTo>
                  <a:pt x="7464" y="2380"/>
                </a:lnTo>
                <a:lnTo>
                  <a:pt x="7461" y="2398"/>
                </a:lnTo>
                <a:lnTo>
                  <a:pt x="7456" y="2416"/>
                </a:lnTo>
                <a:lnTo>
                  <a:pt x="7452" y="2434"/>
                </a:lnTo>
                <a:lnTo>
                  <a:pt x="7446" y="2453"/>
                </a:lnTo>
                <a:lnTo>
                  <a:pt x="7440" y="2470"/>
                </a:lnTo>
                <a:lnTo>
                  <a:pt x="7433" y="2488"/>
                </a:lnTo>
                <a:lnTo>
                  <a:pt x="7424" y="2507"/>
                </a:lnTo>
                <a:lnTo>
                  <a:pt x="7416" y="2524"/>
                </a:lnTo>
                <a:lnTo>
                  <a:pt x="7408" y="2542"/>
                </a:lnTo>
                <a:lnTo>
                  <a:pt x="7398" y="2560"/>
                </a:lnTo>
                <a:lnTo>
                  <a:pt x="7388" y="2576"/>
                </a:lnTo>
                <a:lnTo>
                  <a:pt x="7378" y="2592"/>
                </a:lnTo>
                <a:lnTo>
                  <a:pt x="7368" y="2606"/>
                </a:lnTo>
                <a:lnTo>
                  <a:pt x="7358" y="2621"/>
                </a:lnTo>
                <a:lnTo>
                  <a:pt x="7347" y="2634"/>
                </a:lnTo>
                <a:lnTo>
                  <a:pt x="7336" y="2648"/>
                </a:lnTo>
                <a:lnTo>
                  <a:pt x="7325" y="2661"/>
                </a:lnTo>
                <a:lnTo>
                  <a:pt x="7312" y="2674"/>
                </a:lnTo>
                <a:lnTo>
                  <a:pt x="7300" y="2686"/>
                </a:lnTo>
                <a:lnTo>
                  <a:pt x="7287" y="2698"/>
                </a:lnTo>
                <a:lnTo>
                  <a:pt x="7274" y="2709"/>
                </a:lnTo>
                <a:lnTo>
                  <a:pt x="7259" y="2720"/>
                </a:lnTo>
                <a:lnTo>
                  <a:pt x="7246" y="2731"/>
                </a:lnTo>
                <a:lnTo>
                  <a:pt x="7232" y="2741"/>
                </a:lnTo>
                <a:lnTo>
                  <a:pt x="7216" y="2751"/>
                </a:lnTo>
                <a:lnTo>
                  <a:pt x="7201" y="2760"/>
                </a:lnTo>
                <a:lnTo>
                  <a:pt x="7185" y="2769"/>
                </a:lnTo>
                <a:lnTo>
                  <a:pt x="7169" y="2777"/>
                </a:lnTo>
                <a:lnTo>
                  <a:pt x="7152" y="2786"/>
                </a:lnTo>
                <a:lnTo>
                  <a:pt x="7134" y="2792"/>
                </a:lnTo>
                <a:lnTo>
                  <a:pt x="7117" y="2799"/>
                </a:lnTo>
                <a:lnTo>
                  <a:pt x="7098" y="2807"/>
                </a:lnTo>
                <a:lnTo>
                  <a:pt x="7080" y="2812"/>
                </a:lnTo>
                <a:lnTo>
                  <a:pt x="7060" y="2818"/>
                </a:lnTo>
                <a:lnTo>
                  <a:pt x="7040" y="2822"/>
                </a:lnTo>
                <a:lnTo>
                  <a:pt x="7020" y="2828"/>
                </a:lnTo>
                <a:lnTo>
                  <a:pt x="6999" y="2831"/>
                </a:lnTo>
                <a:lnTo>
                  <a:pt x="6978" y="2834"/>
                </a:lnTo>
                <a:lnTo>
                  <a:pt x="6957" y="2838"/>
                </a:lnTo>
                <a:lnTo>
                  <a:pt x="6934" y="2841"/>
                </a:lnTo>
                <a:lnTo>
                  <a:pt x="6912" y="2842"/>
                </a:lnTo>
                <a:lnTo>
                  <a:pt x="6888" y="2843"/>
                </a:lnTo>
                <a:lnTo>
                  <a:pt x="6864" y="2844"/>
                </a:lnTo>
                <a:lnTo>
                  <a:pt x="6838" y="2844"/>
                </a:lnTo>
                <a:lnTo>
                  <a:pt x="6809" y="2843"/>
                </a:lnTo>
                <a:lnTo>
                  <a:pt x="6781" y="2841"/>
                </a:lnTo>
                <a:lnTo>
                  <a:pt x="6753" y="2838"/>
                </a:lnTo>
                <a:lnTo>
                  <a:pt x="6725" y="2832"/>
                </a:lnTo>
                <a:lnTo>
                  <a:pt x="6696" y="2827"/>
                </a:lnTo>
                <a:lnTo>
                  <a:pt x="6668" y="2820"/>
                </a:lnTo>
                <a:lnTo>
                  <a:pt x="6640" y="2811"/>
                </a:lnTo>
                <a:lnTo>
                  <a:pt x="6613" y="2802"/>
                </a:lnTo>
                <a:lnTo>
                  <a:pt x="6586" y="2791"/>
                </a:lnTo>
                <a:lnTo>
                  <a:pt x="6559" y="2780"/>
                </a:lnTo>
                <a:lnTo>
                  <a:pt x="6532" y="2767"/>
                </a:lnTo>
                <a:lnTo>
                  <a:pt x="6506" y="2753"/>
                </a:lnTo>
                <a:lnTo>
                  <a:pt x="6482" y="2738"/>
                </a:lnTo>
                <a:lnTo>
                  <a:pt x="6457" y="2720"/>
                </a:lnTo>
                <a:lnTo>
                  <a:pt x="6433" y="2704"/>
                </a:lnTo>
                <a:lnTo>
                  <a:pt x="6411" y="2685"/>
                </a:lnTo>
                <a:lnTo>
                  <a:pt x="6389" y="2665"/>
                </a:lnTo>
                <a:lnTo>
                  <a:pt x="6369" y="2644"/>
                </a:lnTo>
                <a:lnTo>
                  <a:pt x="6349" y="2621"/>
                </a:lnTo>
                <a:lnTo>
                  <a:pt x="6330" y="2599"/>
                </a:lnTo>
                <a:lnTo>
                  <a:pt x="6314" y="2574"/>
                </a:lnTo>
                <a:lnTo>
                  <a:pt x="6298" y="2548"/>
                </a:lnTo>
                <a:lnTo>
                  <a:pt x="6285" y="2521"/>
                </a:lnTo>
                <a:lnTo>
                  <a:pt x="6274" y="2494"/>
                </a:lnTo>
                <a:lnTo>
                  <a:pt x="6262" y="2465"/>
                </a:lnTo>
                <a:lnTo>
                  <a:pt x="6252" y="2433"/>
                </a:lnTo>
                <a:lnTo>
                  <a:pt x="6247" y="2402"/>
                </a:lnTo>
                <a:lnTo>
                  <a:pt x="6241" y="2370"/>
                </a:lnTo>
                <a:lnTo>
                  <a:pt x="6239" y="2335"/>
                </a:lnTo>
                <a:lnTo>
                  <a:pt x="6238" y="2300"/>
                </a:lnTo>
                <a:lnTo>
                  <a:pt x="6239" y="2264"/>
                </a:lnTo>
                <a:lnTo>
                  <a:pt x="6240" y="2242"/>
                </a:lnTo>
                <a:lnTo>
                  <a:pt x="6243" y="2219"/>
                </a:lnTo>
                <a:lnTo>
                  <a:pt x="6246" y="2198"/>
                </a:lnTo>
                <a:lnTo>
                  <a:pt x="6250" y="2177"/>
                </a:lnTo>
                <a:lnTo>
                  <a:pt x="6254" y="2156"/>
                </a:lnTo>
                <a:lnTo>
                  <a:pt x="6259" y="2135"/>
                </a:lnTo>
                <a:lnTo>
                  <a:pt x="6264" y="2115"/>
                </a:lnTo>
                <a:lnTo>
                  <a:pt x="6270" y="2096"/>
                </a:lnTo>
                <a:lnTo>
                  <a:pt x="6276" y="2078"/>
                </a:lnTo>
                <a:lnTo>
                  <a:pt x="6282" y="2059"/>
                </a:lnTo>
                <a:lnTo>
                  <a:pt x="6290" y="2041"/>
                </a:lnTo>
                <a:lnTo>
                  <a:pt x="6297" y="2024"/>
                </a:lnTo>
                <a:lnTo>
                  <a:pt x="6306" y="2007"/>
                </a:lnTo>
                <a:lnTo>
                  <a:pt x="6314" y="1990"/>
                </a:lnTo>
                <a:lnTo>
                  <a:pt x="6322" y="1974"/>
                </a:lnTo>
                <a:lnTo>
                  <a:pt x="6332" y="1958"/>
                </a:lnTo>
                <a:lnTo>
                  <a:pt x="6351" y="1927"/>
                </a:lnTo>
                <a:lnTo>
                  <a:pt x="6373" y="1897"/>
                </a:lnTo>
                <a:lnTo>
                  <a:pt x="6395" y="1870"/>
                </a:lnTo>
                <a:lnTo>
                  <a:pt x="6418" y="1842"/>
                </a:lnTo>
                <a:lnTo>
                  <a:pt x="6444" y="1815"/>
                </a:lnTo>
                <a:lnTo>
                  <a:pt x="6470" y="1791"/>
                </a:lnTo>
                <a:lnTo>
                  <a:pt x="6496" y="1766"/>
                </a:lnTo>
                <a:lnTo>
                  <a:pt x="6525" y="1742"/>
                </a:lnTo>
                <a:lnTo>
                  <a:pt x="7113" y="1244"/>
                </a:lnTo>
                <a:lnTo>
                  <a:pt x="7142" y="1219"/>
                </a:lnTo>
                <a:lnTo>
                  <a:pt x="7169" y="1195"/>
                </a:lnTo>
                <a:lnTo>
                  <a:pt x="7192" y="1171"/>
                </a:lnTo>
                <a:lnTo>
                  <a:pt x="7214" y="1148"/>
                </a:lnTo>
                <a:lnTo>
                  <a:pt x="7234" y="1124"/>
                </a:lnTo>
                <a:lnTo>
                  <a:pt x="7252" y="1100"/>
                </a:lnTo>
                <a:lnTo>
                  <a:pt x="7269" y="1076"/>
                </a:lnTo>
                <a:lnTo>
                  <a:pt x="7285" y="1051"/>
                </a:lnTo>
                <a:lnTo>
                  <a:pt x="7300" y="1027"/>
                </a:lnTo>
                <a:lnTo>
                  <a:pt x="7314" y="1001"/>
                </a:lnTo>
                <a:lnTo>
                  <a:pt x="7328" y="973"/>
                </a:lnTo>
                <a:lnTo>
                  <a:pt x="7341" y="947"/>
                </a:lnTo>
                <a:lnTo>
                  <a:pt x="7369" y="887"/>
                </a:lnTo>
                <a:lnTo>
                  <a:pt x="7397" y="822"/>
                </a:lnTo>
                <a:lnTo>
                  <a:pt x="7411" y="819"/>
                </a:lnTo>
                <a:lnTo>
                  <a:pt x="7424" y="815"/>
                </a:lnTo>
                <a:lnTo>
                  <a:pt x="7439" y="810"/>
                </a:lnTo>
                <a:lnTo>
                  <a:pt x="7453" y="803"/>
                </a:lnTo>
                <a:lnTo>
                  <a:pt x="7466" y="796"/>
                </a:lnTo>
                <a:lnTo>
                  <a:pt x="7478" y="786"/>
                </a:lnTo>
                <a:lnTo>
                  <a:pt x="7489" y="778"/>
                </a:lnTo>
                <a:lnTo>
                  <a:pt x="7499" y="767"/>
                </a:lnTo>
                <a:lnTo>
                  <a:pt x="7503" y="761"/>
                </a:lnTo>
                <a:lnTo>
                  <a:pt x="7507" y="753"/>
                </a:lnTo>
                <a:lnTo>
                  <a:pt x="7510" y="748"/>
                </a:lnTo>
                <a:lnTo>
                  <a:pt x="7513" y="741"/>
                </a:lnTo>
                <a:lnTo>
                  <a:pt x="7515" y="733"/>
                </a:lnTo>
                <a:lnTo>
                  <a:pt x="7517" y="726"/>
                </a:lnTo>
                <a:lnTo>
                  <a:pt x="7518" y="718"/>
                </a:lnTo>
                <a:lnTo>
                  <a:pt x="7518" y="709"/>
                </a:lnTo>
                <a:lnTo>
                  <a:pt x="7518" y="701"/>
                </a:lnTo>
                <a:lnTo>
                  <a:pt x="7516" y="692"/>
                </a:lnTo>
                <a:lnTo>
                  <a:pt x="7515" y="684"/>
                </a:lnTo>
                <a:lnTo>
                  <a:pt x="7512" y="674"/>
                </a:lnTo>
                <a:lnTo>
                  <a:pt x="7508" y="664"/>
                </a:lnTo>
                <a:lnTo>
                  <a:pt x="7504" y="654"/>
                </a:lnTo>
                <a:lnTo>
                  <a:pt x="7499" y="643"/>
                </a:lnTo>
                <a:lnTo>
                  <a:pt x="7493" y="632"/>
                </a:lnTo>
                <a:close/>
                <a:moveTo>
                  <a:pt x="6747" y="1356"/>
                </a:moveTo>
                <a:lnTo>
                  <a:pt x="6861" y="1268"/>
                </a:lnTo>
                <a:lnTo>
                  <a:pt x="6834" y="1239"/>
                </a:lnTo>
                <a:lnTo>
                  <a:pt x="6808" y="1211"/>
                </a:lnTo>
                <a:lnTo>
                  <a:pt x="6784" y="1184"/>
                </a:lnTo>
                <a:lnTo>
                  <a:pt x="6761" y="1156"/>
                </a:lnTo>
                <a:lnTo>
                  <a:pt x="6740" y="1128"/>
                </a:lnTo>
                <a:lnTo>
                  <a:pt x="6722" y="1102"/>
                </a:lnTo>
                <a:lnTo>
                  <a:pt x="6704" y="1074"/>
                </a:lnTo>
                <a:lnTo>
                  <a:pt x="6687" y="1048"/>
                </a:lnTo>
                <a:lnTo>
                  <a:pt x="6673" y="1020"/>
                </a:lnTo>
                <a:lnTo>
                  <a:pt x="6660" y="994"/>
                </a:lnTo>
                <a:lnTo>
                  <a:pt x="6649" y="967"/>
                </a:lnTo>
                <a:lnTo>
                  <a:pt x="6638" y="940"/>
                </a:lnTo>
                <a:lnTo>
                  <a:pt x="6628" y="915"/>
                </a:lnTo>
                <a:lnTo>
                  <a:pt x="6621" y="889"/>
                </a:lnTo>
                <a:lnTo>
                  <a:pt x="6614" y="863"/>
                </a:lnTo>
                <a:lnTo>
                  <a:pt x="6609" y="838"/>
                </a:lnTo>
                <a:lnTo>
                  <a:pt x="6605" y="813"/>
                </a:lnTo>
                <a:lnTo>
                  <a:pt x="6603" y="788"/>
                </a:lnTo>
                <a:lnTo>
                  <a:pt x="6602" y="763"/>
                </a:lnTo>
                <a:lnTo>
                  <a:pt x="6603" y="738"/>
                </a:lnTo>
                <a:lnTo>
                  <a:pt x="6604" y="713"/>
                </a:lnTo>
                <a:lnTo>
                  <a:pt x="6607" y="689"/>
                </a:lnTo>
                <a:lnTo>
                  <a:pt x="6610" y="665"/>
                </a:lnTo>
                <a:lnTo>
                  <a:pt x="6615" y="642"/>
                </a:lnTo>
                <a:lnTo>
                  <a:pt x="6621" y="617"/>
                </a:lnTo>
                <a:lnTo>
                  <a:pt x="6629" y="594"/>
                </a:lnTo>
                <a:lnTo>
                  <a:pt x="6638" y="571"/>
                </a:lnTo>
                <a:lnTo>
                  <a:pt x="6646" y="547"/>
                </a:lnTo>
                <a:lnTo>
                  <a:pt x="6657" y="524"/>
                </a:lnTo>
                <a:lnTo>
                  <a:pt x="6668" y="502"/>
                </a:lnTo>
                <a:lnTo>
                  <a:pt x="6682" y="479"/>
                </a:lnTo>
                <a:lnTo>
                  <a:pt x="6694" y="457"/>
                </a:lnTo>
                <a:lnTo>
                  <a:pt x="6652" y="472"/>
                </a:lnTo>
                <a:lnTo>
                  <a:pt x="6611" y="488"/>
                </a:lnTo>
                <a:lnTo>
                  <a:pt x="6571" y="507"/>
                </a:lnTo>
                <a:lnTo>
                  <a:pt x="6532" y="525"/>
                </a:lnTo>
                <a:lnTo>
                  <a:pt x="6515" y="534"/>
                </a:lnTo>
                <a:lnTo>
                  <a:pt x="6496" y="544"/>
                </a:lnTo>
                <a:lnTo>
                  <a:pt x="6479" y="555"/>
                </a:lnTo>
                <a:lnTo>
                  <a:pt x="6464" y="566"/>
                </a:lnTo>
                <a:lnTo>
                  <a:pt x="6449" y="577"/>
                </a:lnTo>
                <a:lnTo>
                  <a:pt x="6435" y="588"/>
                </a:lnTo>
                <a:lnTo>
                  <a:pt x="6422" y="601"/>
                </a:lnTo>
                <a:lnTo>
                  <a:pt x="6411" y="613"/>
                </a:lnTo>
                <a:lnTo>
                  <a:pt x="6401" y="623"/>
                </a:lnTo>
                <a:lnTo>
                  <a:pt x="6393" y="633"/>
                </a:lnTo>
                <a:lnTo>
                  <a:pt x="6386" y="643"/>
                </a:lnTo>
                <a:lnTo>
                  <a:pt x="6381" y="654"/>
                </a:lnTo>
                <a:lnTo>
                  <a:pt x="6375" y="663"/>
                </a:lnTo>
                <a:lnTo>
                  <a:pt x="6373" y="671"/>
                </a:lnTo>
                <a:lnTo>
                  <a:pt x="6370" y="680"/>
                </a:lnTo>
                <a:lnTo>
                  <a:pt x="6368" y="688"/>
                </a:lnTo>
                <a:lnTo>
                  <a:pt x="6366" y="697"/>
                </a:lnTo>
                <a:lnTo>
                  <a:pt x="6368" y="705"/>
                </a:lnTo>
                <a:lnTo>
                  <a:pt x="6368" y="711"/>
                </a:lnTo>
                <a:lnTo>
                  <a:pt x="6370" y="719"/>
                </a:lnTo>
                <a:lnTo>
                  <a:pt x="6373" y="726"/>
                </a:lnTo>
                <a:lnTo>
                  <a:pt x="6375" y="732"/>
                </a:lnTo>
                <a:lnTo>
                  <a:pt x="6380" y="740"/>
                </a:lnTo>
                <a:lnTo>
                  <a:pt x="6384" y="746"/>
                </a:lnTo>
                <a:lnTo>
                  <a:pt x="6389" y="752"/>
                </a:lnTo>
                <a:lnTo>
                  <a:pt x="6395" y="758"/>
                </a:lnTo>
                <a:lnTo>
                  <a:pt x="6401" y="763"/>
                </a:lnTo>
                <a:lnTo>
                  <a:pt x="6407" y="769"/>
                </a:lnTo>
                <a:lnTo>
                  <a:pt x="6423" y="779"/>
                </a:lnTo>
                <a:lnTo>
                  <a:pt x="6439" y="788"/>
                </a:lnTo>
                <a:lnTo>
                  <a:pt x="6457" y="796"/>
                </a:lnTo>
                <a:lnTo>
                  <a:pt x="6475" y="805"/>
                </a:lnTo>
                <a:lnTo>
                  <a:pt x="6495" y="813"/>
                </a:lnTo>
                <a:lnTo>
                  <a:pt x="6515" y="820"/>
                </a:lnTo>
                <a:lnTo>
                  <a:pt x="6520" y="861"/>
                </a:lnTo>
                <a:lnTo>
                  <a:pt x="6528" y="899"/>
                </a:lnTo>
                <a:lnTo>
                  <a:pt x="6537" y="937"/>
                </a:lnTo>
                <a:lnTo>
                  <a:pt x="6547" y="973"/>
                </a:lnTo>
                <a:lnTo>
                  <a:pt x="6558" y="1010"/>
                </a:lnTo>
                <a:lnTo>
                  <a:pt x="6570" y="1045"/>
                </a:lnTo>
                <a:lnTo>
                  <a:pt x="6583" y="1081"/>
                </a:lnTo>
                <a:lnTo>
                  <a:pt x="6597" y="1114"/>
                </a:lnTo>
                <a:lnTo>
                  <a:pt x="6612" y="1147"/>
                </a:lnTo>
                <a:lnTo>
                  <a:pt x="6628" y="1179"/>
                </a:lnTo>
                <a:lnTo>
                  <a:pt x="6646" y="1210"/>
                </a:lnTo>
                <a:lnTo>
                  <a:pt x="6664" y="1240"/>
                </a:lnTo>
                <a:lnTo>
                  <a:pt x="6683" y="1271"/>
                </a:lnTo>
                <a:lnTo>
                  <a:pt x="6704" y="1300"/>
                </a:lnTo>
                <a:lnTo>
                  <a:pt x="6725" y="1327"/>
                </a:lnTo>
                <a:lnTo>
                  <a:pt x="6747" y="1356"/>
                </a:lnTo>
                <a:close/>
                <a:moveTo>
                  <a:pt x="4761" y="3266"/>
                </a:moveTo>
                <a:lnTo>
                  <a:pt x="4778" y="3240"/>
                </a:lnTo>
                <a:lnTo>
                  <a:pt x="4793" y="3216"/>
                </a:lnTo>
                <a:lnTo>
                  <a:pt x="4810" y="3190"/>
                </a:lnTo>
                <a:lnTo>
                  <a:pt x="4825" y="3165"/>
                </a:lnTo>
                <a:lnTo>
                  <a:pt x="4802" y="3156"/>
                </a:lnTo>
                <a:lnTo>
                  <a:pt x="4778" y="3148"/>
                </a:lnTo>
                <a:lnTo>
                  <a:pt x="4753" y="3142"/>
                </a:lnTo>
                <a:lnTo>
                  <a:pt x="4728" y="3138"/>
                </a:lnTo>
                <a:lnTo>
                  <a:pt x="4705" y="3136"/>
                </a:lnTo>
                <a:lnTo>
                  <a:pt x="4680" y="3135"/>
                </a:lnTo>
                <a:lnTo>
                  <a:pt x="4656" y="3135"/>
                </a:lnTo>
                <a:lnTo>
                  <a:pt x="4632" y="3136"/>
                </a:lnTo>
                <a:lnTo>
                  <a:pt x="4607" y="3138"/>
                </a:lnTo>
                <a:lnTo>
                  <a:pt x="4583" y="3142"/>
                </a:lnTo>
                <a:lnTo>
                  <a:pt x="4559" y="3146"/>
                </a:lnTo>
                <a:lnTo>
                  <a:pt x="4534" y="3152"/>
                </a:lnTo>
                <a:lnTo>
                  <a:pt x="4485" y="3163"/>
                </a:lnTo>
                <a:lnTo>
                  <a:pt x="4437" y="3174"/>
                </a:lnTo>
                <a:lnTo>
                  <a:pt x="4365" y="3193"/>
                </a:lnTo>
                <a:lnTo>
                  <a:pt x="4294" y="3209"/>
                </a:lnTo>
                <a:lnTo>
                  <a:pt x="4221" y="3228"/>
                </a:lnTo>
                <a:lnTo>
                  <a:pt x="4150" y="3246"/>
                </a:lnTo>
                <a:lnTo>
                  <a:pt x="4076" y="3265"/>
                </a:lnTo>
                <a:lnTo>
                  <a:pt x="4004" y="3287"/>
                </a:lnTo>
                <a:lnTo>
                  <a:pt x="3968" y="3298"/>
                </a:lnTo>
                <a:lnTo>
                  <a:pt x="3930" y="3310"/>
                </a:lnTo>
                <a:lnTo>
                  <a:pt x="3895" y="3323"/>
                </a:lnTo>
                <a:lnTo>
                  <a:pt x="3858" y="3337"/>
                </a:lnTo>
                <a:lnTo>
                  <a:pt x="3830" y="3348"/>
                </a:lnTo>
                <a:lnTo>
                  <a:pt x="3805" y="3359"/>
                </a:lnTo>
                <a:lnTo>
                  <a:pt x="3781" y="3371"/>
                </a:lnTo>
                <a:lnTo>
                  <a:pt x="3757" y="3383"/>
                </a:lnTo>
                <a:lnTo>
                  <a:pt x="3738" y="3395"/>
                </a:lnTo>
                <a:lnTo>
                  <a:pt x="3718" y="3408"/>
                </a:lnTo>
                <a:lnTo>
                  <a:pt x="3699" y="3422"/>
                </a:lnTo>
                <a:lnTo>
                  <a:pt x="3682" y="3435"/>
                </a:lnTo>
                <a:lnTo>
                  <a:pt x="3667" y="3449"/>
                </a:lnTo>
                <a:lnTo>
                  <a:pt x="3653" y="3464"/>
                </a:lnTo>
                <a:lnTo>
                  <a:pt x="3641" y="3478"/>
                </a:lnTo>
                <a:lnTo>
                  <a:pt x="3629" y="3494"/>
                </a:lnTo>
                <a:lnTo>
                  <a:pt x="3619" y="3509"/>
                </a:lnTo>
                <a:lnTo>
                  <a:pt x="3609" y="3525"/>
                </a:lnTo>
                <a:lnTo>
                  <a:pt x="3601" y="3540"/>
                </a:lnTo>
                <a:lnTo>
                  <a:pt x="3595" y="3558"/>
                </a:lnTo>
                <a:lnTo>
                  <a:pt x="3589" y="3573"/>
                </a:lnTo>
                <a:lnTo>
                  <a:pt x="3585" y="3591"/>
                </a:lnTo>
                <a:lnTo>
                  <a:pt x="3580" y="3608"/>
                </a:lnTo>
                <a:lnTo>
                  <a:pt x="3578" y="3626"/>
                </a:lnTo>
                <a:lnTo>
                  <a:pt x="3576" y="3644"/>
                </a:lnTo>
                <a:lnTo>
                  <a:pt x="3576" y="3662"/>
                </a:lnTo>
                <a:lnTo>
                  <a:pt x="3576" y="3681"/>
                </a:lnTo>
                <a:lnTo>
                  <a:pt x="3576" y="3698"/>
                </a:lnTo>
                <a:lnTo>
                  <a:pt x="3576" y="3717"/>
                </a:lnTo>
                <a:lnTo>
                  <a:pt x="3579" y="3737"/>
                </a:lnTo>
                <a:lnTo>
                  <a:pt x="3582" y="3756"/>
                </a:lnTo>
                <a:lnTo>
                  <a:pt x="3586" y="3776"/>
                </a:lnTo>
                <a:lnTo>
                  <a:pt x="3594" y="3816"/>
                </a:lnTo>
                <a:lnTo>
                  <a:pt x="3604" y="3857"/>
                </a:lnTo>
                <a:lnTo>
                  <a:pt x="3631" y="3915"/>
                </a:lnTo>
                <a:lnTo>
                  <a:pt x="3656" y="3972"/>
                </a:lnTo>
                <a:lnTo>
                  <a:pt x="3681" y="4025"/>
                </a:lnTo>
                <a:lnTo>
                  <a:pt x="3705" y="4074"/>
                </a:lnTo>
                <a:lnTo>
                  <a:pt x="3729" y="4121"/>
                </a:lnTo>
                <a:lnTo>
                  <a:pt x="3751" y="4165"/>
                </a:lnTo>
                <a:lnTo>
                  <a:pt x="3772" y="4206"/>
                </a:lnTo>
                <a:lnTo>
                  <a:pt x="3792" y="4246"/>
                </a:lnTo>
                <a:lnTo>
                  <a:pt x="3808" y="4280"/>
                </a:lnTo>
                <a:lnTo>
                  <a:pt x="3826" y="4313"/>
                </a:lnTo>
                <a:lnTo>
                  <a:pt x="3842" y="4346"/>
                </a:lnTo>
                <a:lnTo>
                  <a:pt x="3854" y="4378"/>
                </a:lnTo>
                <a:lnTo>
                  <a:pt x="3867" y="4407"/>
                </a:lnTo>
                <a:lnTo>
                  <a:pt x="3878" y="4436"/>
                </a:lnTo>
                <a:lnTo>
                  <a:pt x="3888" y="4465"/>
                </a:lnTo>
                <a:lnTo>
                  <a:pt x="3898" y="4490"/>
                </a:lnTo>
                <a:lnTo>
                  <a:pt x="3907" y="4517"/>
                </a:lnTo>
                <a:lnTo>
                  <a:pt x="3913" y="4541"/>
                </a:lnTo>
                <a:lnTo>
                  <a:pt x="3919" y="4566"/>
                </a:lnTo>
                <a:lnTo>
                  <a:pt x="3925" y="4589"/>
                </a:lnTo>
                <a:lnTo>
                  <a:pt x="3930" y="4611"/>
                </a:lnTo>
                <a:lnTo>
                  <a:pt x="3933" y="4632"/>
                </a:lnTo>
                <a:lnTo>
                  <a:pt x="3936" y="4652"/>
                </a:lnTo>
                <a:lnTo>
                  <a:pt x="3939" y="4671"/>
                </a:lnTo>
                <a:lnTo>
                  <a:pt x="3941" y="4700"/>
                </a:lnTo>
                <a:lnTo>
                  <a:pt x="3942" y="4725"/>
                </a:lnTo>
                <a:lnTo>
                  <a:pt x="3943" y="4750"/>
                </a:lnTo>
                <a:lnTo>
                  <a:pt x="3943" y="4775"/>
                </a:lnTo>
                <a:lnTo>
                  <a:pt x="3942" y="4798"/>
                </a:lnTo>
                <a:lnTo>
                  <a:pt x="3941" y="4821"/>
                </a:lnTo>
                <a:lnTo>
                  <a:pt x="3941" y="4842"/>
                </a:lnTo>
                <a:lnTo>
                  <a:pt x="3938" y="4862"/>
                </a:lnTo>
                <a:lnTo>
                  <a:pt x="3934" y="4882"/>
                </a:lnTo>
                <a:lnTo>
                  <a:pt x="3931" y="4900"/>
                </a:lnTo>
                <a:lnTo>
                  <a:pt x="3927" y="4919"/>
                </a:lnTo>
                <a:lnTo>
                  <a:pt x="3922" y="4935"/>
                </a:lnTo>
                <a:lnTo>
                  <a:pt x="3917" y="4952"/>
                </a:lnTo>
                <a:lnTo>
                  <a:pt x="3910" y="4967"/>
                </a:lnTo>
                <a:lnTo>
                  <a:pt x="3905" y="4982"/>
                </a:lnTo>
                <a:lnTo>
                  <a:pt x="3897" y="4996"/>
                </a:lnTo>
                <a:lnTo>
                  <a:pt x="3889" y="5008"/>
                </a:lnTo>
                <a:lnTo>
                  <a:pt x="3882" y="5020"/>
                </a:lnTo>
                <a:lnTo>
                  <a:pt x="3874" y="5033"/>
                </a:lnTo>
                <a:lnTo>
                  <a:pt x="3864" y="5044"/>
                </a:lnTo>
                <a:lnTo>
                  <a:pt x="3855" y="5054"/>
                </a:lnTo>
                <a:lnTo>
                  <a:pt x="3845" y="5064"/>
                </a:lnTo>
                <a:lnTo>
                  <a:pt x="3835" y="5073"/>
                </a:lnTo>
                <a:lnTo>
                  <a:pt x="3824" y="5081"/>
                </a:lnTo>
                <a:lnTo>
                  <a:pt x="3813" y="5089"/>
                </a:lnTo>
                <a:lnTo>
                  <a:pt x="3802" y="5097"/>
                </a:lnTo>
                <a:lnTo>
                  <a:pt x="3790" y="5102"/>
                </a:lnTo>
                <a:lnTo>
                  <a:pt x="3777" y="5108"/>
                </a:lnTo>
                <a:lnTo>
                  <a:pt x="3764" y="5114"/>
                </a:lnTo>
                <a:lnTo>
                  <a:pt x="3752" y="5119"/>
                </a:lnTo>
                <a:lnTo>
                  <a:pt x="3739" y="5123"/>
                </a:lnTo>
                <a:lnTo>
                  <a:pt x="3725" y="5129"/>
                </a:lnTo>
                <a:lnTo>
                  <a:pt x="3705" y="5132"/>
                </a:lnTo>
                <a:lnTo>
                  <a:pt x="3687" y="5135"/>
                </a:lnTo>
                <a:lnTo>
                  <a:pt x="3668" y="5138"/>
                </a:lnTo>
                <a:lnTo>
                  <a:pt x="3650" y="5138"/>
                </a:lnTo>
                <a:lnTo>
                  <a:pt x="3631" y="5138"/>
                </a:lnTo>
                <a:lnTo>
                  <a:pt x="3615" y="5137"/>
                </a:lnTo>
                <a:lnTo>
                  <a:pt x="3598" y="5134"/>
                </a:lnTo>
                <a:lnTo>
                  <a:pt x="3582" y="5131"/>
                </a:lnTo>
                <a:lnTo>
                  <a:pt x="3565" y="5128"/>
                </a:lnTo>
                <a:lnTo>
                  <a:pt x="3551" y="5122"/>
                </a:lnTo>
                <a:lnTo>
                  <a:pt x="3535" y="5118"/>
                </a:lnTo>
                <a:lnTo>
                  <a:pt x="3521" y="5110"/>
                </a:lnTo>
                <a:lnTo>
                  <a:pt x="3506" y="5102"/>
                </a:lnTo>
                <a:lnTo>
                  <a:pt x="3492" y="5094"/>
                </a:lnTo>
                <a:lnTo>
                  <a:pt x="3478" y="5086"/>
                </a:lnTo>
                <a:lnTo>
                  <a:pt x="3465" y="5075"/>
                </a:lnTo>
                <a:lnTo>
                  <a:pt x="3452" y="5064"/>
                </a:lnTo>
                <a:lnTo>
                  <a:pt x="3439" y="5052"/>
                </a:lnTo>
                <a:lnTo>
                  <a:pt x="3427" y="5040"/>
                </a:lnTo>
                <a:lnTo>
                  <a:pt x="3414" y="5027"/>
                </a:lnTo>
                <a:lnTo>
                  <a:pt x="3403" y="5013"/>
                </a:lnTo>
                <a:lnTo>
                  <a:pt x="3391" y="4997"/>
                </a:lnTo>
                <a:lnTo>
                  <a:pt x="3380" y="4983"/>
                </a:lnTo>
                <a:lnTo>
                  <a:pt x="3370" y="4966"/>
                </a:lnTo>
                <a:lnTo>
                  <a:pt x="3359" y="4951"/>
                </a:lnTo>
                <a:lnTo>
                  <a:pt x="3349" y="4933"/>
                </a:lnTo>
                <a:lnTo>
                  <a:pt x="3339" y="4915"/>
                </a:lnTo>
                <a:lnTo>
                  <a:pt x="3329" y="4898"/>
                </a:lnTo>
                <a:lnTo>
                  <a:pt x="3312" y="4858"/>
                </a:lnTo>
                <a:lnTo>
                  <a:pt x="3293" y="4818"/>
                </a:lnTo>
                <a:lnTo>
                  <a:pt x="3278" y="4767"/>
                </a:lnTo>
                <a:lnTo>
                  <a:pt x="3263" y="4719"/>
                </a:lnTo>
                <a:lnTo>
                  <a:pt x="3254" y="4695"/>
                </a:lnTo>
                <a:lnTo>
                  <a:pt x="3244" y="4672"/>
                </a:lnTo>
                <a:lnTo>
                  <a:pt x="3234" y="4649"/>
                </a:lnTo>
                <a:lnTo>
                  <a:pt x="3223" y="4627"/>
                </a:lnTo>
                <a:lnTo>
                  <a:pt x="3211" y="4604"/>
                </a:lnTo>
                <a:lnTo>
                  <a:pt x="3196" y="4583"/>
                </a:lnTo>
                <a:lnTo>
                  <a:pt x="3182" y="4563"/>
                </a:lnTo>
                <a:lnTo>
                  <a:pt x="3168" y="4544"/>
                </a:lnTo>
                <a:lnTo>
                  <a:pt x="3150" y="4525"/>
                </a:lnTo>
                <a:lnTo>
                  <a:pt x="3132" y="4507"/>
                </a:lnTo>
                <a:lnTo>
                  <a:pt x="3112" y="4489"/>
                </a:lnTo>
                <a:lnTo>
                  <a:pt x="3090" y="4475"/>
                </a:lnTo>
                <a:lnTo>
                  <a:pt x="3070" y="4464"/>
                </a:lnTo>
                <a:lnTo>
                  <a:pt x="3049" y="4455"/>
                </a:lnTo>
                <a:lnTo>
                  <a:pt x="3029" y="4447"/>
                </a:lnTo>
                <a:lnTo>
                  <a:pt x="3010" y="4442"/>
                </a:lnTo>
                <a:lnTo>
                  <a:pt x="2990" y="4437"/>
                </a:lnTo>
                <a:lnTo>
                  <a:pt x="2969" y="4435"/>
                </a:lnTo>
                <a:lnTo>
                  <a:pt x="2949" y="4434"/>
                </a:lnTo>
                <a:lnTo>
                  <a:pt x="2930" y="4435"/>
                </a:lnTo>
                <a:lnTo>
                  <a:pt x="2910" y="4437"/>
                </a:lnTo>
                <a:lnTo>
                  <a:pt x="2891" y="4442"/>
                </a:lnTo>
                <a:lnTo>
                  <a:pt x="2871" y="4446"/>
                </a:lnTo>
                <a:lnTo>
                  <a:pt x="2854" y="4453"/>
                </a:lnTo>
                <a:lnTo>
                  <a:pt x="2835" y="4459"/>
                </a:lnTo>
                <a:lnTo>
                  <a:pt x="2816" y="4467"/>
                </a:lnTo>
                <a:lnTo>
                  <a:pt x="2798" y="4477"/>
                </a:lnTo>
                <a:lnTo>
                  <a:pt x="2780" y="4487"/>
                </a:lnTo>
                <a:lnTo>
                  <a:pt x="2764" y="4498"/>
                </a:lnTo>
                <a:lnTo>
                  <a:pt x="2747" y="4510"/>
                </a:lnTo>
                <a:lnTo>
                  <a:pt x="2730" y="4523"/>
                </a:lnTo>
                <a:lnTo>
                  <a:pt x="2714" y="4536"/>
                </a:lnTo>
                <a:lnTo>
                  <a:pt x="2697" y="4550"/>
                </a:lnTo>
                <a:lnTo>
                  <a:pt x="2682" y="4565"/>
                </a:lnTo>
                <a:lnTo>
                  <a:pt x="2668" y="4579"/>
                </a:lnTo>
                <a:lnTo>
                  <a:pt x="2652" y="4594"/>
                </a:lnTo>
                <a:lnTo>
                  <a:pt x="2624" y="4627"/>
                </a:lnTo>
                <a:lnTo>
                  <a:pt x="2598" y="4659"/>
                </a:lnTo>
                <a:lnTo>
                  <a:pt x="2574" y="4692"/>
                </a:lnTo>
                <a:lnTo>
                  <a:pt x="2551" y="4725"/>
                </a:lnTo>
                <a:lnTo>
                  <a:pt x="2581" y="4733"/>
                </a:lnTo>
                <a:lnTo>
                  <a:pt x="2611" y="4739"/>
                </a:lnTo>
                <a:lnTo>
                  <a:pt x="2642" y="4746"/>
                </a:lnTo>
                <a:lnTo>
                  <a:pt x="2670" y="4754"/>
                </a:lnTo>
                <a:lnTo>
                  <a:pt x="2681" y="4734"/>
                </a:lnTo>
                <a:lnTo>
                  <a:pt x="2692" y="4716"/>
                </a:lnTo>
                <a:lnTo>
                  <a:pt x="2704" y="4698"/>
                </a:lnTo>
                <a:lnTo>
                  <a:pt x="2717" y="4680"/>
                </a:lnTo>
                <a:lnTo>
                  <a:pt x="2732" y="4662"/>
                </a:lnTo>
                <a:lnTo>
                  <a:pt x="2745" y="4645"/>
                </a:lnTo>
                <a:lnTo>
                  <a:pt x="2759" y="4629"/>
                </a:lnTo>
                <a:lnTo>
                  <a:pt x="2775" y="4613"/>
                </a:lnTo>
                <a:lnTo>
                  <a:pt x="2790" y="4600"/>
                </a:lnTo>
                <a:lnTo>
                  <a:pt x="2806" y="4587"/>
                </a:lnTo>
                <a:lnTo>
                  <a:pt x="2823" y="4573"/>
                </a:lnTo>
                <a:lnTo>
                  <a:pt x="2838" y="4562"/>
                </a:lnTo>
                <a:lnTo>
                  <a:pt x="2855" y="4552"/>
                </a:lnTo>
                <a:lnTo>
                  <a:pt x="2871" y="4545"/>
                </a:lnTo>
                <a:lnTo>
                  <a:pt x="2889" y="4537"/>
                </a:lnTo>
                <a:lnTo>
                  <a:pt x="2906" y="4531"/>
                </a:lnTo>
                <a:lnTo>
                  <a:pt x="2923" y="4528"/>
                </a:lnTo>
                <a:lnTo>
                  <a:pt x="2940" y="4525"/>
                </a:lnTo>
                <a:lnTo>
                  <a:pt x="2958" y="4525"/>
                </a:lnTo>
                <a:lnTo>
                  <a:pt x="2974" y="4527"/>
                </a:lnTo>
                <a:lnTo>
                  <a:pt x="2991" y="4531"/>
                </a:lnTo>
                <a:lnTo>
                  <a:pt x="3007" y="4537"/>
                </a:lnTo>
                <a:lnTo>
                  <a:pt x="3024" y="4545"/>
                </a:lnTo>
                <a:lnTo>
                  <a:pt x="3040" y="4556"/>
                </a:lnTo>
                <a:lnTo>
                  <a:pt x="3056" y="4568"/>
                </a:lnTo>
                <a:lnTo>
                  <a:pt x="3071" y="4583"/>
                </a:lnTo>
                <a:lnTo>
                  <a:pt x="3087" y="4601"/>
                </a:lnTo>
                <a:lnTo>
                  <a:pt x="3101" y="4622"/>
                </a:lnTo>
                <a:lnTo>
                  <a:pt x="3116" y="4645"/>
                </a:lnTo>
                <a:lnTo>
                  <a:pt x="3130" y="4672"/>
                </a:lnTo>
                <a:lnTo>
                  <a:pt x="3143" y="4702"/>
                </a:lnTo>
                <a:lnTo>
                  <a:pt x="3156" y="4734"/>
                </a:lnTo>
                <a:lnTo>
                  <a:pt x="3139" y="4712"/>
                </a:lnTo>
                <a:lnTo>
                  <a:pt x="3123" y="4691"/>
                </a:lnTo>
                <a:lnTo>
                  <a:pt x="3106" y="4671"/>
                </a:lnTo>
                <a:lnTo>
                  <a:pt x="3088" y="4653"/>
                </a:lnTo>
                <a:lnTo>
                  <a:pt x="3068" y="4635"/>
                </a:lnTo>
                <a:lnTo>
                  <a:pt x="3049" y="4621"/>
                </a:lnTo>
                <a:lnTo>
                  <a:pt x="3040" y="4614"/>
                </a:lnTo>
                <a:lnTo>
                  <a:pt x="3031" y="4609"/>
                </a:lnTo>
                <a:lnTo>
                  <a:pt x="3021" y="4603"/>
                </a:lnTo>
                <a:lnTo>
                  <a:pt x="3011" y="4599"/>
                </a:lnTo>
                <a:lnTo>
                  <a:pt x="3001" y="4594"/>
                </a:lnTo>
                <a:lnTo>
                  <a:pt x="2990" y="4591"/>
                </a:lnTo>
                <a:lnTo>
                  <a:pt x="2980" y="4589"/>
                </a:lnTo>
                <a:lnTo>
                  <a:pt x="2969" y="4588"/>
                </a:lnTo>
                <a:lnTo>
                  <a:pt x="2958" y="4587"/>
                </a:lnTo>
                <a:lnTo>
                  <a:pt x="2946" y="4587"/>
                </a:lnTo>
                <a:lnTo>
                  <a:pt x="2936" y="4588"/>
                </a:lnTo>
                <a:lnTo>
                  <a:pt x="2925" y="4589"/>
                </a:lnTo>
                <a:lnTo>
                  <a:pt x="2914" y="4592"/>
                </a:lnTo>
                <a:lnTo>
                  <a:pt x="2903" y="4597"/>
                </a:lnTo>
                <a:lnTo>
                  <a:pt x="2892" y="4601"/>
                </a:lnTo>
                <a:lnTo>
                  <a:pt x="2881" y="4609"/>
                </a:lnTo>
                <a:lnTo>
                  <a:pt x="2870" y="4615"/>
                </a:lnTo>
                <a:lnTo>
                  <a:pt x="2859" y="4623"/>
                </a:lnTo>
                <a:lnTo>
                  <a:pt x="2848" y="4633"/>
                </a:lnTo>
                <a:lnTo>
                  <a:pt x="2837" y="4644"/>
                </a:lnTo>
                <a:lnTo>
                  <a:pt x="2821" y="4662"/>
                </a:lnTo>
                <a:lnTo>
                  <a:pt x="2806" y="4680"/>
                </a:lnTo>
                <a:lnTo>
                  <a:pt x="2792" y="4700"/>
                </a:lnTo>
                <a:lnTo>
                  <a:pt x="2777" y="4718"/>
                </a:lnTo>
                <a:lnTo>
                  <a:pt x="2764" y="4738"/>
                </a:lnTo>
                <a:lnTo>
                  <a:pt x="2751" y="4758"/>
                </a:lnTo>
                <a:lnTo>
                  <a:pt x="2738" y="4779"/>
                </a:lnTo>
                <a:lnTo>
                  <a:pt x="2725" y="4799"/>
                </a:lnTo>
                <a:lnTo>
                  <a:pt x="2703" y="4843"/>
                </a:lnTo>
                <a:lnTo>
                  <a:pt x="2680" y="4886"/>
                </a:lnTo>
                <a:lnTo>
                  <a:pt x="2657" y="4930"/>
                </a:lnTo>
                <a:lnTo>
                  <a:pt x="2632" y="4972"/>
                </a:lnTo>
                <a:lnTo>
                  <a:pt x="2654" y="4973"/>
                </a:lnTo>
                <a:lnTo>
                  <a:pt x="2675" y="4974"/>
                </a:lnTo>
                <a:lnTo>
                  <a:pt x="2697" y="4975"/>
                </a:lnTo>
                <a:lnTo>
                  <a:pt x="2719" y="4975"/>
                </a:lnTo>
                <a:lnTo>
                  <a:pt x="2725" y="4956"/>
                </a:lnTo>
                <a:lnTo>
                  <a:pt x="2733" y="4938"/>
                </a:lnTo>
                <a:lnTo>
                  <a:pt x="2740" y="4921"/>
                </a:lnTo>
                <a:lnTo>
                  <a:pt x="2747" y="4905"/>
                </a:lnTo>
                <a:lnTo>
                  <a:pt x="2756" y="4889"/>
                </a:lnTo>
                <a:lnTo>
                  <a:pt x="2765" y="4873"/>
                </a:lnTo>
                <a:lnTo>
                  <a:pt x="2774" y="4859"/>
                </a:lnTo>
                <a:lnTo>
                  <a:pt x="2784" y="4843"/>
                </a:lnTo>
                <a:lnTo>
                  <a:pt x="2794" y="4831"/>
                </a:lnTo>
                <a:lnTo>
                  <a:pt x="2805" y="4818"/>
                </a:lnTo>
                <a:lnTo>
                  <a:pt x="2816" y="4805"/>
                </a:lnTo>
                <a:lnTo>
                  <a:pt x="2829" y="4794"/>
                </a:lnTo>
                <a:lnTo>
                  <a:pt x="2842" y="4781"/>
                </a:lnTo>
                <a:lnTo>
                  <a:pt x="2856" y="4770"/>
                </a:lnTo>
                <a:lnTo>
                  <a:pt x="2870" y="4760"/>
                </a:lnTo>
                <a:lnTo>
                  <a:pt x="2887" y="4750"/>
                </a:lnTo>
                <a:lnTo>
                  <a:pt x="2896" y="4745"/>
                </a:lnTo>
                <a:lnTo>
                  <a:pt x="2906" y="4740"/>
                </a:lnTo>
                <a:lnTo>
                  <a:pt x="2917" y="4736"/>
                </a:lnTo>
                <a:lnTo>
                  <a:pt x="2928" y="4733"/>
                </a:lnTo>
                <a:lnTo>
                  <a:pt x="2940" y="4731"/>
                </a:lnTo>
                <a:lnTo>
                  <a:pt x="2953" y="4729"/>
                </a:lnTo>
                <a:lnTo>
                  <a:pt x="2966" y="4728"/>
                </a:lnTo>
                <a:lnTo>
                  <a:pt x="2980" y="4728"/>
                </a:lnTo>
                <a:lnTo>
                  <a:pt x="2993" y="4729"/>
                </a:lnTo>
                <a:lnTo>
                  <a:pt x="3007" y="4733"/>
                </a:lnTo>
                <a:lnTo>
                  <a:pt x="3023" y="4735"/>
                </a:lnTo>
                <a:lnTo>
                  <a:pt x="3037" y="4740"/>
                </a:lnTo>
                <a:lnTo>
                  <a:pt x="3053" y="4746"/>
                </a:lnTo>
                <a:lnTo>
                  <a:pt x="3068" y="4754"/>
                </a:lnTo>
                <a:lnTo>
                  <a:pt x="3085" y="4763"/>
                </a:lnTo>
                <a:lnTo>
                  <a:pt x="3101" y="4773"/>
                </a:lnTo>
                <a:lnTo>
                  <a:pt x="3112" y="4781"/>
                </a:lnTo>
                <a:lnTo>
                  <a:pt x="3123" y="4792"/>
                </a:lnTo>
                <a:lnTo>
                  <a:pt x="3136" y="4807"/>
                </a:lnTo>
                <a:lnTo>
                  <a:pt x="3149" y="4823"/>
                </a:lnTo>
                <a:lnTo>
                  <a:pt x="3163" y="4842"/>
                </a:lnTo>
                <a:lnTo>
                  <a:pt x="3178" y="4862"/>
                </a:lnTo>
                <a:lnTo>
                  <a:pt x="3191" y="4884"/>
                </a:lnTo>
                <a:lnTo>
                  <a:pt x="3205" y="4908"/>
                </a:lnTo>
                <a:lnTo>
                  <a:pt x="3220" y="4932"/>
                </a:lnTo>
                <a:lnTo>
                  <a:pt x="3234" y="4957"/>
                </a:lnTo>
                <a:lnTo>
                  <a:pt x="3249" y="4984"/>
                </a:lnTo>
                <a:lnTo>
                  <a:pt x="3262" y="5009"/>
                </a:lnTo>
                <a:lnTo>
                  <a:pt x="3275" y="5037"/>
                </a:lnTo>
                <a:lnTo>
                  <a:pt x="3288" y="5064"/>
                </a:lnTo>
                <a:lnTo>
                  <a:pt x="3299" y="5090"/>
                </a:lnTo>
                <a:lnTo>
                  <a:pt x="3310" y="5117"/>
                </a:lnTo>
                <a:lnTo>
                  <a:pt x="3287" y="5085"/>
                </a:lnTo>
                <a:lnTo>
                  <a:pt x="3264" y="5050"/>
                </a:lnTo>
                <a:lnTo>
                  <a:pt x="3239" y="5015"/>
                </a:lnTo>
                <a:lnTo>
                  <a:pt x="3212" y="4978"/>
                </a:lnTo>
                <a:lnTo>
                  <a:pt x="3185" y="4943"/>
                </a:lnTo>
                <a:lnTo>
                  <a:pt x="3157" y="4910"/>
                </a:lnTo>
                <a:lnTo>
                  <a:pt x="3142" y="4895"/>
                </a:lnTo>
                <a:lnTo>
                  <a:pt x="3127" y="4880"/>
                </a:lnTo>
                <a:lnTo>
                  <a:pt x="3112" y="4865"/>
                </a:lnTo>
                <a:lnTo>
                  <a:pt x="3097" y="4853"/>
                </a:lnTo>
                <a:lnTo>
                  <a:pt x="3081" y="4842"/>
                </a:lnTo>
                <a:lnTo>
                  <a:pt x="3066" y="4832"/>
                </a:lnTo>
                <a:lnTo>
                  <a:pt x="3049" y="4822"/>
                </a:lnTo>
                <a:lnTo>
                  <a:pt x="3034" y="4816"/>
                </a:lnTo>
                <a:lnTo>
                  <a:pt x="3016" y="4810"/>
                </a:lnTo>
                <a:lnTo>
                  <a:pt x="3001" y="4806"/>
                </a:lnTo>
                <a:lnTo>
                  <a:pt x="2983" y="4804"/>
                </a:lnTo>
                <a:lnTo>
                  <a:pt x="2966" y="4804"/>
                </a:lnTo>
                <a:lnTo>
                  <a:pt x="2949" y="4807"/>
                </a:lnTo>
                <a:lnTo>
                  <a:pt x="2931" y="4810"/>
                </a:lnTo>
                <a:lnTo>
                  <a:pt x="2913" y="4819"/>
                </a:lnTo>
                <a:lnTo>
                  <a:pt x="2896" y="4828"/>
                </a:lnTo>
                <a:lnTo>
                  <a:pt x="2878" y="4840"/>
                </a:lnTo>
                <a:lnTo>
                  <a:pt x="2858" y="4856"/>
                </a:lnTo>
                <a:lnTo>
                  <a:pt x="2840" y="4874"/>
                </a:lnTo>
                <a:lnTo>
                  <a:pt x="2821" y="4895"/>
                </a:lnTo>
                <a:lnTo>
                  <a:pt x="2809" y="4911"/>
                </a:lnTo>
                <a:lnTo>
                  <a:pt x="2797" y="4930"/>
                </a:lnTo>
                <a:lnTo>
                  <a:pt x="2787" y="4947"/>
                </a:lnTo>
                <a:lnTo>
                  <a:pt x="2777" y="4965"/>
                </a:lnTo>
                <a:lnTo>
                  <a:pt x="2769" y="4985"/>
                </a:lnTo>
                <a:lnTo>
                  <a:pt x="2762" y="5005"/>
                </a:lnTo>
                <a:lnTo>
                  <a:pt x="2755" y="5025"/>
                </a:lnTo>
                <a:lnTo>
                  <a:pt x="2748" y="5045"/>
                </a:lnTo>
                <a:lnTo>
                  <a:pt x="2737" y="5086"/>
                </a:lnTo>
                <a:lnTo>
                  <a:pt x="2727" y="5129"/>
                </a:lnTo>
                <a:lnTo>
                  <a:pt x="2719" y="5171"/>
                </a:lnTo>
                <a:lnTo>
                  <a:pt x="2710" y="5213"/>
                </a:lnTo>
                <a:lnTo>
                  <a:pt x="2732" y="5198"/>
                </a:lnTo>
                <a:lnTo>
                  <a:pt x="2753" y="5187"/>
                </a:lnTo>
                <a:lnTo>
                  <a:pt x="2773" y="5177"/>
                </a:lnTo>
                <a:lnTo>
                  <a:pt x="2792" y="5170"/>
                </a:lnTo>
                <a:lnTo>
                  <a:pt x="2810" y="5163"/>
                </a:lnTo>
                <a:lnTo>
                  <a:pt x="2827" y="5159"/>
                </a:lnTo>
                <a:lnTo>
                  <a:pt x="2844" y="5155"/>
                </a:lnTo>
                <a:lnTo>
                  <a:pt x="2858" y="5153"/>
                </a:lnTo>
                <a:lnTo>
                  <a:pt x="2873" y="5153"/>
                </a:lnTo>
                <a:lnTo>
                  <a:pt x="2888" y="5153"/>
                </a:lnTo>
                <a:lnTo>
                  <a:pt x="2901" y="5156"/>
                </a:lnTo>
                <a:lnTo>
                  <a:pt x="2913" y="5160"/>
                </a:lnTo>
                <a:lnTo>
                  <a:pt x="2924" y="5163"/>
                </a:lnTo>
                <a:lnTo>
                  <a:pt x="2935" y="5170"/>
                </a:lnTo>
                <a:lnTo>
                  <a:pt x="2946" y="5175"/>
                </a:lnTo>
                <a:lnTo>
                  <a:pt x="2958" y="5183"/>
                </a:lnTo>
                <a:lnTo>
                  <a:pt x="2969" y="5191"/>
                </a:lnTo>
                <a:lnTo>
                  <a:pt x="2977" y="5200"/>
                </a:lnTo>
                <a:lnTo>
                  <a:pt x="2987" y="5208"/>
                </a:lnTo>
                <a:lnTo>
                  <a:pt x="2996" y="5220"/>
                </a:lnTo>
                <a:lnTo>
                  <a:pt x="3014" y="5241"/>
                </a:lnTo>
                <a:lnTo>
                  <a:pt x="3034" y="5265"/>
                </a:lnTo>
                <a:lnTo>
                  <a:pt x="3052" y="5289"/>
                </a:lnTo>
                <a:lnTo>
                  <a:pt x="3070" y="5316"/>
                </a:lnTo>
                <a:lnTo>
                  <a:pt x="3090" y="5340"/>
                </a:lnTo>
                <a:lnTo>
                  <a:pt x="3112" y="5366"/>
                </a:lnTo>
                <a:lnTo>
                  <a:pt x="3127" y="5380"/>
                </a:lnTo>
                <a:lnTo>
                  <a:pt x="3142" y="5395"/>
                </a:lnTo>
                <a:lnTo>
                  <a:pt x="3158" y="5409"/>
                </a:lnTo>
                <a:lnTo>
                  <a:pt x="3175" y="5423"/>
                </a:lnTo>
                <a:lnTo>
                  <a:pt x="3193" y="5437"/>
                </a:lnTo>
                <a:lnTo>
                  <a:pt x="3212" y="5451"/>
                </a:lnTo>
                <a:lnTo>
                  <a:pt x="3233" y="5465"/>
                </a:lnTo>
                <a:lnTo>
                  <a:pt x="3253" y="5478"/>
                </a:lnTo>
                <a:lnTo>
                  <a:pt x="3274" y="5491"/>
                </a:lnTo>
                <a:lnTo>
                  <a:pt x="3296" y="5503"/>
                </a:lnTo>
                <a:lnTo>
                  <a:pt x="3318" y="5515"/>
                </a:lnTo>
                <a:lnTo>
                  <a:pt x="3340" y="5526"/>
                </a:lnTo>
                <a:lnTo>
                  <a:pt x="3362" y="5536"/>
                </a:lnTo>
                <a:lnTo>
                  <a:pt x="3386" y="5545"/>
                </a:lnTo>
                <a:lnTo>
                  <a:pt x="3408" y="5554"/>
                </a:lnTo>
                <a:lnTo>
                  <a:pt x="3431" y="5561"/>
                </a:lnTo>
                <a:lnTo>
                  <a:pt x="3454" y="5568"/>
                </a:lnTo>
                <a:lnTo>
                  <a:pt x="3476" y="5574"/>
                </a:lnTo>
                <a:lnTo>
                  <a:pt x="3499" y="5578"/>
                </a:lnTo>
                <a:lnTo>
                  <a:pt x="3521" y="5581"/>
                </a:lnTo>
                <a:lnTo>
                  <a:pt x="3543" y="5583"/>
                </a:lnTo>
                <a:lnTo>
                  <a:pt x="3564" y="5583"/>
                </a:lnTo>
                <a:lnTo>
                  <a:pt x="3585" y="5583"/>
                </a:lnTo>
                <a:lnTo>
                  <a:pt x="3605" y="5582"/>
                </a:lnTo>
                <a:lnTo>
                  <a:pt x="3624" y="5579"/>
                </a:lnTo>
                <a:lnTo>
                  <a:pt x="3642" y="5574"/>
                </a:lnTo>
                <a:lnTo>
                  <a:pt x="3660" y="5567"/>
                </a:lnTo>
                <a:lnTo>
                  <a:pt x="3677" y="5559"/>
                </a:lnTo>
                <a:lnTo>
                  <a:pt x="3693" y="5549"/>
                </a:lnTo>
                <a:lnTo>
                  <a:pt x="3708" y="5537"/>
                </a:lnTo>
                <a:lnTo>
                  <a:pt x="3720" y="5524"/>
                </a:lnTo>
                <a:lnTo>
                  <a:pt x="3732" y="5507"/>
                </a:lnTo>
                <a:lnTo>
                  <a:pt x="3743" y="5494"/>
                </a:lnTo>
                <a:lnTo>
                  <a:pt x="3753" y="5481"/>
                </a:lnTo>
                <a:lnTo>
                  <a:pt x="3765" y="5467"/>
                </a:lnTo>
                <a:lnTo>
                  <a:pt x="3777" y="5456"/>
                </a:lnTo>
                <a:lnTo>
                  <a:pt x="3790" y="5445"/>
                </a:lnTo>
                <a:lnTo>
                  <a:pt x="3802" y="5435"/>
                </a:lnTo>
                <a:lnTo>
                  <a:pt x="3815" y="5426"/>
                </a:lnTo>
                <a:lnTo>
                  <a:pt x="3829" y="5418"/>
                </a:lnTo>
                <a:lnTo>
                  <a:pt x="3842" y="5410"/>
                </a:lnTo>
                <a:lnTo>
                  <a:pt x="3856" y="5403"/>
                </a:lnTo>
                <a:lnTo>
                  <a:pt x="3870" y="5397"/>
                </a:lnTo>
                <a:lnTo>
                  <a:pt x="3885" y="5392"/>
                </a:lnTo>
                <a:lnTo>
                  <a:pt x="3899" y="5388"/>
                </a:lnTo>
                <a:lnTo>
                  <a:pt x="3913" y="5384"/>
                </a:lnTo>
                <a:lnTo>
                  <a:pt x="3929" y="5383"/>
                </a:lnTo>
                <a:lnTo>
                  <a:pt x="3942" y="5382"/>
                </a:lnTo>
                <a:lnTo>
                  <a:pt x="3960" y="5382"/>
                </a:lnTo>
                <a:lnTo>
                  <a:pt x="3978" y="5383"/>
                </a:lnTo>
                <a:lnTo>
                  <a:pt x="3996" y="5385"/>
                </a:lnTo>
                <a:lnTo>
                  <a:pt x="4013" y="5391"/>
                </a:lnTo>
                <a:lnTo>
                  <a:pt x="4030" y="5397"/>
                </a:lnTo>
                <a:lnTo>
                  <a:pt x="4047" y="5404"/>
                </a:lnTo>
                <a:lnTo>
                  <a:pt x="4063" y="5413"/>
                </a:lnTo>
                <a:lnTo>
                  <a:pt x="4077" y="5423"/>
                </a:lnTo>
                <a:lnTo>
                  <a:pt x="4084" y="5429"/>
                </a:lnTo>
                <a:lnTo>
                  <a:pt x="4089" y="5435"/>
                </a:lnTo>
                <a:lnTo>
                  <a:pt x="4096" y="5441"/>
                </a:lnTo>
                <a:lnTo>
                  <a:pt x="4102" y="5449"/>
                </a:lnTo>
                <a:lnTo>
                  <a:pt x="4106" y="5454"/>
                </a:lnTo>
                <a:lnTo>
                  <a:pt x="4110" y="5462"/>
                </a:lnTo>
                <a:lnTo>
                  <a:pt x="4115" y="5470"/>
                </a:lnTo>
                <a:lnTo>
                  <a:pt x="4118" y="5477"/>
                </a:lnTo>
                <a:lnTo>
                  <a:pt x="4119" y="5485"/>
                </a:lnTo>
                <a:lnTo>
                  <a:pt x="4121" y="5494"/>
                </a:lnTo>
                <a:lnTo>
                  <a:pt x="4123" y="5503"/>
                </a:lnTo>
                <a:lnTo>
                  <a:pt x="4124" y="5510"/>
                </a:lnTo>
                <a:lnTo>
                  <a:pt x="4124" y="5520"/>
                </a:lnTo>
                <a:lnTo>
                  <a:pt x="4123" y="5529"/>
                </a:lnTo>
                <a:lnTo>
                  <a:pt x="4120" y="5539"/>
                </a:lnTo>
                <a:lnTo>
                  <a:pt x="4118" y="5550"/>
                </a:lnTo>
                <a:lnTo>
                  <a:pt x="4130" y="5548"/>
                </a:lnTo>
                <a:lnTo>
                  <a:pt x="4143" y="5546"/>
                </a:lnTo>
                <a:lnTo>
                  <a:pt x="4155" y="5544"/>
                </a:lnTo>
                <a:lnTo>
                  <a:pt x="4167" y="5540"/>
                </a:lnTo>
                <a:lnTo>
                  <a:pt x="4179" y="5537"/>
                </a:lnTo>
                <a:lnTo>
                  <a:pt x="4190" y="5533"/>
                </a:lnTo>
                <a:lnTo>
                  <a:pt x="4201" y="5528"/>
                </a:lnTo>
                <a:lnTo>
                  <a:pt x="4213" y="5522"/>
                </a:lnTo>
                <a:lnTo>
                  <a:pt x="4223" y="5516"/>
                </a:lnTo>
                <a:lnTo>
                  <a:pt x="4234" y="5509"/>
                </a:lnTo>
                <a:lnTo>
                  <a:pt x="4245" y="5502"/>
                </a:lnTo>
                <a:lnTo>
                  <a:pt x="4255" y="5494"/>
                </a:lnTo>
                <a:lnTo>
                  <a:pt x="4265" y="5484"/>
                </a:lnTo>
                <a:lnTo>
                  <a:pt x="4275" y="5474"/>
                </a:lnTo>
                <a:lnTo>
                  <a:pt x="4284" y="5464"/>
                </a:lnTo>
                <a:lnTo>
                  <a:pt x="4294" y="5453"/>
                </a:lnTo>
                <a:lnTo>
                  <a:pt x="4303" y="5441"/>
                </a:lnTo>
                <a:lnTo>
                  <a:pt x="4312" y="5429"/>
                </a:lnTo>
                <a:lnTo>
                  <a:pt x="4320" y="5415"/>
                </a:lnTo>
                <a:lnTo>
                  <a:pt x="4328" y="5400"/>
                </a:lnTo>
                <a:lnTo>
                  <a:pt x="4337" y="5384"/>
                </a:lnTo>
                <a:lnTo>
                  <a:pt x="4344" y="5368"/>
                </a:lnTo>
                <a:lnTo>
                  <a:pt x="4352" y="5351"/>
                </a:lnTo>
                <a:lnTo>
                  <a:pt x="4359" y="5332"/>
                </a:lnTo>
                <a:lnTo>
                  <a:pt x="4365" y="5314"/>
                </a:lnTo>
                <a:lnTo>
                  <a:pt x="4373" y="5294"/>
                </a:lnTo>
                <a:lnTo>
                  <a:pt x="4378" y="5273"/>
                </a:lnTo>
                <a:lnTo>
                  <a:pt x="4384" y="5250"/>
                </a:lnTo>
                <a:lnTo>
                  <a:pt x="4389" y="5227"/>
                </a:lnTo>
                <a:lnTo>
                  <a:pt x="4395" y="5203"/>
                </a:lnTo>
                <a:lnTo>
                  <a:pt x="4399" y="5177"/>
                </a:lnTo>
                <a:lnTo>
                  <a:pt x="4404" y="5152"/>
                </a:lnTo>
                <a:lnTo>
                  <a:pt x="4406" y="5101"/>
                </a:lnTo>
                <a:lnTo>
                  <a:pt x="4408" y="5050"/>
                </a:lnTo>
                <a:lnTo>
                  <a:pt x="4410" y="4999"/>
                </a:lnTo>
                <a:lnTo>
                  <a:pt x="4412" y="4950"/>
                </a:lnTo>
                <a:lnTo>
                  <a:pt x="4415" y="4899"/>
                </a:lnTo>
                <a:lnTo>
                  <a:pt x="4417" y="4848"/>
                </a:lnTo>
                <a:lnTo>
                  <a:pt x="4419" y="4798"/>
                </a:lnTo>
                <a:lnTo>
                  <a:pt x="4421" y="4746"/>
                </a:lnTo>
                <a:lnTo>
                  <a:pt x="4424" y="4696"/>
                </a:lnTo>
                <a:lnTo>
                  <a:pt x="4426" y="4645"/>
                </a:lnTo>
                <a:lnTo>
                  <a:pt x="4428" y="4596"/>
                </a:lnTo>
                <a:lnTo>
                  <a:pt x="4430" y="4545"/>
                </a:lnTo>
                <a:lnTo>
                  <a:pt x="4432" y="4494"/>
                </a:lnTo>
                <a:lnTo>
                  <a:pt x="4435" y="4444"/>
                </a:lnTo>
                <a:lnTo>
                  <a:pt x="4437" y="4392"/>
                </a:lnTo>
                <a:lnTo>
                  <a:pt x="4439" y="4342"/>
                </a:lnTo>
                <a:lnTo>
                  <a:pt x="4458" y="4336"/>
                </a:lnTo>
                <a:lnTo>
                  <a:pt x="4474" y="4330"/>
                </a:lnTo>
                <a:lnTo>
                  <a:pt x="4493" y="4323"/>
                </a:lnTo>
                <a:lnTo>
                  <a:pt x="4511" y="4315"/>
                </a:lnTo>
                <a:lnTo>
                  <a:pt x="4528" y="4307"/>
                </a:lnTo>
                <a:lnTo>
                  <a:pt x="4544" y="4298"/>
                </a:lnTo>
                <a:lnTo>
                  <a:pt x="4561" y="4288"/>
                </a:lnTo>
                <a:lnTo>
                  <a:pt x="4577" y="4276"/>
                </a:lnTo>
                <a:lnTo>
                  <a:pt x="4593" y="4264"/>
                </a:lnTo>
                <a:lnTo>
                  <a:pt x="4608" y="4250"/>
                </a:lnTo>
                <a:lnTo>
                  <a:pt x="4623" y="4235"/>
                </a:lnTo>
                <a:lnTo>
                  <a:pt x="4637" y="4219"/>
                </a:lnTo>
                <a:lnTo>
                  <a:pt x="4650" y="4202"/>
                </a:lnTo>
                <a:lnTo>
                  <a:pt x="4664" y="4184"/>
                </a:lnTo>
                <a:lnTo>
                  <a:pt x="4676" y="4163"/>
                </a:lnTo>
                <a:lnTo>
                  <a:pt x="4688" y="4142"/>
                </a:lnTo>
                <a:lnTo>
                  <a:pt x="4660" y="4145"/>
                </a:lnTo>
                <a:lnTo>
                  <a:pt x="4635" y="4146"/>
                </a:lnTo>
                <a:lnTo>
                  <a:pt x="4608" y="4149"/>
                </a:lnTo>
                <a:lnTo>
                  <a:pt x="4583" y="4149"/>
                </a:lnTo>
                <a:lnTo>
                  <a:pt x="4559" y="4149"/>
                </a:lnTo>
                <a:lnTo>
                  <a:pt x="4534" y="4149"/>
                </a:lnTo>
                <a:lnTo>
                  <a:pt x="4510" y="4146"/>
                </a:lnTo>
                <a:lnTo>
                  <a:pt x="4487" y="4144"/>
                </a:lnTo>
                <a:lnTo>
                  <a:pt x="4463" y="4141"/>
                </a:lnTo>
                <a:lnTo>
                  <a:pt x="4442" y="4136"/>
                </a:lnTo>
                <a:lnTo>
                  <a:pt x="4420" y="4131"/>
                </a:lnTo>
                <a:lnTo>
                  <a:pt x="4400" y="4124"/>
                </a:lnTo>
                <a:lnTo>
                  <a:pt x="4380" y="4116"/>
                </a:lnTo>
                <a:lnTo>
                  <a:pt x="4362" y="4108"/>
                </a:lnTo>
                <a:lnTo>
                  <a:pt x="4343" y="4098"/>
                </a:lnTo>
                <a:lnTo>
                  <a:pt x="4326" y="4087"/>
                </a:lnTo>
                <a:lnTo>
                  <a:pt x="4317" y="4080"/>
                </a:lnTo>
                <a:lnTo>
                  <a:pt x="4308" y="4073"/>
                </a:lnTo>
                <a:lnTo>
                  <a:pt x="4302" y="4067"/>
                </a:lnTo>
                <a:lnTo>
                  <a:pt x="4295" y="4059"/>
                </a:lnTo>
                <a:lnTo>
                  <a:pt x="4289" y="4052"/>
                </a:lnTo>
                <a:lnTo>
                  <a:pt x="4283" y="4045"/>
                </a:lnTo>
                <a:lnTo>
                  <a:pt x="4277" y="4037"/>
                </a:lnTo>
                <a:lnTo>
                  <a:pt x="4273" y="4029"/>
                </a:lnTo>
                <a:lnTo>
                  <a:pt x="4269" y="4021"/>
                </a:lnTo>
                <a:lnTo>
                  <a:pt x="4265" y="4014"/>
                </a:lnTo>
                <a:lnTo>
                  <a:pt x="4262" y="4006"/>
                </a:lnTo>
                <a:lnTo>
                  <a:pt x="4260" y="3998"/>
                </a:lnTo>
                <a:lnTo>
                  <a:pt x="4256" y="3980"/>
                </a:lnTo>
                <a:lnTo>
                  <a:pt x="4254" y="3965"/>
                </a:lnTo>
                <a:lnTo>
                  <a:pt x="4254" y="3948"/>
                </a:lnTo>
                <a:lnTo>
                  <a:pt x="4255" y="3933"/>
                </a:lnTo>
                <a:lnTo>
                  <a:pt x="4260" y="3916"/>
                </a:lnTo>
                <a:lnTo>
                  <a:pt x="4263" y="3902"/>
                </a:lnTo>
                <a:lnTo>
                  <a:pt x="4270" y="3886"/>
                </a:lnTo>
                <a:lnTo>
                  <a:pt x="4276" y="3872"/>
                </a:lnTo>
                <a:lnTo>
                  <a:pt x="4284" y="3859"/>
                </a:lnTo>
                <a:lnTo>
                  <a:pt x="4294" y="3848"/>
                </a:lnTo>
                <a:lnTo>
                  <a:pt x="4302" y="3838"/>
                </a:lnTo>
                <a:lnTo>
                  <a:pt x="4310" y="3829"/>
                </a:lnTo>
                <a:lnTo>
                  <a:pt x="4317" y="3821"/>
                </a:lnTo>
                <a:lnTo>
                  <a:pt x="4327" y="3813"/>
                </a:lnTo>
                <a:lnTo>
                  <a:pt x="4336" y="3805"/>
                </a:lnTo>
                <a:lnTo>
                  <a:pt x="4346" y="3798"/>
                </a:lnTo>
                <a:lnTo>
                  <a:pt x="4356" y="3792"/>
                </a:lnTo>
                <a:lnTo>
                  <a:pt x="4366" y="3786"/>
                </a:lnTo>
                <a:lnTo>
                  <a:pt x="4376" y="3780"/>
                </a:lnTo>
                <a:lnTo>
                  <a:pt x="4387" y="3775"/>
                </a:lnTo>
                <a:lnTo>
                  <a:pt x="4397" y="3770"/>
                </a:lnTo>
                <a:lnTo>
                  <a:pt x="4409" y="3767"/>
                </a:lnTo>
                <a:lnTo>
                  <a:pt x="4432" y="3759"/>
                </a:lnTo>
                <a:lnTo>
                  <a:pt x="4457" y="3754"/>
                </a:lnTo>
                <a:lnTo>
                  <a:pt x="4482" y="3750"/>
                </a:lnTo>
                <a:lnTo>
                  <a:pt x="4508" y="3748"/>
                </a:lnTo>
                <a:lnTo>
                  <a:pt x="4534" y="3748"/>
                </a:lnTo>
                <a:lnTo>
                  <a:pt x="4562" y="3749"/>
                </a:lnTo>
                <a:lnTo>
                  <a:pt x="4592" y="3753"/>
                </a:lnTo>
                <a:lnTo>
                  <a:pt x="4620" y="3757"/>
                </a:lnTo>
                <a:lnTo>
                  <a:pt x="4650" y="3762"/>
                </a:lnTo>
                <a:lnTo>
                  <a:pt x="4681" y="3770"/>
                </a:lnTo>
                <a:lnTo>
                  <a:pt x="4726" y="3781"/>
                </a:lnTo>
                <a:lnTo>
                  <a:pt x="4770" y="3791"/>
                </a:lnTo>
                <a:lnTo>
                  <a:pt x="4814" y="3802"/>
                </a:lnTo>
                <a:lnTo>
                  <a:pt x="4858" y="3812"/>
                </a:lnTo>
                <a:lnTo>
                  <a:pt x="4903" y="3821"/>
                </a:lnTo>
                <a:lnTo>
                  <a:pt x="4948" y="3830"/>
                </a:lnTo>
                <a:lnTo>
                  <a:pt x="4992" y="3839"/>
                </a:lnTo>
                <a:lnTo>
                  <a:pt x="5038" y="3848"/>
                </a:lnTo>
                <a:lnTo>
                  <a:pt x="5083" y="3854"/>
                </a:lnTo>
                <a:lnTo>
                  <a:pt x="5128" y="3861"/>
                </a:lnTo>
                <a:lnTo>
                  <a:pt x="5174" y="3868"/>
                </a:lnTo>
                <a:lnTo>
                  <a:pt x="5219" y="3872"/>
                </a:lnTo>
                <a:lnTo>
                  <a:pt x="5263" y="3878"/>
                </a:lnTo>
                <a:lnTo>
                  <a:pt x="5309" y="3881"/>
                </a:lnTo>
                <a:lnTo>
                  <a:pt x="5354" y="3883"/>
                </a:lnTo>
                <a:lnTo>
                  <a:pt x="5399" y="3885"/>
                </a:lnTo>
                <a:lnTo>
                  <a:pt x="5394" y="3873"/>
                </a:lnTo>
                <a:lnTo>
                  <a:pt x="5391" y="3861"/>
                </a:lnTo>
                <a:lnTo>
                  <a:pt x="5389" y="3855"/>
                </a:lnTo>
                <a:lnTo>
                  <a:pt x="5386" y="3850"/>
                </a:lnTo>
                <a:lnTo>
                  <a:pt x="5384" y="3848"/>
                </a:lnTo>
                <a:lnTo>
                  <a:pt x="5382" y="3848"/>
                </a:lnTo>
                <a:lnTo>
                  <a:pt x="5379" y="3845"/>
                </a:lnTo>
                <a:lnTo>
                  <a:pt x="5377" y="3845"/>
                </a:lnTo>
                <a:lnTo>
                  <a:pt x="5331" y="3839"/>
                </a:lnTo>
                <a:lnTo>
                  <a:pt x="5287" y="3833"/>
                </a:lnTo>
                <a:lnTo>
                  <a:pt x="5246" y="3828"/>
                </a:lnTo>
                <a:lnTo>
                  <a:pt x="5207" y="3821"/>
                </a:lnTo>
                <a:lnTo>
                  <a:pt x="5190" y="3818"/>
                </a:lnTo>
                <a:lnTo>
                  <a:pt x="5173" y="3814"/>
                </a:lnTo>
                <a:lnTo>
                  <a:pt x="5157" y="3810"/>
                </a:lnTo>
                <a:lnTo>
                  <a:pt x="5143" y="3805"/>
                </a:lnTo>
                <a:lnTo>
                  <a:pt x="5129" y="3800"/>
                </a:lnTo>
                <a:lnTo>
                  <a:pt x="5117" y="3793"/>
                </a:lnTo>
                <a:lnTo>
                  <a:pt x="5106" y="3788"/>
                </a:lnTo>
                <a:lnTo>
                  <a:pt x="5097" y="3781"/>
                </a:lnTo>
                <a:lnTo>
                  <a:pt x="5087" y="3771"/>
                </a:lnTo>
                <a:lnTo>
                  <a:pt x="5080" y="3762"/>
                </a:lnTo>
                <a:lnTo>
                  <a:pt x="5072" y="3755"/>
                </a:lnTo>
                <a:lnTo>
                  <a:pt x="5065" y="3746"/>
                </a:lnTo>
                <a:lnTo>
                  <a:pt x="5059" y="3737"/>
                </a:lnTo>
                <a:lnTo>
                  <a:pt x="5054" y="3727"/>
                </a:lnTo>
                <a:lnTo>
                  <a:pt x="5050" y="3717"/>
                </a:lnTo>
                <a:lnTo>
                  <a:pt x="5046" y="3708"/>
                </a:lnTo>
                <a:lnTo>
                  <a:pt x="5044" y="3699"/>
                </a:lnTo>
                <a:lnTo>
                  <a:pt x="5043" y="3689"/>
                </a:lnTo>
                <a:lnTo>
                  <a:pt x="5041" y="3679"/>
                </a:lnTo>
                <a:lnTo>
                  <a:pt x="5041" y="3671"/>
                </a:lnTo>
                <a:lnTo>
                  <a:pt x="5041" y="3650"/>
                </a:lnTo>
                <a:lnTo>
                  <a:pt x="5044" y="3630"/>
                </a:lnTo>
                <a:lnTo>
                  <a:pt x="5046" y="3610"/>
                </a:lnTo>
                <a:lnTo>
                  <a:pt x="5048" y="3591"/>
                </a:lnTo>
                <a:lnTo>
                  <a:pt x="5050" y="3572"/>
                </a:lnTo>
                <a:lnTo>
                  <a:pt x="5050" y="3554"/>
                </a:lnTo>
                <a:lnTo>
                  <a:pt x="5049" y="3538"/>
                </a:lnTo>
                <a:lnTo>
                  <a:pt x="5048" y="3521"/>
                </a:lnTo>
                <a:lnTo>
                  <a:pt x="5045" y="3505"/>
                </a:lnTo>
                <a:lnTo>
                  <a:pt x="5042" y="3490"/>
                </a:lnTo>
                <a:lnTo>
                  <a:pt x="5038" y="3475"/>
                </a:lnTo>
                <a:lnTo>
                  <a:pt x="5033" y="3462"/>
                </a:lnTo>
                <a:lnTo>
                  <a:pt x="5028" y="3447"/>
                </a:lnTo>
                <a:lnTo>
                  <a:pt x="5021" y="3434"/>
                </a:lnTo>
                <a:lnTo>
                  <a:pt x="5013" y="3421"/>
                </a:lnTo>
                <a:lnTo>
                  <a:pt x="5007" y="3408"/>
                </a:lnTo>
                <a:lnTo>
                  <a:pt x="4998" y="3397"/>
                </a:lnTo>
                <a:lnTo>
                  <a:pt x="4989" y="3386"/>
                </a:lnTo>
                <a:lnTo>
                  <a:pt x="4979" y="3375"/>
                </a:lnTo>
                <a:lnTo>
                  <a:pt x="4969" y="3365"/>
                </a:lnTo>
                <a:lnTo>
                  <a:pt x="4958" y="3355"/>
                </a:lnTo>
                <a:lnTo>
                  <a:pt x="4946" y="3346"/>
                </a:lnTo>
                <a:lnTo>
                  <a:pt x="4934" y="3338"/>
                </a:lnTo>
                <a:lnTo>
                  <a:pt x="4920" y="3329"/>
                </a:lnTo>
                <a:lnTo>
                  <a:pt x="4907" y="3321"/>
                </a:lnTo>
                <a:lnTo>
                  <a:pt x="4893" y="3313"/>
                </a:lnTo>
                <a:lnTo>
                  <a:pt x="4878" y="3307"/>
                </a:lnTo>
                <a:lnTo>
                  <a:pt x="4863" y="3299"/>
                </a:lnTo>
                <a:lnTo>
                  <a:pt x="4847" y="3293"/>
                </a:lnTo>
                <a:lnTo>
                  <a:pt x="4831" y="3287"/>
                </a:lnTo>
                <a:lnTo>
                  <a:pt x="4798" y="3276"/>
                </a:lnTo>
                <a:lnTo>
                  <a:pt x="4761" y="3266"/>
                </a:lnTo>
                <a:close/>
                <a:moveTo>
                  <a:pt x="1696" y="2338"/>
                </a:moveTo>
                <a:lnTo>
                  <a:pt x="1653" y="2315"/>
                </a:lnTo>
                <a:lnTo>
                  <a:pt x="1683" y="2288"/>
                </a:lnTo>
                <a:lnTo>
                  <a:pt x="1709" y="2263"/>
                </a:lnTo>
                <a:lnTo>
                  <a:pt x="1736" y="2243"/>
                </a:lnTo>
                <a:lnTo>
                  <a:pt x="1760" y="2226"/>
                </a:lnTo>
                <a:lnTo>
                  <a:pt x="1774" y="2218"/>
                </a:lnTo>
                <a:lnTo>
                  <a:pt x="1786" y="2211"/>
                </a:lnTo>
                <a:lnTo>
                  <a:pt x="1797" y="2204"/>
                </a:lnTo>
                <a:lnTo>
                  <a:pt x="1810" y="2198"/>
                </a:lnTo>
                <a:lnTo>
                  <a:pt x="1838" y="2186"/>
                </a:lnTo>
                <a:lnTo>
                  <a:pt x="1865" y="2176"/>
                </a:lnTo>
                <a:lnTo>
                  <a:pt x="1879" y="2172"/>
                </a:lnTo>
                <a:lnTo>
                  <a:pt x="1892" y="2168"/>
                </a:lnTo>
                <a:lnTo>
                  <a:pt x="1904" y="2166"/>
                </a:lnTo>
                <a:lnTo>
                  <a:pt x="1917" y="2164"/>
                </a:lnTo>
                <a:lnTo>
                  <a:pt x="1930" y="2162"/>
                </a:lnTo>
                <a:lnTo>
                  <a:pt x="1941" y="2161"/>
                </a:lnTo>
                <a:lnTo>
                  <a:pt x="1953" y="2161"/>
                </a:lnTo>
                <a:lnTo>
                  <a:pt x="1965" y="2159"/>
                </a:lnTo>
                <a:lnTo>
                  <a:pt x="1988" y="2162"/>
                </a:lnTo>
                <a:lnTo>
                  <a:pt x="2010" y="2165"/>
                </a:lnTo>
                <a:lnTo>
                  <a:pt x="2031" y="2169"/>
                </a:lnTo>
                <a:lnTo>
                  <a:pt x="2052" y="2176"/>
                </a:lnTo>
                <a:lnTo>
                  <a:pt x="2072" y="2185"/>
                </a:lnTo>
                <a:lnTo>
                  <a:pt x="2090" y="2195"/>
                </a:lnTo>
                <a:lnTo>
                  <a:pt x="2107" y="2206"/>
                </a:lnTo>
                <a:lnTo>
                  <a:pt x="2122" y="2219"/>
                </a:lnTo>
                <a:lnTo>
                  <a:pt x="2129" y="2226"/>
                </a:lnTo>
                <a:lnTo>
                  <a:pt x="2137" y="2234"/>
                </a:lnTo>
                <a:lnTo>
                  <a:pt x="2142" y="2241"/>
                </a:lnTo>
                <a:lnTo>
                  <a:pt x="2149" y="2249"/>
                </a:lnTo>
                <a:lnTo>
                  <a:pt x="2154" y="2257"/>
                </a:lnTo>
                <a:lnTo>
                  <a:pt x="2160" y="2266"/>
                </a:lnTo>
                <a:lnTo>
                  <a:pt x="2163" y="2274"/>
                </a:lnTo>
                <a:lnTo>
                  <a:pt x="2168" y="2283"/>
                </a:lnTo>
                <a:lnTo>
                  <a:pt x="2179" y="2311"/>
                </a:lnTo>
                <a:lnTo>
                  <a:pt x="2186" y="2339"/>
                </a:lnTo>
                <a:lnTo>
                  <a:pt x="2194" y="2366"/>
                </a:lnTo>
                <a:lnTo>
                  <a:pt x="2198" y="2396"/>
                </a:lnTo>
                <a:lnTo>
                  <a:pt x="2203" y="2425"/>
                </a:lnTo>
                <a:lnTo>
                  <a:pt x="2205" y="2455"/>
                </a:lnTo>
                <a:lnTo>
                  <a:pt x="2207" y="2484"/>
                </a:lnTo>
                <a:lnTo>
                  <a:pt x="2208" y="2512"/>
                </a:lnTo>
                <a:lnTo>
                  <a:pt x="2212" y="2573"/>
                </a:lnTo>
                <a:lnTo>
                  <a:pt x="2214" y="2632"/>
                </a:lnTo>
                <a:lnTo>
                  <a:pt x="2216" y="2662"/>
                </a:lnTo>
                <a:lnTo>
                  <a:pt x="2218" y="2692"/>
                </a:lnTo>
                <a:lnTo>
                  <a:pt x="2222" y="2720"/>
                </a:lnTo>
                <a:lnTo>
                  <a:pt x="2227" y="2750"/>
                </a:lnTo>
                <a:lnTo>
                  <a:pt x="2232" y="2770"/>
                </a:lnTo>
                <a:lnTo>
                  <a:pt x="2237" y="2790"/>
                </a:lnTo>
                <a:lnTo>
                  <a:pt x="2243" y="2809"/>
                </a:lnTo>
                <a:lnTo>
                  <a:pt x="2249" y="2827"/>
                </a:lnTo>
                <a:lnTo>
                  <a:pt x="2256" y="2842"/>
                </a:lnTo>
                <a:lnTo>
                  <a:pt x="2264" y="2857"/>
                </a:lnTo>
                <a:lnTo>
                  <a:pt x="2272" y="2871"/>
                </a:lnTo>
                <a:lnTo>
                  <a:pt x="2281" y="2884"/>
                </a:lnTo>
                <a:lnTo>
                  <a:pt x="2291" y="2895"/>
                </a:lnTo>
                <a:lnTo>
                  <a:pt x="2301" y="2906"/>
                </a:lnTo>
                <a:lnTo>
                  <a:pt x="2311" y="2915"/>
                </a:lnTo>
                <a:lnTo>
                  <a:pt x="2324" y="2923"/>
                </a:lnTo>
                <a:lnTo>
                  <a:pt x="2335" y="2931"/>
                </a:lnTo>
                <a:lnTo>
                  <a:pt x="2347" y="2936"/>
                </a:lnTo>
                <a:lnTo>
                  <a:pt x="2360" y="2940"/>
                </a:lnTo>
                <a:lnTo>
                  <a:pt x="2372" y="2944"/>
                </a:lnTo>
                <a:lnTo>
                  <a:pt x="2387" y="2946"/>
                </a:lnTo>
                <a:lnTo>
                  <a:pt x="2401" y="2947"/>
                </a:lnTo>
                <a:lnTo>
                  <a:pt x="2415" y="2947"/>
                </a:lnTo>
                <a:lnTo>
                  <a:pt x="2430" y="2946"/>
                </a:lnTo>
                <a:lnTo>
                  <a:pt x="2445" y="2944"/>
                </a:lnTo>
                <a:lnTo>
                  <a:pt x="2461" y="2942"/>
                </a:lnTo>
                <a:lnTo>
                  <a:pt x="2477" y="2937"/>
                </a:lnTo>
                <a:lnTo>
                  <a:pt x="2493" y="2931"/>
                </a:lnTo>
                <a:lnTo>
                  <a:pt x="2511" y="2925"/>
                </a:lnTo>
                <a:lnTo>
                  <a:pt x="2527" y="2917"/>
                </a:lnTo>
                <a:lnTo>
                  <a:pt x="2546" y="2908"/>
                </a:lnTo>
                <a:lnTo>
                  <a:pt x="2563" y="2897"/>
                </a:lnTo>
                <a:lnTo>
                  <a:pt x="2581" y="2886"/>
                </a:lnTo>
                <a:lnTo>
                  <a:pt x="2599" y="2875"/>
                </a:lnTo>
                <a:lnTo>
                  <a:pt x="2618" y="2861"/>
                </a:lnTo>
                <a:lnTo>
                  <a:pt x="2637" y="2846"/>
                </a:lnTo>
                <a:lnTo>
                  <a:pt x="2701" y="2796"/>
                </a:lnTo>
                <a:lnTo>
                  <a:pt x="2764" y="2744"/>
                </a:lnTo>
                <a:lnTo>
                  <a:pt x="2825" y="2694"/>
                </a:lnTo>
                <a:lnTo>
                  <a:pt x="2884" y="2644"/>
                </a:lnTo>
                <a:lnTo>
                  <a:pt x="2944" y="2596"/>
                </a:lnTo>
                <a:lnTo>
                  <a:pt x="3002" y="2549"/>
                </a:lnTo>
                <a:lnTo>
                  <a:pt x="3057" y="2502"/>
                </a:lnTo>
                <a:lnTo>
                  <a:pt x="3112" y="2457"/>
                </a:lnTo>
                <a:lnTo>
                  <a:pt x="3167" y="2414"/>
                </a:lnTo>
                <a:lnTo>
                  <a:pt x="3220" y="2372"/>
                </a:lnTo>
                <a:lnTo>
                  <a:pt x="3271" y="2332"/>
                </a:lnTo>
                <a:lnTo>
                  <a:pt x="3323" y="2293"/>
                </a:lnTo>
                <a:lnTo>
                  <a:pt x="3372" y="2257"/>
                </a:lnTo>
                <a:lnTo>
                  <a:pt x="3421" y="2222"/>
                </a:lnTo>
                <a:lnTo>
                  <a:pt x="3470" y="2190"/>
                </a:lnTo>
                <a:lnTo>
                  <a:pt x="3518" y="2162"/>
                </a:lnTo>
                <a:lnTo>
                  <a:pt x="3516" y="2194"/>
                </a:lnTo>
                <a:lnTo>
                  <a:pt x="3514" y="2226"/>
                </a:lnTo>
                <a:lnTo>
                  <a:pt x="3514" y="2257"/>
                </a:lnTo>
                <a:lnTo>
                  <a:pt x="3514" y="2289"/>
                </a:lnTo>
                <a:lnTo>
                  <a:pt x="3516" y="2320"/>
                </a:lnTo>
                <a:lnTo>
                  <a:pt x="3520" y="2350"/>
                </a:lnTo>
                <a:lnTo>
                  <a:pt x="3523" y="2380"/>
                </a:lnTo>
                <a:lnTo>
                  <a:pt x="3527" y="2409"/>
                </a:lnTo>
                <a:lnTo>
                  <a:pt x="3533" y="2438"/>
                </a:lnTo>
                <a:lnTo>
                  <a:pt x="3541" y="2467"/>
                </a:lnTo>
                <a:lnTo>
                  <a:pt x="3548" y="2496"/>
                </a:lnTo>
                <a:lnTo>
                  <a:pt x="3557" y="2523"/>
                </a:lnTo>
                <a:lnTo>
                  <a:pt x="3567" y="2551"/>
                </a:lnTo>
                <a:lnTo>
                  <a:pt x="3578" y="2578"/>
                </a:lnTo>
                <a:lnTo>
                  <a:pt x="3590" y="2604"/>
                </a:lnTo>
                <a:lnTo>
                  <a:pt x="3605" y="2631"/>
                </a:lnTo>
                <a:lnTo>
                  <a:pt x="3619" y="2655"/>
                </a:lnTo>
                <a:lnTo>
                  <a:pt x="3634" y="2680"/>
                </a:lnTo>
                <a:lnTo>
                  <a:pt x="3650" y="2705"/>
                </a:lnTo>
                <a:lnTo>
                  <a:pt x="3667" y="2728"/>
                </a:lnTo>
                <a:lnTo>
                  <a:pt x="3686" y="2751"/>
                </a:lnTo>
                <a:lnTo>
                  <a:pt x="3705" y="2773"/>
                </a:lnTo>
                <a:lnTo>
                  <a:pt x="3725" y="2794"/>
                </a:lnTo>
                <a:lnTo>
                  <a:pt x="3746" y="2815"/>
                </a:lnTo>
                <a:lnTo>
                  <a:pt x="3769" y="2835"/>
                </a:lnTo>
                <a:lnTo>
                  <a:pt x="3793" y="2854"/>
                </a:lnTo>
                <a:lnTo>
                  <a:pt x="3817" y="2873"/>
                </a:lnTo>
                <a:lnTo>
                  <a:pt x="3842" y="2891"/>
                </a:lnTo>
                <a:lnTo>
                  <a:pt x="3868" y="2908"/>
                </a:lnTo>
                <a:lnTo>
                  <a:pt x="3897" y="2924"/>
                </a:lnTo>
                <a:lnTo>
                  <a:pt x="3925" y="2940"/>
                </a:lnTo>
                <a:lnTo>
                  <a:pt x="3953" y="2954"/>
                </a:lnTo>
                <a:lnTo>
                  <a:pt x="3929" y="2976"/>
                </a:lnTo>
                <a:lnTo>
                  <a:pt x="3901" y="2997"/>
                </a:lnTo>
                <a:lnTo>
                  <a:pt x="3874" y="3017"/>
                </a:lnTo>
                <a:lnTo>
                  <a:pt x="3843" y="3036"/>
                </a:lnTo>
                <a:lnTo>
                  <a:pt x="3828" y="3043"/>
                </a:lnTo>
                <a:lnTo>
                  <a:pt x="3812" y="3052"/>
                </a:lnTo>
                <a:lnTo>
                  <a:pt x="3796" y="3061"/>
                </a:lnTo>
                <a:lnTo>
                  <a:pt x="3778" y="3068"/>
                </a:lnTo>
                <a:lnTo>
                  <a:pt x="3762" y="3074"/>
                </a:lnTo>
                <a:lnTo>
                  <a:pt x="3743" y="3082"/>
                </a:lnTo>
                <a:lnTo>
                  <a:pt x="3724" y="3088"/>
                </a:lnTo>
                <a:lnTo>
                  <a:pt x="3707" y="3094"/>
                </a:lnTo>
                <a:lnTo>
                  <a:pt x="3702" y="3062"/>
                </a:lnTo>
                <a:lnTo>
                  <a:pt x="3693" y="3032"/>
                </a:lnTo>
                <a:lnTo>
                  <a:pt x="3681" y="3007"/>
                </a:lnTo>
                <a:lnTo>
                  <a:pt x="3665" y="2985"/>
                </a:lnTo>
                <a:lnTo>
                  <a:pt x="3645" y="2966"/>
                </a:lnTo>
                <a:lnTo>
                  <a:pt x="3622" y="2950"/>
                </a:lnTo>
                <a:lnTo>
                  <a:pt x="3597" y="2938"/>
                </a:lnTo>
                <a:lnTo>
                  <a:pt x="3568" y="2928"/>
                </a:lnTo>
                <a:lnTo>
                  <a:pt x="3537" y="2922"/>
                </a:lnTo>
                <a:lnTo>
                  <a:pt x="3505" y="2918"/>
                </a:lnTo>
                <a:lnTo>
                  <a:pt x="3470" y="2917"/>
                </a:lnTo>
                <a:lnTo>
                  <a:pt x="3433" y="2918"/>
                </a:lnTo>
                <a:lnTo>
                  <a:pt x="3397" y="2922"/>
                </a:lnTo>
                <a:lnTo>
                  <a:pt x="3358" y="2928"/>
                </a:lnTo>
                <a:lnTo>
                  <a:pt x="3319" y="2936"/>
                </a:lnTo>
                <a:lnTo>
                  <a:pt x="3279" y="2947"/>
                </a:lnTo>
                <a:lnTo>
                  <a:pt x="3241" y="2959"/>
                </a:lnTo>
                <a:lnTo>
                  <a:pt x="3201" y="2974"/>
                </a:lnTo>
                <a:lnTo>
                  <a:pt x="3161" y="2989"/>
                </a:lnTo>
                <a:lnTo>
                  <a:pt x="3123" y="3008"/>
                </a:lnTo>
                <a:lnTo>
                  <a:pt x="3086" y="3027"/>
                </a:lnTo>
                <a:lnTo>
                  <a:pt x="3049" y="3047"/>
                </a:lnTo>
                <a:lnTo>
                  <a:pt x="3015" y="3069"/>
                </a:lnTo>
                <a:lnTo>
                  <a:pt x="2982" y="3092"/>
                </a:lnTo>
                <a:lnTo>
                  <a:pt x="2951" y="3116"/>
                </a:lnTo>
                <a:lnTo>
                  <a:pt x="2923" y="3141"/>
                </a:lnTo>
                <a:lnTo>
                  <a:pt x="2897" y="3167"/>
                </a:lnTo>
                <a:lnTo>
                  <a:pt x="2873" y="3194"/>
                </a:lnTo>
                <a:lnTo>
                  <a:pt x="2855" y="3220"/>
                </a:lnTo>
                <a:lnTo>
                  <a:pt x="2837" y="3249"/>
                </a:lnTo>
                <a:lnTo>
                  <a:pt x="2825" y="3277"/>
                </a:lnTo>
                <a:lnTo>
                  <a:pt x="2816" y="3306"/>
                </a:lnTo>
                <a:lnTo>
                  <a:pt x="2810" y="3333"/>
                </a:lnTo>
                <a:lnTo>
                  <a:pt x="2803" y="3359"/>
                </a:lnTo>
                <a:lnTo>
                  <a:pt x="2795" y="3381"/>
                </a:lnTo>
                <a:lnTo>
                  <a:pt x="2787" y="3402"/>
                </a:lnTo>
                <a:lnTo>
                  <a:pt x="2779" y="3420"/>
                </a:lnTo>
                <a:lnTo>
                  <a:pt x="2769" y="3435"/>
                </a:lnTo>
                <a:lnTo>
                  <a:pt x="2761" y="3449"/>
                </a:lnTo>
                <a:lnTo>
                  <a:pt x="2752" y="3462"/>
                </a:lnTo>
                <a:lnTo>
                  <a:pt x="2742" y="3472"/>
                </a:lnTo>
                <a:lnTo>
                  <a:pt x="2733" y="3479"/>
                </a:lnTo>
                <a:lnTo>
                  <a:pt x="2723" y="3486"/>
                </a:lnTo>
                <a:lnTo>
                  <a:pt x="2713" y="3491"/>
                </a:lnTo>
                <a:lnTo>
                  <a:pt x="2703" y="3495"/>
                </a:lnTo>
                <a:lnTo>
                  <a:pt x="2692" y="3497"/>
                </a:lnTo>
                <a:lnTo>
                  <a:pt x="2681" y="3498"/>
                </a:lnTo>
                <a:lnTo>
                  <a:pt x="2671" y="3498"/>
                </a:lnTo>
                <a:lnTo>
                  <a:pt x="2676" y="3489"/>
                </a:lnTo>
                <a:lnTo>
                  <a:pt x="2680" y="3480"/>
                </a:lnTo>
                <a:lnTo>
                  <a:pt x="2682" y="3472"/>
                </a:lnTo>
                <a:lnTo>
                  <a:pt x="2685" y="3462"/>
                </a:lnTo>
                <a:lnTo>
                  <a:pt x="2688" y="3453"/>
                </a:lnTo>
                <a:lnTo>
                  <a:pt x="2689" y="3444"/>
                </a:lnTo>
                <a:lnTo>
                  <a:pt x="2690" y="3436"/>
                </a:lnTo>
                <a:lnTo>
                  <a:pt x="2690" y="3427"/>
                </a:lnTo>
                <a:lnTo>
                  <a:pt x="2690" y="3418"/>
                </a:lnTo>
                <a:lnTo>
                  <a:pt x="2689" y="3411"/>
                </a:lnTo>
                <a:lnTo>
                  <a:pt x="2686" y="3403"/>
                </a:lnTo>
                <a:lnTo>
                  <a:pt x="2684" y="3395"/>
                </a:lnTo>
                <a:lnTo>
                  <a:pt x="2682" y="3387"/>
                </a:lnTo>
                <a:lnTo>
                  <a:pt x="2680" y="3381"/>
                </a:lnTo>
                <a:lnTo>
                  <a:pt x="2676" y="3373"/>
                </a:lnTo>
                <a:lnTo>
                  <a:pt x="2672" y="3366"/>
                </a:lnTo>
                <a:lnTo>
                  <a:pt x="2663" y="3353"/>
                </a:lnTo>
                <a:lnTo>
                  <a:pt x="2652" y="3341"/>
                </a:lnTo>
                <a:lnTo>
                  <a:pt x="2639" y="3330"/>
                </a:lnTo>
                <a:lnTo>
                  <a:pt x="2626" y="3320"/>
                </a:lnTo>
                <a:lnTo>
                  <a:pt x="2610" y="3312"/>
                </a:lnTo>
                <a:lnTo>
                  <a:pt x="2592" y="3304"/>
                </a:lnTo>
                <a:lnTo>
                  <a:pt x="2575" y="3298"/>
                </a:lnTo>
                <a:lnTo>
                  <a:pt x="2556" y="3294"/>
                </a:lnTo>
                <a:lnTo>
                  <a:pt x="2534" y="3290"/>
                </a:lnTo>
                <a:lnTo>
                  <a:pt x="2512" y="3287"/>
                </a:lnTo>
                <a:lnTo>
                  <a:pt x="2489" y="3286"/>
                </a:lnTo>
                <a:lnTo>
                  <a:pt x="2467" y="3285"/>
                </a:lnTo>
                <a:lnTo>
                  <a:pt x="2445" y="3286"/>
                </a:lnTo>
                <a:lnTo>
                  <a:pt x="2423" y="3288"/>
                </a:lnTo>
                <a:lnTo>
                  <a:pt x="2401" y="3290"/>
                </a:lnTo>
                <a:lnTo>
                  <a:pt x="2378" y="3294"/>
                </a:lnTo>
                <a:lnTo>
                  <a:pt x="2357" y="3297"/>
                </a:lnTo>
                <a:lnTo>
                  <a:pt x="2336" y="3299"/>
                </a:lnTo>
                <a:lnTo>
                  <a:pt x="2314" y="3300"/>
                </a:lnTo>
                <a:lnTo>
                  <a:pt x="2291" y="3300"/>
                </a:lnTo>
                <a:lnTo>
                  <a:pt x="2269" y="3299"/>
                </a:lnTo>
                <a:lnTo>
                  <a:pt x="2247" y="3296"/>
                </a:lnTo>
                <a:lnTo>
                  <a:pt x="2225" y="3292"/>
                </a:lnTo>
                <a:lnTo>
                  <a:pt x="2203" y="3287"/>
                </a:lnTo>
                <a:lnTo>
                  <a:pt x="2182" y="3279"/>
                </a:lnTo>
                <a:lnTo>
                  <a:pt x="2161" y="3270"/>
                </a:lnTo>
                <a:lnTo>
                  <a:pt x="2152" y="3265"/>
                </a:lnTo>
                <a:lnTo>
                  <a:pt x="2142" y="3259"/>
                </a:lnTo>
                <a:lnTo>
                  <a:pt x="2133" y="3252"/>
                </a:lnTo>
                <a:lnTo>
                  <a:pt x="2124" y="3246"/>
                </a:lnTo>
                <a:lnTo>
                  <a:pt x="2116" y="3239"/>
                </a:lnTo>
                <a:lnTo>
                  <a:pt x="2107" y="3230"/>
                </a:lnTo>
                <a:lnTo>
                  <a:pt x="2099" y="3223"/>
                </a:lnTo>
                <a:lnTo>
                  <a:pt x="2091" y="3214"/>
                </a:lnTo>
                <a:lnTo>
                  <a:pt x="2083" y="3204"/>
                </a:lnTo>
                <a:lnTo>
                  <a:pt x="2077" y="3194"/>
                </a:lnTo>
                <a:lnTo>
                  <a:pt x="2071" y="3183"/>
                </a:lnTo>
                <a:lnTo>
                  <a:pt x="2065" y="3172"/>
                </a:lnTo>
                <a:lnTo>
                  <a:pt x="2044" y="3127"/>
                </a:lnTo>
                <a:lnTo>
                  <a:pt x="2021" y="3085"/>
                </a:lnTo>
                <a:lnTo>
                  <a:pt x="2000" y="3044"/>
                </a:lnTo>
                <a:lnTo>
                  <a:pt x="1979" y="3007"/>
                </a:lnTo>
                <a:lnTo>
                  <a:pt x="1958" y="2970"/>
                </a:lnTo>
                <a:lnTo>
                  <a:pt x="1936" y="2937"/>
                </a:lnTo>
                <a:lnTo>
                  <a:pt x="1925" y="2921"/>
                </a:lnTo>
                <a:lnTo>
                  <a:pt x="1914" y="2906"/>
                </a:lnTo>
                <a:lnTo>
                  <a:pt x="1902" y="2892"/>
                </a:lnTo>
                <a:lnTo>
                  <a:pt x="1891" y="2877"/>
                </a:lnTo>
                <a:lnTo>
                  <a:pt x="1879" y="2864"/>
                </a:lnTo>
                <a:lnTo>
                  <a:pt x="1867" y="2853"/>
                </a:lnTo>
                <a:lnTo>
                  <a:pt x="1854" y="2842"/>
                </a:lnTo>
                <a:lnTo>
                  <a:pt x="1842" y="2831"/>
                </a:lnTo>
                <a:lnTo>
                  <a:pt x="1830" y="2821"/>
                </a:lnTo>
                <a:lnTo>
                  <a:pt x="1818" y="2812"/>
                </a:lnTo>
                <a:lnTo>
                  <a:pt x="1805" y="2805"/>
                </a:lnTo>
                <a:lnTo>
                  <a:pt x="1791" y="2798"/>
                </a:lnTo>
                <a:lnTo>
                  <a:pt x="1777" y="2792"/>
                </a:lnTo>
                <a:lnTo>
                  <a:pt x="1764" y="2787"/>
                </a:lnTo>
                <a:lnTo>
                  <a:pt x="1749" y="2784"/>
                </a:lnTo>
                <a:lnTo>
                  <a:pt x="1735" y="2781"/>
                </a:lnTo>
                <a:lnTo>
                  <a:pt x="1719" y="2779"/>
                </a:lnTo>
                <a:lnTo>
                  <a:pt x="1704" y="2779"/>
                </a:lnTo>
                <a:lnTo>
                  <a:pt x="1688" y="2780"/>
                </a:lnTo>
                <a:lnTo>
                  <a:pt x="1673" y="2782"/>
                </a:lnTo>
                <a:lnTo>
                  <a:pt x="1676" y="2757"/>
                </a:lnTo>
                <a:lnTo>
                  <a:pt x="1682" y="2732"/>
                </a:lnTo>
                <a:lnTo>
                  <a:pt x="1687" y="2708"/>
                </a:lnTo>
                <a:lnTo>
                  <a:pt x="1695" y="2684"/>
                </a:lnTo>
                <a:lnTo>
                  <a:pt x="1699" y="2672"/>
                </a:lnTo>
                <a:lnTo>
                  <a:pt x="1704" y="2659"/>
                </a:lnTo>
                <a:lnTo>
                  <a:pt x="1709" y="2648"/>
                </a:lnTo>
                <a:lnTo>
                  <a:pt x="1716" y="2637"/>
                </a:lnTo>
                <a:lnTo>
                  <a:pt x="1723" y="2626"/>
                </a:lnTo>
                <a:lnTo>
                  <a:pt x="1730" y="2615"/>
                </a:lnTo>
                <a:lnTo>
                  <a:pt x="1738" y="2606"/>
                </a:lnTo>
                <a:lnTo>
                  <a:pt x="1748" y="2596"/>
                </a:lnTo>
                <a:lnTo>
                  <a:pt x="1759" y="2585"/>
                </a:lnTo>
                <a:lnTo>
                  <a:pt x="1771" y="2576"/>
                </a:lnTo>
                <a:lnTo>
                  <a:pt x="1785" y="2569"/>
                </a:lnTo>
                <a:lnTo>
                  <a:pt x="1797" y="2563"/>
                </a:lnTo>
                <a:lnTo>
                  <a:pt x="1808" y="2559"/>
                </a:lnTo>
                <a:lnTo>
                  <a:pt x="1821" y="2555"/>
                </a:lnTo>
                <a:lnTo>
                  <a:pt x="1834" y="2554"/>
                </a:lnTo>
                <a:lnTo>
                  <a:pt x="1848" y="2555"/>
                </a:lnTo>
                <a:lnTo>
                  <a:pt x="1862" y="2558"/>
                </a:lnTo>
                <a:lnTo>
                  <a:pt x="1874" y="2562"/>
                </a:lnTo>
                <a:lnTo>
                  <a:pt x="1889" y="2567"/>
                </a:lnTo>
                <a:lnTo>
                  <a:pt x="1903" y="2574"/>
                </a:lnTo>
                <a:lnTo>
                  <a:pt x="1917" y="2582"/>
                </a:lnTo>
                <a:lnTo>
                  <a:pt x="1931" y="2592"/>
                </a:lnTo>
                <a:lnTo>
                  <a:pt x="1945" y="2604"/>
                </a:lnTo>
                <a:lnTo>
                  <a:pt x="1961" y="2617"/>
                </a:lnTo>
                <a:lnTo>
                  <a:pt x="1972" y="2628"/>
                </a:lnTo>
                <a:lnTo>
                  <a:pt x="1983" y="2641"/>
                </a:lnTo>
                <a:lnTo>
                  <a:pt x="1994" y="2653"/>
                </a:lnTo>
                <a:lnTo>
                  <a:pt x="2004" y="2665"/>
                </a:lnTo>
                <a:lnTo>
                  <a:pt x="2026" y="2694"/>
                </a:lnTo>
                <a:lnTo>
                  <a:pt x="2047" y="2725"/>
                </a:lnTo>
                <a:lnTo>
                  <a:pt x="2068" y="2757"/>
                </a:lnTo>
                <a:lnTo>
                  <a:pt x="2090" y="2791"/>
                </a:lnTo>
                <a:lnTo>
                  <a:pt x="2111" y="2827"/>
                </a:lnTo>
                <a:lnTo>
                  <a:pt x="2133" y="2863"/>
                </a:lnTo>
                <a:lnTo>
                  <a:pt x="2114" y="2807"/>
                </a:lnTo>
                <a:lnTo>
                  <a:pt x="2098" y="2758"/>
                </a:lnTo>
                <a:lnTo>
                  <a:pt x="2083" y="2718"/>
                </a:lnTo>
                <a:lnTo>
                  <a:pt x="2069" y="2683"/>
                </a:lnTo>
                <a:lnTo>
                  <a:pt x="2061" y="2666"/>
                </a:lnTo>
                <a:lnTo>
                  <a:pt x="2054" y="2651"/>
                </a:lnTo>
                <a:lnTo>
                  <a:pt x="2046" y="2635"/>
                </a:lnTo>
                <a:lnTo>
                  <a:pt x="2038" y="2621"/>
                </a:lnTo>
                <a:lnTo>
                  <a:pt x="2018" y="2590"/>
                </a:lnTo>
                <a:lnTo>
                  <a:pt x="1996" y="2558"/>
                </a:lnTo>
                <a:lnTo>
                  <a:pt x="1986" y="2548"/>
                </a:lnTo>
                <a:lnTo>
                  <a:pt x="1978" y="2538"/>
                </a:lnTo>
                <a:lnTo>
                  <a:pt x="1968" y="2529"/>
                </a:lnTo>
                <a:lnTo>
                  <a:pt x="1960" y="2520"/>
                </a:lnTo>
                <a:lnTo>
                  <a:pt x="1950" y="2512"/>
                </a:lnTo>
                <a:lnTo>
                  <a:pt x="1940" y="2506"/>
                </a:lnTo>
                <a:lnTo>
                  <a:pt x="1930" y="2499"/>
                </a:lnTo>
                <a:lnTo>
                  <a:pt x="1919" y="2494"/>
                </a:lnTo>
                <a:lnTo>
                  <a:pt x="1907" y="2488"/>
                </a:lnTo>
                <a:lnTo>
                  <a:pt x="1896" y="2485"/>
                </a:lnTo>
                <a:lnTo>
                  <a:pt x="1885" y="2481"/>
                </a:lnTo>
                <a:lnTo>
                  <a:pt x="1874" y="2479"/>
                </a:lnTo>
                <a:lnTo>
                  <a:pt x="1863" y="2477"/>
                </a:lnTo>
                <a:lnTo>
                  <a:pt x="1852" y="2477"/>
                </a:lnTo>
                <a:lnTo>
                  <a:pt x="1841" y="2476"/>
                </a:lnTo>
                <a:lnTo>
                  <a:pt x="1830" y="2477"/>
                </a:lnTo>
                <a:lnTo>
                  <a:pt x="1819" y="2477"/>
                </a:lnTo>
                <a:lnTo>
                  <a:pt x="1808" y="2478"/>
                </a:lnTo>
                <a:lnTo>
                  <a:pt x="1797" y="2480"/>
                </a:lnTo>
                <a:lnTo>
                  <a:pt x="1786" y="2484"/>
                </a:lnTo>
                <a:lnTo>
                  <a:pt x="1775" y="2487"/>
                </a:lnTo>
                <a:lnTo>
                  <a:pt x="1764" y="2491"/>
                </a:lnTo>
                <a:lnTo>
                  <a:pt x="1753" y="2496"/>
                </a:lnTo>
                <a:lnTo>
                  <a:pt x="1742" y="2501"/>
                </a:lnTo>
                <a:lnTo>
                  <a:pt x="1732" y="2508"/>
                </a:lnTo>
                <a:lnTo>
                  <a:pt x="1722" y="2513"/>
                </a:lnTo>
                <a:lnTo>
                  <a:pt x="1712" y="2521"/>
                </a:lnTo>
                <a:lnTo>
                  <a:pt x="1702" y="2529"/>
                </a:lnTo>
                <a:lnTo>
                  <a:pt x="1693" y="2537"/>
                </a:lnTo>
                <a:lnTo>
                  <a:pt x="1684" y="2546"/>
                </a:lnTo>
                <a:lnTo>
                  <a:pt x="1675" y="2554"/>
                </a:lnTo>
                <a:lnTo>
                  <a:pt x="1666" y="2565"/>
                </a:lnTo>
                <a:lnTo>
                  <a:pt x="1591" y="2533"/>
                </a:lnTo>
                <a:lnTo>
                  <a:pt x="1619" y="2507"/>
                </a:lnTo>
                <a:lnTo>
                  <a:pt x="1647" y="2477"/>
                </a:lnTo>
                <a:lnTo>
                  <a:pt x="1677" y="2447"/>
                </a:lnTo>
                <a:lnTo>
                  <a:pt x="1709" y="2418"/>
                </a:lnTo>
                <a:lnTo>
                  <a:pt x="1726" y="2404"/>
                </a:lnTo>
                <a:lnTo>
                  <a:pt x="1743" y="2390"/>
                </a:lnTo>
                <a:lnTo>
                  <a:pt x="1760" y="2377"/>
                </a:lnTo>
                <a:lnTo>
                  <a:pt x="1777" y="2366"/>
                </a:lnTo>
                <a:lnTo>
                  <a:pt x="1795" y="2355"/>
                </a:lnTo>
                <a:lnTo>
                  <a:pt x="1811" y="2344"/>
                </a:lnTo>
                <a:lnTo>
                  <a:pt x="1830" y="2335"/>
                </a:lnTo>
                <a:lnTo>
                  <a:pt x="1847" y="2328"/>
                </a:lnTo>
                <a:lnTo>
                  <a:pt x="1864" y="2322"/>
                </a:lnTo>
                <a:lnTo>
                  <a:pt x="1882" y="2318"/>
                </a:lnTo>
                <a:lnTo>
                  <a:pt x="1899" y="2315"/>
                </a:lnTo>
                <a:lnTo>
                  <a:pt x="1917" y="2314"/>
                </a:lnTo>
                <a:lnTo>
                  <a:pt x="1934" y="2316"/>
                </a:lnTo>
                <a:lnTo>
                  <a:pt x="1952" y="2320"/>
                </a:lnTo>
                <a:lnTo>
                  <a:pt x="1968" y="2325"/>
                </a:lnTo>
                <a:lnTo>
                  <a:pt x="1985" y="2333"/>
                </a:lnTo>
                <a:lnTo>
                  <a:pt x="2002" y="2344"/>
                </a:lnTo>
                <a:lnTo>
                  <a:pt x="2018" y="2359"/>
                </a:lnTo>
                <a:lnTo>
                  <a:pt x="2033" y="2375"/>
                </a:lnTo>
                <a:lnTo>
                  <a:pt x="2049" y="2394"/>
                </a:lnTo>
                <a:lnTo>
                  <a:pt x="2064" y="2417"/>
                </a:lnTo>
                <a:lnTo>
                  <a:pt x="2078" y="2443"/>
                </a:lnTo>
                <a:lnTo>
                  <a:pt x="2092" y="2471"/>
                </a:lnTo>
                <a:lnTo>
                  <a:pt x="2106" y="2505"/>
                </a:lnTo>
                <a:lnTo>
                  <a:pt x="2106" y="2482"/>
                </a:lnTo>
                <a:lnTo>
                  <a:pt x="2102" y="2460"/>
                </a:lnTo>
                <a:lnTo>
                  <a:pt x="2097" y="2438"/>
                </a:lnTo>
                <a:lnTo>
                  <a:pt x="2091" y="2416"/>
                </a:lnTo>
                <a:lnTo>
                  <a:pt x="2083" y="2394"/>
                </a:lnTo>
                <a:lnTo>
                  <a:pt x="2073" y="2373"/>
                </a:lnTo>
                <a:lnTo>
                  <a:pt x="2062" y="2353"/>
                </a:lnTo>
                <a:lnTo>
                  <a:pt x="2051" y="2333"/>
                </a:lnTo>
                <a:lnTo>
                  <a:pt x="2039" y="2315"/>
                </a:lnTo>
                <a:lnTo>
                  <a:pt x="2024" y="2300"/>
                </a:lnTo>
                <a:lnTo>
                  <a:pt x="2017" y="2292"/>
                </a:lnTo>
                <a:lnTo>
                  <a:pt x="2008" y="2286"/>
                </a:lnTo>
                <a:lnTo>
                  <a:pt x="2000" y="2278"/>
                </a:lnTo>
                <a:lnTo>
                  <a:pt x="1993" y="2273"/>
                </a:lnTo>
                <a:lnTo>
                  <a:pt x="1985" y="2267"/>
                </a:lnTo>
                <a:lnTo>
                  <a:pt x="1975" y="2263"/>
                </a:lnTo>
                <a:lnTo>
                  <a:pt x="1966" y="2258"/>
                </a:lnTo>
                <a:lnTo>
                  <a:pt x="1957" y="2256"/>
                </a:lnTo>
                <a:lnTo>
                  <a:pt x="1948" y="2252"/>
                </a:lnTo>
                <a:lnTo>
                  <a:pt x="1938" y="2250"/>
                </a:lnTo>
                <a:lnTo>
                  <a:pt x="1929" y="2249"/>
                </a:lnTo>
                <a:lnTo>
                  <a:pt x="1919" y="2248"/>
                </a:lnTo>
                <a:lnTo>
                  <a:pt x="1905" y="2248"/>
                </a:lnTo>
                <a:lnTo>
                  <a:pt x="1892" y="2249"/>
                </a:lnTo>
                <a:lnTo>
                  <a:pt x="1880" y="2250"/>
                </a:lnTo>
                <a:lnTo>
                  <a:pt x="1867" y="2252"/>
                </a:lnTo>
                <a:lnTo>
                  <a:pt x="1854" y="2255"/>
                </a:lnTo>
                <a:lnTo>
                  <a:pt x="1841" y="2257"/>
                </a:lnTo>
                <a:lnTo>
                  <a:pt x="1830" y="2261"/>
                </a:lnTo>
                <a:lnTo>
                  <a:pt x="1817" y="2267"/>
                </a:lnTo>
                <a:lnTo>
                  <a:pt x="1803" y="2271"/>
                </a:lnTo>
                <a:lnTo>
                  <a:pt x="1789" y="2278"/>
                </a:lnTo>
                <a:lnTo>
                  <a:pt x="1775" y="2286"/>
                </a:lnTo>
                <a:lnTo>
                  <a:pt x="1761" y="2293"/>
                </a:lnTo>
                <a:lnTo>
                  <a:pt x="1746" y="2303"/>
                </a:lnTo>
                <a:lnTo>
                  <a:pt x="1730" y="2313"/>
                </a:lnTo>
                <a:lnTo>
                  <a:pt x="1713" y="2324"/>
                </a:lnTo>
                <a:lnTo>
                  <a:pt x="1696" y="2338"/>
                </a:lnTo>
                <a:close/>
                <a:moveTo>
                  <a:pt x="2524" y="2032"/>
                </a:moveTo>
                <a:lnTo>
                  <a:pt x="2495" y="2038"/>
                </a:lnTo>
                <a:lnTo>
                  <a:pt x="2467" y="2044"/>
                </a:lnTo>
                <a:lnTo>
                  <a:pt x="2439" y="2049"/>
                </a:lnTo>
                <a:lnTo>
                  <a:pt x="2412" y="2053"/>
                </a:lnTo>
                <a:lnTo>
                  <a:pt x="2383" y="2055"/>
                </a:lnTo>
                <a:lnTo>
                  <a:pt x="2357" y="2058"/>
                </a:lnTo>
                <a:lnTo>
                  <a:pt x="2329" y="2058"/>
                </a:lnTo>
                <a:lnTo>
                  <a:pt x="2304" y="2055"/>
                </a:lnTo>
                <a:lnTo>
                  <a:pt x="2290" y="2053"/>
                </a:lnTo>
                <a:lnTo>
                  <a:pt x="2277" y="2051"/>
                </a:lnTo>
                <a:lnTo>
                  <a:pt x="2264" y="2049"/>
                </a:lnTo>
                <a:lnTo>
                  <a:pt x="2252" y="2045"/>
                </a:lnTo>
                <a:lnTo>
                  <a:pt x="2238" y="2042"/>
                </a:lnTo>
                <a:lnTo>
                  <a:pt x="2227" y="2037"/>
                </a:lnTo>
                <a:lnTo>
                  <a:pt x="2215" y="2032"/>
                </a:lnTo>
                <a:lnTo>
                  <a:pt x="2203" y="2027"/>
                </a:lnTo>
                <a:lnTo>
                  <a:pt x="2191" y="2020"/>
                </a:lnTo>
                <a:lnTo>
                  <a:pt x="2179" y="2013"/>
                </a:lnTo>
                <a:lnTo>
                  <a:pt x="2168" y="2006"/>
                </a:lnTo>
                <a:lnTo>
                  <a:pt x="2156" y="1997"/>
                </a:lnTo>
                <a:lnTo>
                  <a:pt x="2145" y="1988"/>
                </a:lnTo>
                <a:lnTo>
                  <a:pt x="2134" y="1978"/>
                </a:lnTo>
                <a:lnTo>
                  <a:pt x="2124" y="1967"/>
                </a:lnTo>
                <a:lnTo>
                  <a:pt x="2113" y="1956"/>
                </a:lnTo>
                <a:lnTo>
                  <a:pt x="2071" y="1897"/>
                </a:lnTo>
                <a:lnTo>
                  <a:pt x="2089" y="1899"/>
                </a:lnTo>
                <a:lnTo>
                  <a:pt x="2104" y="1902"/>
                </a:lnTo>
                <a:lnTo>
                  <a:pt x="2119" y="1902"/>
                </a:lnTo>
                <a:lnTo>
                  <a:pt x="2132" y="1901"/>
                </a:lnTo>
                <a:lnTo>
                  <a:pt x="2144" y="1898"/>
                </a:lnTo>
                <a:lnTo>
                  <a:pt x="2154" y="1896"/>
                </a:lnTo>
                <a:lnTo>
                  <a:pt x="2164" y="1892"/>
                </a:lnTo>
                <a:lnTo>
                  <a:pt x="2172" y="1888"/>
                </a:lnTo>
                <a:lnTo>
                  <a:pt x="2180" y="1884"/>
                </a:lnTo>
                <a:lnTo>
                  <a:pt x="2185" y="1878"/>
                </a:lnTo>
                <a:lnTo>
                  <a:pt x="2191" y="1872"/>
                </a:lnTo>
                <a:lnTo>
                  <a:pt x="2194" y="1866"/>
                </a:lnTo>
                <a:lnTo>
                  <a:pt x="2197" y="1858"/>
                </a:lnTo>
                <a:lnTo>
                  <a:pt x="2201" y="1852"/>
                </a:lnTo>
                <a:lnTo>
                  <a:pt x="2202" y="1844"/>
                </a:lnTo>
                <a:lnTo>
                  <a:pt x="2203" y="1836"/>
                </a:lnTo>
                <a:lnTo>
                  <a:pt x="2203" y="1827"/>
                </a:lnTo>
                <a:lnTo>
                  <a:pt x="2203" y="1820"/>
                </a:lnTo>
                <a:lnTo>
                  <a:pt x="2201" y="1812"/>
                </a:lnTo>
                <a:lnTo>
                  <a:pt x="2200" y="1804"/>
                </a:lnTo>
                <a:lnTo>
                  <a:pt x="2196" y="1797"/>
                </a:lnTo>
                <a:lnTo>
                  <a:pt x="2194" y="1790"/>
                </a:lnTo>
                <a:lnTo>
                  <a:pt x="2190" y="1781"/>
                </a:lnTo>
                <a:lnTo>
                  <a:pt x="2184" y="1774"/>
                </a:lnTo>
                <a:lnTo>
                  <a:pt x="2174" y="1760"/>
                </a:lnTo>
                <a:lnTo>
                  <a:pt x="2162" y="1748"/>
                </a:lnTo>
                <a:lnTo>
                  <a:pt x="2148" y="1735"/>
                </a:lnTo>
                <a:lnTo>
                  <a:pt x="2132" y="1722"/>
                </a:lnTo>
                <a:lnTo>
                  <a:pt x="2116" y="1710"/>
                </a:lnTo>
                <a:lnTo>
                  <a:pt x="2097" y="1699"/>
                </a:lnTo>
                <a:lnTo>
                  <a:pt x="2078" y="1688"/>
                </a:lnTo>
                <a:lnTo>
                  <a:pt x="2058" y="1677"/>
                </a:lnTo>
                <a:lnTo>
                  <a:pt x="2018" y="1657"/>
                </a:lnTo>
                <a:lnTo>
                  <a:pt x="1977" y="1637"/>
                </a:lnTo>
                <a:lnTo>
                  <a:pt x="2067" y="2105"/>
                </a:lnTo>
                <a:lnTo>
                  <a:pt x="2087" y="2114"/>
                </a:lnTo>
                <a:lnTo>
                  <a:pt x="2107" y="2125"/>
                </a:lnTo>
                <a:lnTo>
                  <a:pt x="2125" y="2137"/>
                </a:lnTo>
                <a:lnTo>
                  <a:pt x="2143" y="2152"/>
                </a:lnTo>
                <a:lnTo>
                  <a:pt x="2161" y="2167"/>
                </a:lnTo>
                <a:lnTo>
                  <a:pt x="2176" y="2183"/>
                </a:lnTo>
                <a:lnTo>
                  <a:pt x="2193" y="2201"/>
                </a:lnTo>
                <a:lnTo>
                  <a:pt x="2206" y="2222"/>
                </a:lnTo>
                <a:lnTo>
                  <a:pt x="2213" y="2234"/>
                </a:lnTo>
                <a:lnTo>
                  <a:pt x="2220" y="2245"/>
                </a:lnTo>
                <a:lnTo>
                  <a:pt x="2226" y="2257"/>
                </a:lnTo>
                <a:lnTo>
                  <a:pt x="2231" y="2270"/>
                </a:lnTo>
                <a:lnTo>
                  <a:pt x="2237" y="2283"/>
                </a:lnTo>
                <a:lnTo>
                  <a:pt x="2242" y="2298"/>
                </a:lnTo>
                <a:lnTo>
                  <a:pt x="2247" y="2311"/>
                </a:lnTo>
                <a:lnTo>
                  <a:pt x="2250" y="2326"/>
                </a:lnTo>
                <a:lnTo>
                  <a:pt x="2259" y="2360"/>
                </a:lnTo>
                <a:lnTo>
                  <a:pt x="2266" y="2395"/>
                </a:lnTo>
                <a:lnTo>
                  <a:pt x="2272" y="2433"/>
                </a:lnTo>
                <a:lnTo>
                  <a:pt x="2274" y="2476"/>
                </a:lnTo>
                <a:lnTo>
                  <a:pt x="2276" y="2507"/>
                </a:lnTo>
                <a:lnTo>
                  <a:pt x="2278" y="2538"/>
                </a:lnTo>
                <a:lnTo>
                  <a:pt x="2281" y="2570"/>
                </a:lnTo>
                <a:lnTo>
                  <a:pt x="2283" y="2601"/>
                </a:lnTo>
                <a:lnTo>
                  <a:pt x="2287" y="2632"/>
                </a:lnTo>
                <a:lnTo>
                  <a:pt x="2291" y="2664"/>
                </a:lnTo>
                <a:lnTo>
                  <a:pt x="2296" y="2695"/>
                </a:lnTo>
                <a:lnTo>
                  <a:pt x="2302" y="2725"/>
                </a:lnTo>
                <a:lnTo>
                  <a:pt x="2306" y="2742"/>
                </a:lnTo>
                <a:lnTo>
                  <a:pt x="2310" y="2759"/>
                </a:lnTo>
                <a:lnTo>
                  <a:pt x="2316" y="2773"/>
                </a:lnTo>
                <a:lnTo>
                  <a:pt x="2320" y="2787"/>
                </a:lnTo>
                <a:lnTo>
                  <a:pt x="2326" y="2799"/>
                </a:lnTo>
                <a:lnTo>
                  <a:pt x="2331" y="2810"/>
                </a:lnTo>
                <a:lnTo>
                  <a:pt x="2338" y="2820"/>
                </a:lnTo>
                <a:lnTo>
                  <a:pt x="2345" y="2830"/>
                </a:lnTo>
                <a:lnTo>
                  <a:pt x="2351" y="2838"/>
                </a:lnTo>
                <a:lnTo>
                  <a:pt x="2359" y="2843"/>
                </a:lnTo>
                <a:lnTo>
                  <a:pt x="2367" y="2850"/>
                </a:lnTo>
                <a:lnTo>
                  <a:pt x="2374" y="2854"/>
                </a:lnTo>
                <a:lnTo>
                  <a:pt x="2382" y="2857"/>
                </a:lnTo>
                <a:lnTo>
                  <a:pt x="2391" y="2861"/>
                </a:lnTo>
                <a:lnTo>
                  <a:pt x="2400" y="2863"/>
                </a:lnTo>
                <a:lnTo>
                  <a:pt x="2409" y="2864"/>
                </a:lnTo>
                <a:lnTo>
                  <a:pt x="2418" y="2864"/>
                </a:lnTo>
                <a:lnTo>
                  <a:pt x="2426" y="2863"/>
                </a:lnTo>
                <a:lnTo>
                  <a:pt x="2437" y="2862"/>
                </a:lnTo>
                <a:lnTo>
                  <a:pt x="2447" y="2860"/>
                </a:lnTo>
                <a:lnTo>
                  <a:pt x="2457" y="2856"/>
                </a:lnTo>
                <a:lnTo>
                  <a:pt x="2467" y="2853"/>
                </a:lnTo>
                <a:lnTo>
                  <a:pt x="2477" y="2849"/>
                </a:lnTo>
                <a:lnTo>
                  <a:pt x="2488" y="2843"/>
                </a:lnTo>
                <a:lnTo>
                  <a:pt x="2509" y="2831"/>
                </a:lnTo>
                <a:lnTo>
                  <a:pt x="2532" y="2818"/>
                </a:lnTo>
                <a:lnTo>
                  <a:pt x="2554" y="2801"/>
                </a:lnTo>
                <a:lnTo>
                  <a:pt x="2577" y="2784"/>
                </a:lnTo>
                <a:lnTo>
                  <a:pt x="2649" y="2725"/>
                </a:lnTo>
                <a:lnTo>
                  <a:pt x="2722" y="2666"/>
                </a:lnTo>
                <a:lnTo>
                  <a:pt x="2794" y="2609"/>
                </a:lnTo>
                <a:lnTo>
                  <a:pt x="2867" y="2550"/>
                </a:lnTo>
                <a:lnTo>
                  <a:pt x="2939" y="2490"/>
                </a:lnTo>
                <a:lnTo>
                  <a:pt x="3012" y="2433"/>
                </a:lnTo>
                <a:lnTo>
                  <a:pt x="3085" y="2374"/>
                </a:lnTo>
                <a:lnTo>
                  <a:pt x="3157" y="2314"/>
                </a:lnTo>
                <a:lnTo>
                  <a:pt x="3159" y="2288"/>
                </a:lnTo>
                <a:lnTo>
                  <a:pt x="3159" y="2260"/>
                </a:lnTo>
                <a:lnTo>
                  <a:pt x="3159" y="2234"/>
                </a:lnTo>
                <a:lnTo>
                  <a:pt x="3157" y="2209"/>
                </a:lnTo>
                <a:lnTo>
                  <a:pt x="3156" y="2197"/>
                </a:lnTo>
                <a:lnTo>
                  <a:pt x="3153" y="2185"/>
                </a:lnTo>
                <a:lnTo>
                  <a:pt x="3150" y="2173"/>
                </a:lnTo>
                <a:lnTo>
                  <a:pt x="3146" y="2162"/>
                </a:lnTo>
                <a:lnTo>
                  <a:pt x="3142" y="2151"/>
                </a:lnTo>
                <a:lnTo>
                  <a:pt x="3137" y="2139"/>
                </a:lnTo>
                <a:lnTo>
                  <a:pt x="3132" y="2128"/>
                </a:lnTo>
                <a:lnTo>
                  <a:pt x="3126" y="2118"/>
                </a:lnTo>
                <a:lnTo>
                  <a:pt x="3119" y="2109"/>
                </a:lnTo>
                <a:lnTo>
                  <a:pt x="3111" y="2100"/>
                </a:lnTo>
                <a:lnTo>
                  <a:pt x="3102" y="2090"/>
                </a:lnTo>
                <a:lnTo>
                  <a:pt x="3094" y="2081"/>
                </a:lnTo>
                <a:lnTo>
                  <a:pt x="3084" y="2072"/>
                </a:lnTo>
                <a:lnTo>
                  <a:pt x="3073" y="2064"/>
                </a:lnTo>
                <a:lnTo>
                  <a:pt x="3060" y="2057"/>
                </a:lnTo>
                <a:lnTo>
                  <a:pt x="3047" y="2049"/>
                </a:lnTo>
                <a:lnTo>
                  <a:pt x="3034" y="2042"/>
                </a:lnTo>
                <a:lnTo>
                  <a:pt x="3018" y="2035"/>
                </a:lnTo>
                <a:lnTo>
                  <a:pt x="3002" y="2029"/>
                </a:lnTo>
                <a:lnTo>
                  <a:pt x="2985" y="2023"/>
                </a:lnTo>
                <a:lnTo>
                  <a:pt x="2966" y="2018"/>
                </a:lnTo>
                <a:lnTo>
                  <a:pt x="2946" y="2013"/>
                </a:lnTo>
                <a:lnTo>
                  <a:pt x="2925" y="2008"/>
                </a:lnTo>
                <a:lnTo>
                  <a:pt x="2904" y="2003"/>
                </a:lnTo>
                <a:lnTo>
                  <a:pt x="2877" y="2000"/>
                </a:lnTo>
                <a:lnTo>
                  <a:pt x="2850" y="1997"/>
                </a:lnTo>
                <a:lnTo>
                  <a:pt x="2826" y="1993"/>
                </a:lnTo>
                <a:lnTo>
                  <a:pt x="2803" y="1992"/>
                </a:lnTo>
                <a:lnTo>
                  <a:pt x="2780" y="1992"/>
                </a:lnTo>
                <a:lnTo>
                  <a:pt x="2759" y="1993"/>
                </a:lnTo>
                <a:lnTo>
                  <a:pt x="2738" y="1995"/>
                </a:lnTo>
                <a:lnTo>
                  <a:pt x="2719" y="1997"/>
                </a:lnTo>
                <a:lnTo>
                  <a:pt x="2676" y="2002"/>
                </a:lnTo>
                <a:lnTo>
                  <a:pt x="2631" y="2012"/>
                </a:lnTo>
                <a:lnTo>
                  <a:pt x="2581" y="2021"/>
                </a:lnTo>
                <a:lnTo>
                  <a:pt x="2524" y="2032"/>
                </a:lnTo>
                <a:close/>
                <a:moveTo>
                  <a:pt x="2518" y="1947"/>
                </a:moveTo>
                <a:lnTo>
                  <a:pt x="2567" y="1937"/>
                </a:lnTo>
                <a:lnTo>
                  <a:pt x="2615" y="1929"/>
                </a:lnTo>
                <a:lnTo>
                  <a:pt x="2659" y="1924"/>
                </a:lnTo>
                <a:lnTo>
                  <a:pt x="2702" y="1918"/>
                </a:lnTo>
                <a:lnTo>
                  <a:pt x="2743" y="1915"/>
                </a:lnTo>
                <a:lnTo>
                  <a:pt x="2783" y="1914"/>
                </a:lnTo>
                <a:lnTo>
                  <a:pt x="2821" y="1914"/>
                </a:lnTo>
                <a:lnTo>
                  <a:pt x="2858" y="1916"/>
                </a:lnTo>
                <a:lnTo>
                  <a:pt x="2891" y="1919"/>
                </a:lnTo>
                <a:lnTo>
                  <a:pt x="2924" y="1925"/>
                </a:lnTo>
                <a:lnTo>
                  <a:pt x="2956" y="1930"/>
                </a:lnTo>
                <a:lnTo>
                  <a:pt x="2985" y="1937"/>
                </a:lnTo>
                <a:lnTo>
                  <a:pt x="3013" y="1946"/>
                </a:lnTo>
                <a:lnTo>
                  <a:pt x="3039" y="1956"/>
                </a:lnTo>
                <a:lnTo>
                  <a:pt x="3064" y="1967"/>
                </a:lnTo>
                <a:lnTo>
                  <a:pt x="3087" y="1978"/>
                </a:lnTo>
                <a:lnTo>
                  <a:pt x="3108" y="1991"/>
                </a:lnTo>
                <a:lnTo>
                  <a:pt x="3127" y="2005"/>
                </a:lnTo>
                <a:lnTo>
                  <a:pt x="3146" y="2020"/>
                </a:lnTo>
                <a:lnTo>
                  <a:pt x="3161" y="2035"/>
                </a:lnTo>
                <a:lnTo>
                  <a:pt x="3175" y="2051"/>
                </a:lnTo>
                <a:lnTo>
                  <a:pt x="3189" y="2069"/>
                </a:lnTo>
                <a:lnTo>
                  <a:pt x="3200" y="2086"/>
                </a:lnTo>
                <a:lnTo>
                  <a:pt x="3209" y="2104"/>
                </a:lnTo>
                <a:lnTo>
                  <a:pt x="3216" y="2123"/>
                </a:lnTo>
                <a:lnTo>
                  <a:pt x="3223" y="2143"/>
                </a:lnTo>
                <a:lnTo>
                  <a:pt x="3227" y="2163"/>
                </a:lnTo>
                <a:lnTo>
                  <a:pt x="3231" y="2183"/>
                </a:lnTo>
                <a:lnTo>
                  <a:pt x="3233" y="2203"/>
                </a:lnTo>
                <a:lnTo>
                  <a:pt x="3232" y="2224"/>
                </a:lnTo>
                <a:lnTo>
                  <a:pt x="3231" y="2245"/>
                </a:lnTo>
                <a:lnTo>
                  <a:pt x="3226" y="2267"/>
                </a:lnTo>
                <a:lnTo>
                  <a:pt x="3266" y="2240"/>
                </a:lnTo>
                <a:lnTo>
                  <a:pt x="3307" y="2211"/>
                </a:lnTo>
                <a:lnTo>
                  <a:pt x="3349" y="2180"/>
                </a:lnTo>
                <a:lnTo>
                  <a:pt x="3391" y="2151"/>
                </a:lnTo>
                <a:lnTo>
                  <a:pt x="3432" y="2120"/>
                </a:lnTo>
                <a:lnTo>
                  <a:pt x="3473" y="2090"/>
                </a:lnTo>
                <a:lnTo>
                  <a:pt x="3510" y="2063"/>
                </a:lnTo>
                <a:lnTo>
                  <a:pt x="3543" y="2039"/>
                </a:lnTo>
                <a:lnTo>
                  <a:pt x="3552" y="2006"/>
                </a:lnTo>
                <a:lnTo>
                  <a:pt x="3562" y="1974"/>
                </a:lnTo>
                <a:lnTo>
                  <a:pt x="3573" y="1943"/>
                </a:lnTo>
                <a:lnTo>
                  <a:pt x="3585" y="1914"/>
                </a:lnTo>
                <a:lnTo>
                  <a:pt x="3598" y="1884"/>
                </a:lnTo>
                <a:lnTo>
                  <a:pt x="3611" y="1856"/>
                </a:lnTo>
                <a:lnTo>
                  <a:pt x="3627" y="1829"/>
                </a:lnTo>
                <a:lnTo>
                  <a:pt x="3643" y="1802"/>
                </a:lnTo>
                <a:lnTo>
                  <a:pt x="3662" y="1774"/>
                </a:lnTo>
                <a:lnTo>
                  <a:pt x="3681" y="1748"/>
                </a:lnTo>
                <a:lnTo>
                  <a:pt x="3701" y="1722"/>
                </a:lnTo>
                <a:lnTo>
                  <a:pt x="3723" y="1695"/>
                </a:lnTo>
                <a:lnTo>
                  <a:pt x="3745" y="1669"/>
                </a:lnTo>
                <a:lnTo>
                  <a:pt x="3770" y="1643"/>
                </a:lnTo>
                <a:lnTo>
                  <a:pt x="3795" y="1615"/>
                </a:lnTo>
                <a:lnTo>
                  <a:pt x="3822" y="1589"/>
                </a:lnTo>
                <a:lnTo>
                  <a:pt x="3775" y="1579"/>
                </a:lnTo>
                <a:lnTo>
                  <a:pt x="3729" y="1571"/>
                </a:lnTo>
                <a:lnTo>
                  <a:pt x="3682" y="1563"/>
                </a:lnTo>
                <a:lnTo>
                  <a:pt x="3636" y="1556"/>
                </a:lnTo>
                <a:lnTo>
                  <a:pt x="3590" y="1551"/>
                </a:lnTo>
                <a:lnTo>
                  <a:pt x="3545" y="1548"/>
                </a:lnTo>
                <a:lnTo>
                  <a:pt x="3499" y="1543"/>
                </a:lnTo>
                <a:lnTo>
                  <a:pt x="3454" y="1541"/>
                </a:lnTo>
                <a:lnTo>
                  <a:pt x="3408" y="1539"/>
                </a:lnTo>
                <a:lnTo>
                  <a:pt x="3361" y="1538"/>
                </a:lnTo>
                <a:lnTo>
                  <a:pt x="3315" y="1538"/>
                </a:lnTo>
                <a:lnTo>
                  <a:pt x="3267" y="1538"/>
                </a:lnTo>
                <a:lnTo>
                  <a:pt x="3220" y="1538"/>
                </a:lnTo>
                <a:lnTo>
                  <a:pt x="3171" y="1538"/>
                </a:lnTo>
                <a:lnTo>
                  <a:pt x="3123" y="1540"/>
                </a:lnTo>
                <a:lnTo>
                  <a:pt x="3073" y="1541"/>
                </a:lnTo>
                <a:lnTo>
                  <a:pt x="3035" y="1542"/>
                </a:lnTo>
                <a:lnTo>
                  <a:pt x="2997" y="1543"/>
                </a:lnTo>
                <a:lnTo>
                  <a:pt x="2960" y="1543"/>
                </a:lnTo>
                <a:lnTo>
                  <a:pt x="2924" y="1542"/>
                </a:lnTo>
                <a:lnTo>
                  <a:pt x="2890" y="1541"/>
                </a:lnTo>
                <a:lnTo>
                  <a:pt x="2856" y="1539"/>
                </a:lnTo>
                <a:lnTo>
                  <a:pt x="2823" y="1538"/>
                </a:lnTo>
                <a:lnTo>
                  <a:pt x="2790" y="1534"/>
                </a:lnTo>
                <a:lnTo>
                  <a:pt x="2758" y="1531"/>
                </a:lnTo>
                <a:lnTo>
                  <a:pt x="2727" y="1527"/>
                </a:lnTo>
                <a:lnTo>
                  <a:pt x="2697" y="1522"/>
                </a:lnTo>
                <a:lnTo>
                  <a:pt x="2670" y="1516"/>
                </a:lnTo>
                <a:lnTo>
                  <a:pt x="2641" y="1510"/>
                </a:lnTo>
                <a:lnTo>
                  <a:pt x="2615" y="1504"/>
                </a:lnTo>
                <a:lnTo>
                  <a:pt x="2588" y="1496"/>
                </a:lnTo>
                <a:lnTo>
                  <a:pt x="2563" y="1489"/>
                </a:lnTo>
                <a:lnTo>
                  <a:pt x="2537" y="1480"/>
                </a:lnTo>
                <a:lnTo>
                  <a:pt x="2515" y="1471"/>
                </a:lnTo>
                <a:lnTo>
                  <a:pt x="2493" y="1460"/>
                </a:lnTo>
                <a:lnTo>
                  <a:pt x="2471" y="1449"/>
                </a:lnTo>
                <a:lnTo>
                  <a:pt x="2450" y="1438"/>
                </a:lnTo>
                <a:lnTo>
                  <a:pt x="2431" y="1427"/>
                </a:lnTo>
                <a:lnTo>
                  <a:pt x="2412" y="1414"/>
                </a:lnTo>
                <a:lnTo>
                  <a:pt x="2394" y="1399"/>
                </a:lnTo>
                <a:lnTo>
                  <a:pt x="2378" y="1385"/>
                </a:lnTo>
                <a:lnTo>
                  <a:pt x="2361" y="1371"/>
                </a:lnTo>
                <a:lnTo>
                  <a:pt x="2348" y="1355"/>
                </a:lnTo>
                <a:lnTo>
                  <a:pt x="2333" y="1339"/>
                </a:lnTo>
                <a:lnTo>
                  <a:pt x="2321" y="1321"/>
                </a:lnTo>
                <a:lnTo>
                  <a:pt x="2309" y="1304"/>
                </a:lnTo>
                <a:lnTo>
                  <a:pt x="2299" y="1284"/>
                </a:lnTo>
                <a:lnTo>
                  <a:pt x="2289" y="1265"/>
                </a:lnTo>
                <a:lnTo>
                  <a:pt x="2283" y="1249"/>
                </a:lnTo>
                <a:lnTo>
                  <a:pt x="2275" y="1230"/>
                </a:lnTo>
                <a:lnTo>
                  <a:pt x="2269" y="1213"/>
                </a:lnTo>
                <a:lnTo>
                  <a:pt x="2263" y="1196"/>
                </a:lnTo>
                <a:lnTo>
                  <a:pt x="2258" y="1179"/>
                </a:lnTo>
                <a:lnTo>
                  <a:pt x="2254" y="1161"/>
                </a:lnTo>
                <a:lnTo>
                  <a:pt x="2249" y="1144"/>
                </a:lnTo>
                <a:lnTo>
                  <a:pt x="2246" y="1126"/>
                </a:lnTo>
                <a:lnTo>
                  <a:pt x="2241" y="1090"/>
                </a:lnTo>
                <a:lnTo>
                  <a:pt x="2237" y="1052"/>
                </a:lnTo>
                <a:lnTo>
                  <a:pt x="2235" y="1015"/>
                </a:lnTo>
                <a:lnTo>
                  <a:pt x="2235" y="976"/>
                </a:lnTo>
                <a:lnTo>
                  <a:pt x="2237" y="936"/>
                </a:lnTo>
                <a:lnTo>
                  <a:pt x="2238" y="895"/>
                </a:lnTo>
                <a:lnTo>
                  <a:pt x="2244" y="852"/>
                </a:lnTo>
                <a:lnTo>
                  <a:pt x="2249" y="807"/>
                </a:lnTo>
                <a:lnTo>
                  <a:pt x="2256" y="761"/>
                </a:lnTo>
                <a:lnTo>
                  <a:pt x="2263" y="712"/>
                </a:lnTo>
                <a:lnTo>
                  <a:pt x="2272" y="664"/>
                </a:lnTo>
                <a:lnTo>
                  <a:pt x="2283" y="611"/>
                </a:lnTo>
                <a:lnTo>
                  <a:pt x="2286" y="581"/>
                </a:lnTo>
                <a:lnTo>
                  <a:pt x="2289" y="552"/>
                </a:lnTo>
                <a:lnTo>
                  <a:pt x="2290" y="524"/>
                </a:lnTo>
                <a:lnTo>
                  <a:pt x="2288" y="499"/>
                </a:lnTo>
                <a:lnTo>
                  <a:pt x="2285" y="473"/>
                </a:lnTo>
                <a:lnTo>
                  <a:pt x="2280" y="450"/>
                </a:lnTo>
                <a:lnTo>
                  <a:pt x="2273" y="428"/>
                </a:lnTo>
                <a:lnTo>
                  <a:pt x="2264" y="408"/>
                </a:lnTo>
                <a:lnTo>
                  <a:pt x="2254" y="388"/>
                </a:lnTo>
                <a:lnTo>
                  <a:pt x="2242" y="372"/>
                </a:lnTo>
                <a:lnTo>
                  <a:pt x="2228" y="355"/>
                </a:lnTo>
                <a:lnTo>
                  <a:pt x="2214" y="342"/>
                </a:lnTo>
                <a:lnTo>
                  <a:pt x="2197" y="330"/>
                </a:lnTo>
                <a:lnTo>
                  <a:pt x="2180" y="318"/>
                </a:lnTo>
                <a:lnTo>
                  <a:pt x="2161" y="309"/>
                </a:lnTo>
                <a:lnTo>
                  <a:pt x="2140" y="301"/>
                </a:lnTo>
                <a:lnTo>
                  <a:pt x="2119" y="295"/>
                </a:lnTo>
                <a:lnTo>
                  <a:pt x="2097" y="290"/>
                </a:lnTo>
                <a:lnTo>
                  <a:pt x="2072" y="289"/>
                </a:lnTo>
                <a:lnTo>
                  <a:pt x="2049" y="287"/>
                </a:lnTo>
                <a:lnTo>
                  <a:pt x="2024" y="289"/>
                </a:lnTo>
                <a:lnTo>
                  <a:pt x="1997" y="290"/>
                </a:lnTo>
                <a:lnTo>
                  <a:pt x="1971" y="294"/>
                </a:lnTo>
                <a:lnTo>
                  <a:pt x="1942" y="300"/>
                </a:lnTo>
                <a:lnTo>
                  <a:pt x="1914" y="309"/>
                </a:lnTo>
                <a:lnTo>
                  <a:pt x="1885" y="318"/>
                </a:lnTo>
                <a:lnTo>
                  <a:pt x="1855" y="331"/>
                </a:lnTo>
                <a:lnTo>
                  <a:pt x="1826" y="344"/>
                </a:lnTo>
                <a:lnTo>
                  <a:pt x="1795" y="358"/>
                </a:lnTo>
                <a:lnTo>
                  <a:pt x="1764" y="377"/>
                </a:lnTo>
                <a:lnTo>
                  <a:pt x="1733" y="396"/>
                </a:lnTo>
                <a:lnTo>
                  <a:pt x="1701" y="417"/>
                </a:lnTo>
                <a:lnTo>
                  <a:pt x="1742" y="457"/>
                </a:lnTo>
                <a:lnTo>
                  <a:pt x="1764" y="441"/>
                </a:lnTo>
                <a:lnTo>
                  <a:pt x="1786" y="427"/>
                </a:lnTo>
                <a:lnTo>
                  <a:pt x="1808" y="415"/>
                </a:lnTo>
                <a:lnTo>
                  <a:pt x="1830" y="405"/>
                </a:lnTo>
                <a:lnTo>
                  <a:pt x="1852" y="396"/>
                </a:lnTo>
                <a:lnTo>
                  <a:pt x="1874" y="388"/>
                </a:lnTo>
                <a:lnTo>
                  <a:pt x="1896" y="383"/>
                </a:lnTo>
                <a:lnTo>
                  <a:pt x="1916" y="377"/>
                </a:lnTo>
                <a:lnTo>
                  <a:pt x="1937" y="376"/>
                </a:lnTo>
                <a:lnTo>
                  <a:pt x="1956" y="374"/>
                </a:lnTo>
                <a:lnTo>
                  <a:pt x="1975" y="374"/>
                </a:lnTo>
                <a:lnTo>
                  <a:pt x="1995" y="376"/>
                </a:lnTo>
                <a:lnTo>
                  <a:pt x="2013" y="378"/>
                </a:lnTo>
                <a:lnTo>
                  <a:pt x="2029" y="383"/>
                </a:lnTo>
                <a:lnTo>
                  <a:pt x="2046" y="388"/>
                </a:lnTo>
                <a:lnTo>
                  <a:pt x="2061" y="396"/>
                </a:lnTo>
                <a:lnTo>
                  <a:pt x="2076" y="404"/>
                </a:lnTo>
                <a:lnTo>
                  <a:pt x="2090" y="413"/>
                </a:lnTo>
                <a:lnTo>
                  <a:pt x="2103" y="424"/>
                </a:lnTo>
                <a:lnTo>
                  <a:pt x="2116" y="436"/>
                </a:lnTo>
                <a:lnTo>
                  <a:pt x="2127" y="449"/>
                </a:lnTo>
                <a:lnTo>
                  <a:pt x="2135" y="463"/>
                </a:lnTo>
                <a:lnTo>
                  <a:pt x="2144" y="479"/>
                </a:lnTo>
                <a:lnTo>
                  <a:pt x="2151" y="495"/>
                </a:lnTo>
                <a:lnTo>
                  <a:pt x="2158" y="512"/>
                </a:lnTo>
                <a:lnTo>
                  <a:pt x="2162" y="532"/>
                </a:lnTo>
                <a:lnTo>
                  <a:pt x="2166" y="551"/>
                </a:lnTo>
                <a:lnTo>
                  <a:pt x="2169" y="572"/>
                </a:lnTo>
                <a:lnTo>
                  <a:pt x="2169" y="593"/>
                </a:lnTo>
                <a:lnTo>
                  <a:pt x="2169" y="616"/>
                </a:lnTo>
                <a:lnTo>
                  <a:pt x="2165" y="639"/>
                </a:lnTo>
                <a:lnTo>
                  <a:pt x="2161" y="664"/>
                </a:lnTo>
                <a:lnTo>
                  <a:pt x="2160" y="630"/>
                </a:lnTo>
                <a:lnTo>
                  <a:pt x="2154" y="601"/>
                </a:lnTo>
                <a:lnTo>
                  <a:pt x="2148" y="574"/>
                </a:lnTo>
                <a:lnTo>
                  <a:pt x="2138" y="551"/>
                </a:lnTo>
                <a:lnTo>
                  <a:pt x="2127" y="531"/>
                </a:lnTo>
                <a:lnTo>
                  <a:pt x="2112" y="513"/>
                </a:lnTo>
                <a:lnTo>
                  <a:pt x="2097" y="499"/>
                </a:lnTo>
                <a:lnTo>
                  <a:pt x="2080" y="487"/>
                </a:lnTo>
                <a:lnTo>
                  <a:pt x="2061" y="477"/>
                </a:lnTo>
                <a:lnTo>
                  <a:pt x="2042" y="470"/>
                </a:lnTo>
                <a:lnTo>
                  <a:pt x="2021" y="466"/>
                </a:lnTo>
                <a:lnTo>
                  <a:pt x="2000" y="463"/>
                </a:lnTo>
                <a:lnTo>
                  <a:pt x="1977" y="463"/>
                </a:lnTo>
                <a:lnTo>
                  <a:pt x="1954" y="465"/>
                </a:lnTo>
                <a:lnTo>
                  <a:pt x="1930" y="468"/>
                </a:lnTo>
                <a:lnTo>
                  <a:pt x="1906" y="473"/>
                </a:lnTo>
                <a:lnTo>
                  <a:pt x="1881" y="479"/>
                </a:lnTo>
                <a:lnTo>
                  <a:pt x="1857" y="488"/>
                </a:lnTo>
                <a:lnTo>
                  <a:pt x="1831" y="497"/>
                </a:lnTo>
                <a:lnTo>
                  <a:pt x="1807" y="508"/>
                </a:lnTo>
                <a:lnTo>
                  <a:pt x="1782" y="520"/>
                </a:lnTo>
                <a:lnTo>
                  <a:pt x="1758" y="532"/>
                </a:lnTo>
                <a:lnTo>
                  <a:pt x="1735" y="544"/>
                </a:lnTo>
                <a:lnTo>
                  <a:pt x="1713" y="560"/>
                </a:lnTo>
                <a:lnTo>
                  <a:pt x="1691" y="574"/>
                </a:lnTo>
                <a:lnTo>
                  <a:pt x="1670" y="588"/>
                </a:lnTo>
                <a:lnTo>
                  <a:pt x="1651" y="605"/>
                </a:lnTo>
                <a:lnTo>
                  <a:pt x="1632" y="620"/>
                </a:lnTo>
                <a:lnTo>
                  <a:pt x="1615" y="636"/>
                </a:lnTo>
                <a:lnTo>
                  <a:pt x="1600" y="653"/>
                </a:lnTo>
                <a:lnTo>
                  <a:pt x="1587" y="668"/>
                </a:lnTo>
                <a:lnTo>
                  <a:pt x="1576" y="684"/>
                </a:lnTo>
                <a:lnTo>
                  <a:pt x="1590" y="697"/>
                </a:lnTo>
                <a:lnTo>
                  <a:pt x="1605" y="710"/>
                </a:lnTo>
                <a:lnTo>
                  <a:pt x="1620" y="723"/>
                </a:lnTo>
                <a:lnTo>
                  <a:pt x="1634" y="737"/>
                </a:lnTo>
                <a:lnTo>
                  <a:pt x="1649" y="719"/>
                </a:lnTo>
                <a:lnTo>
                  <a:pt x="1664" y="701"/>
                </a:lnTo>
                <a:lnTo>
                  <a:pt x="1677" y="686"/>
                </a:lnTo>
                <a:lnTo>
                  <a:pt x="1694" y="669"/>
                </a:lnTo>
                <a:lnTo>
                  <a:pt x="1708" y="654"/>
                </a:lnTo>
                <a:lnTo>
                  <a:pt x="1725" y="642"/>
                </a:lnTo>
                <a:lnTo>
                  <a:pt x="1742" y="628"/>
                </a:lnTo>
                <a:lnTo>
                  <a:pt x="1757" y="616"/>
                </a:lnTo>
                <a:lnTo>
                  <a:pt x="1775" y="606"/>
                </a:lnTo>
                <a:lnTo>
                  <a:pt x="1792" y="596"/>
                </a:lnTo>
                <a:lnTo>
                  <a:pt x="1809" y="587"/>
                </a:lnTo>
                <a:lnTo>
                  <a:pt x="1828" y="582"/>
                </a:lnTo>
                <a:lnTo>
                  <a:pt x="1846" y="576"/>
                </a:lnTo>
                <a:lnTo>
                  <a:pt x="1864" y="573"/>
                </a:lnTo>
                <a:lnTo>
                  <a:pt x="1884" y="570"/>
                </a:lnTo>
                <a:lnTo>
                  <a:pt x="1904" y="570"/>
                </a:lnTo>
                <a:lnTo>
                  <a:pt x="1921" y="571"/>
                </a:lnTo>
                <a:lnTo>
                  <a:pt x="1938" y="573"/>
                </a:lnTo>
                <a:lnTo>
                  <a:pt x="1954" y="576"/>
                </a:lnTo>
                <a:lnTo>
                  <a:pt x="1969" y="581"/>
                </a:lnTo>
                <a:lnTo>
                  <a:pt x="1983" y="587"/>
                </a:lnTo>
                <a:lnTo>
                  <a:pt x="1996" y="595"/>
                </a:lnTo>
                <a:lnTo>
                  <a:pt x="2007" y="603"/>
                </a:lnTo>
                <a:lnTo>
                  <a:pt x="2018" y="612"/>
                </a:lnTo>
                <a:lnTo>
                  <a:pt x="2028" y="622"/>
                </a:lnTo>
                <a:lnTo>
                  <a:pt x="2038" y="633"/>
                </a:lnTo>
                <a:lnTo>
                  <a:pt x="2046" y="645"/>
                </a:lnTo>
                <a:lnTo>
                  <a:pt x="2052" y="658"/>
                </a:lnTo>
                <a:lnTo>
                  <a:pt x="2060" y="671"/>
                </a:lnTo>
                <a:lnTo>
                  <a:pt x="2066" y="686"/>
                </a:lnTo>
                <a:lnTo>
                  <a:pt x="2071" y="699"/>
                </a:lnTo>
                <a:lnTo>
                  <a:pt x="2075" y="715"/>
                </a:lnTo>
                <a:lnTo>
                  <a:pt x="2078" y="730"/>
                </a:lnTo>
                <a:lnTo>
                  <a:pt x="2081" y="746"/>
                </a:lnTo>
                <a:lnTo>
                  <a:pt x="2083" y="762"/>
                </a:lnTo>
                <a:lnTo>
                  <a:pt x="2083" y="779"/>
                </a:lnTo>
                <a:lnTo>
                  <a:pt x="2083" y="795"/>
                </a:lnTo>
                <a:lnTo>
                  <a:pt x="2083" y="811"/>
                </a:lnTo>
                <a:lnTo>
                  <a:pt x="2083" y="828"/>
                </a:lnTo>
                <a:lnTo>
                  <a:pt x="2082" y="845"/>
                </a:lnTo>
                <a:lnTo>
                  <a:pt x="2080" y="862"/>
                </a:lnTo>
                <a:lnTo>
                  <a:pt x="2077" y="878"/>
                </a:lnTo>
                <a:lnTo>
                  <a:pt x="2073" y="895"/>
                </a:lnTo>
                <a:lnTo>
                  <a:pt x="2070" y="910"/>
                </a:lnTo>
                <a:lnTo>
                  <a:pt x="2066" y="926"/>
                </a:lnTo>
                <a:lnTo>
                  <a:pt x="2061" y="940"/>
                </a:lnTo>
                <a:lnTo>
                  <a:pt x="2055" y="956"/>
                </a:lnTo>
                <a:lnTo>
                  <a:pt x="2049" y="970"/>
                </a:lnTo>
                <a:lnTo>
                  <a:pt x="2049" y="926"/>
                </a:lnTo>
                <a:lnTo>
                  <a:pt x="2048" y="884"/>
                </a:lnTo>
                <a:lnTo>
                  <a:pt x="2047" y="863"/>
                </a:lnTo>
                <a:lnTo>
                  <a:pt x="2045" y="842"/>
                </a:lnTo>
                <a:lnTo>
                  <a:pt x="2042" y="823"/>
                </a:lnTo>
                <a:lnTo>
                  <a:pt x="2040" y="804"/>
                </a:lnTo>
                <a:lnTo>
                  <a:pt x="2036" y="785"/>
                </a:lnTo>
                <a:lnTo>
                  <a:pt x="2030" y="769"/>
                </a:lnTo>
                <a:lnTo>
                  <a:pt x="2026" y="752"/>
                </a:lnTo>
                <a:lnTo>
                  <a:pt x="2019" y="736"/>
                </a:lnTo>
                <a:lnTo>
                  <a:pt x="2013" y="720"/>
                </a:lnTo>
                <a:lnTo>
                  <a:pt x="2005" y="707"/>
                </a:lnTo>
                <a:lnTo>
                  <a:pt x="1996" y="695"/>
                </a:lnTo>
                <a:lnTo>
                  <a:pt x="1985" y="682"/>
                </a:lnTo>
                <a:lnTo>
                  <a:pt x="1973" y="670"/>
                </a:lnTo>
                <a:lnTo>
                  <a:pt x="1960" y="660"/>
                </a:lnTo>
                <a:lnTo>
                  <a:pt x="1945" y="654"/>
                </a:lnTo>
                <a:lnTo>
                  <a:pt x="1931" y="648"/>
                </a:lnTo>
                <a:lnTo>
                  <a:pt x="1917" y="644"/>
                </a:lnTo>
                <a:lnTo>
                  <a:pt x="1902" y="643"/>
                </a:lnTo>
                <a:lnTo>
                  <a:pt x="1888" y="643"/>
                </a:lnTo>
                <a:lnTo>
                  <a:pt x="1873" y="645"/>
                </a:lnTo>
                <a:lnTo>
                  <a:pt x="1858" y="649"/>
                </a:lnTo>
                <a:lnTo>
                  <a:pt x="1842" y="654"/>
                </a:lnTo>
                <a:lnTo>
                  <a:pt x="1828" y="660"/>
                </a:lnTo>
                <a:lnTo>
                  <a:pt x="1813" y="668"/>
                </a:lnTo>
                <a:lnTo>
                  <a:pt x="1798" y="677"/>
                </a:lnTo>
                <a:lnTo>
                  <a:pt x="1784" y="687"/>
                </a:lnTo>
                <a:lnTo>
                  <a:pt x="1768" y="698"/>
                </a:lnTo>
                <a:lnTo>
                  <a:pt x="1754" y="710"/>
                </a:lnTo>
                <a:lnTo>
                  <a:pt x="1740" y="722"/>
                </a:lnTo>
                <a:lnTo>
                  <a:pt x="1726" y="736"/>
                </a:lnTo>
                <a:lnTo>
                  <a:pt x="1713" y="750"/>
                </a:lnTo>
                <a:lnTo>
                  <a:pt x="1699" y="763"/>
                </a:lnTo>
                <a:lnTo>
                  <a:pt x="1675" y="793"/>
                </a:lnTo>
                <a:lnTo>
                  <a:pt x="1653" y="823"/>
                </a:lnTo>
                <a:lnTo>
                  <a:pt x="1631" y="852"/>
                </a:lnTo>
                <a:lnTo>
                  <a:pt x="1614" y="882"/>
                </a:lnTo>
                <a:lnTo>
                  <a:pt x="1600" y="907"/>
                </a:lnTo>
                <a:lnTo>
                  <a:pt x="1589" y="930"/>
                </a:lnTo>
                <a:lnTo>
                  <a:pt x="1615" y="925"/>
                </a:lnTo>
                <a:lnTo>
                  <a:pt x="1640" y="920"/>
                </a:lnTo>
                <a:lnTo>
                  <a:pt x="1662" y="918"/>
                </a:lnTo>
                <a:lnTo>
                  <a:pt x="1683" y="919"/>
                </a:lnTo>
                <a:lnTo>
                  <a:pt x="1703" y="923"/>
                </a:lnTo>
                <a:lnTo>
                  <a:pt x="1722" y="927"/>
                </a:lnTo>
                <a:lnTo>
                  <a:pt x="1739" y="934"/>
                </a:lnTo>
                <a:lnTo>
                  <a:pt x="1755" y="941"/>
                </a:lnTo>
                <a:lnTo>
                  <a:pt x="1770" y="951"/>
                </a:lnTo>
                <a:lnTo>
                  <a:pt x="1785" y="963"/>
                </a:lnTo>
                <a:lnTo>
                  <a:pt x="1797" y="977"/>
                </a:lnTo>
                <a:lnTo>
                  <a:pt x="1808" y="991"/>
                </a:lnTo>
                <a:lnTo>
                  <a:pt x="1819" y="1007"/>
                </a:lnTo>
                <a:lnTo>
                  <a:pt x="1830" y="1023"/>
                </a:lnTo>
                <a:lnTo>
                  <a:pt x="1838" y="1041"/>
                </a:lnTo>
                <a:lnTo>
                  <a:pt x="1847" y="1061"/>
                </a:lnTo>
                <a:lnTo>
                  <a:pt x="1853" y="1080"/>
                </a:lnTo>
                <a:lnTo>
                  <a:pt x="1861" y="1100"/>
                </a:lnTo>
                <a:lnTo>
                  <a:pt x="1865" y="1121"/>
                </a:lnTo>
                <a:lnTo>
                  <a:pt x="1872" y="1142"/>
                </a:lnTo>
                <a:lnTo>
                  <a:pt x="1881" y="1185"/>
                </a:lnTo>
                <a:lnTo>
                  <a:pt x="1888" y="1229"/>
                </a:lnTo>
                <a:lnTo>
                  <a:pt x="1898" y="1316"/>
                </a:lnTo>
                <a:lnTo>
                  <a:pt x="1906" y="1395"/>
                </a:lnTo>
                <a:lnTo>
                  <a:pt x="1907" y="1413"/>
                </a:lnTo>
                <a:lnTo>
                  <a:pt x="1911" y="1429"/>
                </a:lnTo>
                <a:lnTo>
                  <a:pt x="1915" y="1446"/>
                </a:lnTo>
                <a:lnTo>
                  <a:pt x="1920" y="1460"/>
                </a:lnTo>
                <a:lnTo>
                  <a:pt x="1925" y="1473"/>
                </a:lnTo>
                <a:lnTo>
                  <a:pt x="1932" y="1487"/>
                </a:lnTo>
                <a:lnTo>
                  <a:pt x="1940" y="1499"/>
                </a:lnTo>
                <a:lnTo>
                  <a:pt x="1946" y="1510"/>
                </a:lnTo>
                <a:lnTo>
                  <a:pt x="1954" y="1520"/>
                </a:lnTo>
                <a:lnTo>
                  <a:pt x="1963" y="1529"/>
                </a:lnTo>
                <a:lnTo>
                  <a:pt x="1973" y="1538"/>
                </a:lnTo>
                <a:lnTo>
                  <a:pt x="1983" y="1545"/>
                </a:lnTo>
                <a:lnTo>
                  <a:pt x="1993" y="1552"/>
                </a:lnTo>
                <a:lnTo>
                  <a:pt x="2003" y="1559"/>
                </a:lnTo>
                <a:lnTo>
                  <a:pt x="2014" y="1563"/>
                </a:lnTo>
                <a:lnTo>
                  <a:pt x="2025" y="1568"/>
                </a:lnTo>
                <a:lnTo>
                  <a:pt x="2059" y="1580"/>
                </a:lnTo>
                <a:lnTo>
                  <a:pt x="2096" y="1595"/>
                </a:lnTo>
                <a:lnTo>
                  <a:pt x="2116" y="1604"/>
                </a:lnTo>
                <a:lnTo>
                  <a:pt x="2134" y="1614"/>
                </a:lnTo>
                <a:lnTo>
                  <a:pt x="2153" y="1624"/>
                </a:lnTo>
                <a:lnTo>
                  <a:pt x="2172" y="1636"/>
                </a:lnTo>
                <a:lnTo>
                  <a:pt x="2191" y="1648"/>
                </a:lnTo>
                <a:lnTo>
                  <a:pt x="2207" y="1659"/>
                </a:lnTo>
                <a:lnTo>
                  <a:pt x="2224" y="1674"/>
                </a:lnTo>
                <a:lnTo>
                  <a:pt x="2238" y="1689"/>
                </a:lnTo>
                <a:lnTo>
                  <a:pt x="2253" y="1704"/>
                </a:lnTo>
                <a:lnTo>
                  <a:pt x="2265" y="1721"/>
                </a:lnTo>
                <a:lnTo>
                  <a:pt x="2270" y="1729"/>
                </a:lnTo>
                <a:lnTo>
                  <a:pt x="2275" y="1738"/>
                </a:lnTo>
                <a:lnTo>
                  <a:pt x="2279" y="1748"/>
                </a:lnTo>
                <a:lnTo>
                  <a:pt x="2283" y="1758"/>
                </a:lnTo>
                <a:lnTo>
                  <a:pt x="2288" y="1776"/>
                </a:lnTo>
                <a:lnTo>
                  <a:pt x="2293" y="1792"/>
                </a:lnTo>
                <a:lnTo>
                  <a:pt x="2295" y="1809"/>
                </a:lnTo>
                <a:lnTo>
                  <a:pt x="2296" y="1825"/>
                </a:lnTo>
                <a:lnTo>
                  <a:pt x="2296" y="1840"/>
                </a:lnTo>
                <a:lnTo>
                  <a:pt x="2294" y="1854"/>
                </a:lnTo>
                <a:lnTo>
                  <a:pt x="2291" y="1867"/>
                </a:lnTo>
                <a:lnTo>
                  <a:pt x="2286" y="1881"/>
                </a:lnTo>
                <a:lnTo>
                  <a:pt x="2281" y="1892"/>
                </a:lnTo>
                <a:lnTo>
                  <a:pt x="2274" y="1903"/>
                </a:lnTo>
                <a:lnTo>
                  <a:pt x="2267" y="1913"/>
                </a:lnTo>
                <a:lnTo>
                  <a:pt x="2258" y="1920"/>
                </a:lnTo>
                <a:lnTo>
                  <a:pt x="2249" y="1928"/>
                </a:lnTo>
                <a:lnTo>
                  <a:pt x="2238" y="1935"/>
                </a:lnTo>
                <a:lnTo>
                  <a:pt x="2227" y="1940"/>
                </a:lnTo>
                <a:lnTo>
                  <a:pt x="2215" y="1946"/>
                </a:lnTo>
                <a:lnTo>
                  <a:pt x="2233" y="1955"/>
                </a:lnTo>
                <a:lnTo>
                  <a:pt x="2249" y="1962"/>
                </a:lnTo>
                <a:lnTo>
                  <a:pt x="2267" y="1969"/>
                </a:lnTo>
                <a:lnTo>
                  <a:pt x="2283" y="1974"/>
                </a:lnTo>
                <a:lnTo>
                  <a:pt x="2299" y="1977"/>
                </a:lnTo>
                <a:lnTo>
                  <a:pt x="2316" y="1979"/>
                </a:lnTo>
                <a:lnTo>
                  <a:pt x="2331" y="1980"/>
                </a:lnTo>
                <a:lnTo>
                  <a:pt x="2348" y="1980"/>
                </a:lnTo>
                <a:lnTo>
                  <a:pt x="2364" y="1978"/>
                </a:lnTo>
                <a:lnTo>
                  <a:pt x="2382" y="1976"/>
                </a:lnTo>
                <a:lnTo>
                  <a:pt x="2402" y="1972"/>
                </a:lnTo>
                <a:lnTo>
                  <a:pt x="2422" y="1969"/>
                </a:lnTo>
                <a:lnTo>
                  <a:pt x="2467" y="1959"/>
                </a:lnTo>
                <a:lnTo>
                  <a:pt x="2518" y="1947"/>
                </a:lnTo>
                <a:close/>
                <a:moveTo>
                  <a:pt x="1526" y="469"/>
                </a:moveTo>
                <a:lnTo>
                  <a:pt x="1546" y="470"/>
                </a:lnTo>
                <a:lnTo>
                  <a:pt x="1567" y="470"/>
                </a:lnTo>
                <a:lnTo>
                  <a:pt x="1587" y="472"/>
                </a:lnTo>
                <a:lnTo>
                  <a:pt x="1605" y="474"/>
                </a:lnTo>
                <a:lnTo>
                  <a:pt x="1624" y="477"/>
                </a:lnTo>
                <a:lnTo>
                  <a:pt x="1642" y="482"/>
                </a:lnTo>
                <a:lnTo>
                  <a:pt x="1661" y="488"/>
                </a:lnTo>
                <a:lnTo>
                  <a:pt x="1678" y="497"/>
                </a:lnTo>
                <a:lnTo>
                  <a:pt x="1653" y="519"/>
                </a:lnTo>
                <a:lnTo>
                  <a:pt x="1626" y="541"/>
                </a:lnTo>
                <a:lnTo>
                  <a:pt x="1602" y="564"/>
                </a:lnTo>
                <a:lnTo>
                  <a:pt x="1578" y="587"/>
                </a:lnTo>
                <a:lnTo>
                  <a:pt x="1553" y="614"/>
                </a:lnTo>
                <a:lnTo>
                  <a:pt x="1530" y="643"/>
                </a:lnTo>
                <a:lnTo>
                  <a:pt x="1505" y="672"/>
                </a:lnTo>
                <a:lnTo>
                  <a:pt x="1478" y="706"/>
                </a:lnTo>
                <a:lnTo>
                  <a:pt x="1493" y="713"/>
                </a:lnTo>
                <a:lnTo>
                  <a:pt x="1507" y="722"/>
                </a:lnTo>
                <a:lnTo>
                  <a:pt x="1520" y="731"/>
                </a:lnTo>
                <a:lnTo>
                  <a:pt x="1536" y="741"/>
                </a:lnTo>
                <a:lnTo>
                  <a:pt x="1563" y="763"/>
                </a:lnTo>
                <a:lnTo>
                  <a:pt x="1588" y="785"/>
                </a:lnTo>
                <a:lnTo>
                  <a:pt x="1576" y="810"/>
                </a:lnTo>
                <a:lnTo>
                  <a:pt x="1561" y="835"/>
                </a:lnTo>
                <a:lnTo>
                  <a:pt x="1548" y="859"/>
                </a:lnTo>
                <a:lnTo>
                  <a:pt x="1534" y="887"/>
                </a:lnTo>
                <a:lnTo>
                  <a:pt x="1519" y="919"/>
                </a:lnTo>
                <a:lnTo>
                  <a:pt x="1503" y="957"/>
                </a:lnTo>
                <a:lnTo>
                  <a:pt x="1487" y="1003"/>
                </a:lnTo>
                <a:lnTo>
                  <a:pt x="1467" y="1060"/>
                </a:lnTo>
                <a:lnTo>
                  <a:pt x="1485" y="1051"/>
                </a:lnTo>
                <a:lnTo>
                  <a:pt x="1503" y="1040"/>
                </a:lnTo>
                <a:lnTo>
                  <a:pt x="1524" y="1031"/>
                </a:lnTo>
                <a:lnTo>
                  <a:pt x="1546" y="1022"/>
                </a:lnTo>
                <a:lnTo>
                  <a:pt x="1569" y="1014"/>
                </a:lnTo>
                <a:lnTo>
                  <a:pt x="1592" y="1007"/>
                </a:lnTo>
                <a:lnTo>
                  <a:pt x="1617" y="1002"/>
                </a:lnTo>
                <a:lnTo>
                  <a:pt x="1641" y="998"/>
                </a:lnTo>
                <a:lnTo>
                  <a:pt x="1652" y="998"/>
                </a:lnTo>
                <a:lnTo>
                  <a:pt x="1663" y="998"/>
                </a:lnTo>
                <a:lnTo>
                  <a:pt x="1674" y="998"/>
                </a:lnTo>
                <a:lnTo>
                  <a:pt x="1685" y="999"/>
                </a:lnTo>
                <a:lnTo>
                  <a:pt x="1695" y="1001"/>
                </a:lnTo>
                <a:lnTo>
                  <a:pt x="1705" y="1004"/>
                </a:lnTo>
                <a:lnTo>
                  <a:pt x="1714" y="1008"/>
                </a:lnTo>
                <a:lnTo>
                  <a:pt x="1722" y="1013"/>
                </a:lnTo>
                <a:lnTo>
                  <a:pt x="1730" y="1018"/>
                </a:lnTo>
                <a:lnTo>
                  <a:pt x="1738" y="1025"/>
                </a:lnTo>
                <a:lnTo>
                  <a:pt x="1744" y="1032"/>
                </a:lnTo>
                <a:lnTo>
                  <a:pt x="1750" y="1041"/>
                </a:lnTo>
                <a:lnTo>
                  <a:pt x="1755" y="1051"/>
                </a:lnTo>
                <a:lnTo>
                  <a:pt x="1758" y="1062"/>
                </a:lnTo>
                <a:lnTo>
                  <a:pt x="1761" y="1075"/>
                </a:lnTo>
                <a:lnTo>
                  <a:pt x="1764" y="1088"/>
                </a:lnTo>
                <a:lnTo>
                  <a:pt x="1751" y="1098"/>
                </a:lnTo>
                <a:lnTo>
                  <a:pt x="1739" y="1108"/>
                </a:lnTo>
                <a:lnTo>
                  <a:pt x="1726" y="1117"/>
                </a:lnTo>
                <a:lnTo>
                  <a:pt x="1712" y="1126"/>
                </a:lnTo>
                <a:lnTo>
                  <a:pt x="1698" y="1134"/>
                </a:lnTo>
                <a:lnTo>
                  <a:pt x="1684" y="1142"/>
                </a:lnTo>
                <a:lnTo>
                  <a:pt x="1670" y="1148"/>
                </a:lnTo>
                <a:lnTo>
                  <a:pt x="1654" y="1154"/>
                </a:lnTo>
                <a:lnTo>
                  <a:pt x="1640" y="1160"/>
                </a:lnTo>
                <a:lnTo>
                  <a:pt x="1624" y="1165"/>
                </a:lnTo>
                <a:lnTo>
                  <a:pt x="1609" y="1169"/>
                </a:lnTo>
                <a:lnTo>
                  <a:pt x="1592" y="1173"/>
                </a:lnTo>
                <a:lnTo>
                  <a:pt x="1576" y="1175"/>
                </a:lnTo>
                <a:lnTo>
                  <a:pt x="1559" y="1176"/>
                </a:lnTo>
                <a:lnTo>
                  <a:pt x="1542" y="1178"/>
                </a:lnTo>
                <a:lnTo>
                  <a:pt x="1526" y="1178"/>
                </a:lnTo>
                <a:lnTo>
                  <a:pt x="1507" y="1178"/>
                </a:lnTo>
                <a:lnTo>
                  <a:pt x="1488" y="1176"/>
                </a:lnTo>
                <a:lnTo>
                  <a:pt x="1470" y="1174"/>
                </a:lnTo>
                <a:lnTo>
                  <a:pt x="1454" y="1171"/>
                </a:lnTo>
                <a:lnTo>
                  <a:pt x="1436" y="1167"/>
                </a:lnTo>
                <a:lnTo>
                  <a:pt x="1420" y="1161"/>
                </a:lnTo>
                <a:lnTo>
                  <a:pt x="1402" y="1157"/>
                </a:lnTo>
                <a:lnTo>
                  <a:pt x="1386" y="1150"/>
                </a:lnTo>
                <a:lnTo>
                  <a:pt x="1370" y="1143"/>
                </a:lnTo>
                <a:lnTo>
                  <a:pt x="1354" y="1135"/>
                </a:lnTo>
                <a:lnTo>
                  <a:pt x="1340" y="1127"/>
                </a:lnTo>
                <a:lnTo>
                  <a:pt x="1324" y="1117"/>
                </a:lnTo>
                <a:lnTo>
                  <a:pt x="1310" y="1107"/>
                </a:lnTo>
                <a:lnTo>
                  <a:pt x="1298" y="1096"/>
                </a:lnTo>
                <a:lnTo>
                  <a:pt x="1285" y="1085"/>
                </a:lnTo>
                <a:lnTo>
                  <a:pt x="1271" y="1074"/>
                </a:lnTo>
                <a:lnTo>
                  <a:pt x="1259" y="1062"/>
                </a:lnTo>
                <a:lnTo>
                  <a:pt x="1248" y="1050"/>
                </a:lnTo>
                <a:lnTo>
                  <a:pt x="1237" y="1035"/>
                </a:lnTo>
                <a:lnTo>
                  <a:pt x="1227" y="1021"/>
                </a:lnTo>
                <a:lnTo>
                  <a:pt x="1218" y="1007"/>
                </a:lnTo>
                <a:lnTo>
                  <a:pt x="1210" y="992"/>
                </a:lnTo>
                <a:lnTo>
                  <a:pt x="1202" y="977"/>
                </a:lnTo>
                <a:lnTo>
                  <a:pt x="1194" y="962"/>
                </a:lnTo>
                <a:lnTo>
                  <a:pt x="1188" y="946"/>
                </a:lnTo>
                <a:lnTo>
                  <a:pt x="1182" y="929"/>
                </a:lnTo>
                <a:lnTo>
                  <a:pt x="1177" y="913"/>
                </a:lnTo>
                <a:lnTo>
                  <a:pt x="1174" y="896"/>
                </a:lnTo>
                <a:lnTo>
                  <a:pt x="1170" y="877"/>
                </a:lnTo>
                <a:lnTo>
                  <a:pt x="1167" y="861"/>
                </a:lnTo>
                <a:lnTo>
                  <a:pt x="1166" y="842"/>
                </a:lnTo>
                <a:lnTo>
                  <a:pt x="1166" y="824"/>
                </a:lnTo>
                <a:lnTo>
                  <a:pt x="1166" y="806"/>
                </a:lnTo>
                <a:lnTo>
                  <a:pt x="1167" y="788"/>
                </a:lnTo>
                <a:lnTo>
                  <a:pt x="1170" y="770"/>
                </a:lnTo>
                <a:lnTo>
                  <a:pt x="1174" y="752"/>
                </a:lnTo>
                <a:lnTo>
                  <a:pt x="1177" y="736"/>
                </a:lnTo>
                <a:lnTo>
                  <a:pt x="1182" y="719"/>
                </a:lnTo>
                <a:lnTo>
                  <a:pt x="1188" y="702"/>
                </a:lnTo>
                <a:lnTo>
                  <a:pt x="1194" y="687"/>
                </a:lnTo>
                <a:lnTo>
                  <a:pt x="1202" y="670"/>
                </a:lnTo>
                <a:lnTo>
                  <a:pt x="1210" y="655"/>
                </a:lnTo>
                <a:lnTo>
                  <a:pt x="1218" y="640"/>
                </a:lnTo>
                <a:lnTo>
                  <a:pt x="1227" y="626"/>
                </a:lnTo>
                <a:lnTo>
                  <a:pt x="1237" y="612"/>
                </a:lnTo>
                <a:lnTo>
                  <a:pt x="1248" y="598"/>
                </a:lnTo>
                <a:lnTo>
                  <a:pt x="1259" y="586"/>
                </a:lnTo>
                <a:lnTo>
                  <a:pt x="1271" y="574"/>
                </a:lnTo>
                <a:lnTo>
                  <a:pt x="1285" y="562"/>
                </a:lnTo>
                <a:lnTo>
                  <a:pt x="1298" y="551"/>
                </a:lnTo>
                <a:lnTo>
                  <a:pt x="1310" y="540"/>
                </a:lnTo>
                <a:lnTo>
                  <a:pt x="1324" y="531"/>
                </a:lnTo>
                <a:lnTo>
                  <a:pt x="1340" y="521"/>
                </a:lnTo>
                <a:lnTo>
                  <a:pt x="1354" y="512"/>
                </a:lnTo>
                <a:lnTo>
                  <a:pt x="1370" y="504"/>
                </a:lnTo>
                <a:lnTo>
                  <a:pt x="1386" y="498"/>
                </a:lnTo>
                <a:lnTo>
                  <a:pt x="1402" y="491"/>
                </a:lnTo>
                <a:lnTo>
                  <a:pt x="1420" y="486"/>
                </a:lnTo>
                <a:lnTo>
                  <a:pt x="1436" y="480"/>
                </a:lnTo>
                <a:lnTo>
                  <a:pt x="1454" y="477"/>
                </a:lnTo>
                <a:lnTo>
                  <a:pt x="1470" y="473"/>
                </a:lnTo>
                <a:lnTo>
                  <a:pt x="1488" y="471"/>
                </a:lnTo>
                <a:lnTo>
                  <a:pt x="1507" y="470"/>
                </a:lnTo>
                <a:lnTo>
                  <a:pt x="1526" y="469"/>
                </a:lnTo>
                <a:close/>
                <a:moveTo>
                  <a:pt x="1490" y="1877"/>
                </a:moveTo>
                <a:lnTo>
                  <a:pt x="1503" y="1928"/>
                </a:lnTo>
                <a:lnTo>
                  <a:pt x="1514" y="1980"/>
                </a:lnTo>
                <a:lnTo>
                  <a:pt x="1525" y="2032"/>
                </a:lnTo>
                <a:lnTo>
                  <a:pt x="1536" y="2083"/>
                </a:lnTo>
                <a:lnTo>
                  <a:pt x="1547" y="2135"/>
                </a:lnTo>
                <a:lnTo>
                  <a:pt x="1558" y="2187"/>
                </a:lnTo>
                <a:lnTo>
                  <a:pt x="1569" y="2238"/>
                </a:lnTo>
                <a:lnTo>
                  <a:pt x="1581" y="2290"/>
                </a:lnTo>
                <a:lnTo>
                  <a:pt x="1571" y="2303"/>
                </a:lnTo>
                <a:lnTo>
                  <a:pt x="1559" y="2319"/>
                </a:lnTo>
                <a:lnTo>
                  <a:pt x="1546" y="2334"/>
                </a:lnTo>
                <a:lnTo>
                  <a:pt x="1531" y="2351"/>
                </a:lnTo>
                <a:lnTo>
                  <a:pt x="1561" y="2359"/>
                </a:lnTo>
                <a:lnTo>
                  <a:pt x="1588" y="2367"/>
                </a:lnTo>
                <a:lnTo>
                  <a:pt x="1601" y="2374"/>
                </a:lnTo>
                <a:lnTo>
                  <a:pt x="1614" y="2378"/>
                </a:lnTo>
                <a:lnTo>
                  <a:pt x="1626" y="2386"/>
                </a:lnTo>
                <a:lnTo>
                  <a:pt x="1638" y="2392"/>
                </a:lnTo>
                <a:lnTo>
                  <a:pt x="1620" y="2409"/>
                </a:lnTo>
                <a:lnTo>
                  <a:pt x="1598" y="2430"/>
                </a:lnTo>
                <a:lnTo>
                  <a:pt x="1576" y="2455"/>
                </a:lnTo>
                <a:lnTo>
                  <a:pt x="1551" y="2481"/>
                </a:lnTo>
                <a:lnTo>
                  <a:pt x="1526" y="2510"/>
                </a:lnTo>
                <a:lnTo>
                  <a:pt x="1501" y="2538"/>
                </a:lnTo>
                <a:lnTo>
                  <a:pt x="1478" y="2565"/>
                </a:lnTo>
                <a:lnTo>
                  <a:pt x="1457" y="2592"/>
                </a:lnTo>
                <a:lnTo>
                  <a:pt x="1484" y="2592"/>
                </a:lnTo>
                <a:lnTo>
                  <a:pt x="1509" y="2594"/>
                </a:lnTo>
                <a:lnTo>
                  <a:pt x="1531" y="2598"/>
                </a:lnTo>
                <a:lnTo>
                  <a:pt x="1553" y="2602"/>
                </a:lnTo>
                <a:lnTo>
                  <a:pt x="1574" y="2607"/>
                </a:lnTo>
                <a:lnTo>
                  <a:pt x="1593" y="2614"/>
                </a:lnTo>
                <a:lnTo>
                  <a:pt x="1611" y="2621"/>
                </a:lnTo>
                <a:lnTo>
                  <a:pt x="1630" y="2628"/>
                </a:lnTo>
                <a:lnTo>
                  <a:pt x="1622" y="2645"/>
                </a:lnTo>
                <a:lnTo>
                  <a:pt x="1617" y="2664"/>
                </a:lnTo>
                <a:lnTo>
                  <a:pt x="1610" y="2684"/>
                </a:lnTo>
                <a:lnTo>
                  <a:pt x="1604" y="2706"/>
                </a:lnTo>
                <a:lnTo>
                  <a:pt x="1599" y="2729"/>
                </a:lnTo>
                <a:lnTo>
                  <a:pt x="1594" y="2753"/>
                </a:lnTo>
                <a:lnTo>
                  <a:pt x="1589" y="2777"/>
                </a:lnTo>
                <a:lnTo>
                  <a:pt x="1586" y="2802"/>
                </a:lnTo>
                <a:lnTo>
                  <a:pt x="1581" y="2828"/>
                </a:lnTo>
                <a:lnTo>
                  <a:pt x="1578" y="2852"/>
                </a:lnTo>
                <a:lnTo>
                  <a:pt x="1576" y="2875"/>
                </a:lnTo>
                <a:lnTo>
                  <a:pt x="1573" y="2897"/>
                </a:lnTo>
                <a:lnTo>
                  <a:pt x="1572" y="2919"/>
                </a:lnTo>
                <a:lnTo>
                  <a:pt x="1572" y="2940"/>
                </a:lnTo>
                <a:lnTo>
                  <a:pt x="1572" y="2959"/>
                </a:lnTo>
                <a:lnTo>
                  <a:pt x="1573" y="2975"/>
                </a:lnTo>
                <a:lnTo>
                  <a:pt x="1586" y="2953"/>
                </a:lnTo>
                <a:lnTo>
                  <a:pt x="1598" y="2932"/>
                </a:lnTo>
                <a:lnTo>
                  <a:pt x="1604" y="2922"/>
                </a:lnTo>
                <a:lnTo>
                  <a:pt x="1610" y="2913"/>
                </a:lnTo>
                <a:lnTo>
                  <a:pt x="1619" y="2904"/>
                </a:lnTo>
                <a:lnTo>
                  <a:pt x="1625" y="2896"/>
                </a:lnTo>
                <a:lnTo>
                  <a:pt x="1633" y="2888"/>
                </a:lnTo>
                <a:lnTo>
                  <a:pt x="1642" y="2883"/>
                </a:lnTo>
                <a:lnTo>
                  <a:pt x="1651" y="2876"/>
                </a:lnTo>
                <a:lnTo>
                  <a:pt x="1661" y="2872"/>
                </a:lnTo>
                <a:lnTo>
                  <a:pt x="1671" y="2867"/>
                </a:lnTo>
                <a:lnTo>
                  <a:pt x="1681" y="2864"/>
                </a:lnTo>
                <a:lnTo>
                  <a:pt x="1693" y="2864"/>
                </a:lnTo>
                <a:lnTo>
                  <a:pt x="1704" y="2863"/>
                </a:lnTo>
                <a:lnTo>
                  <a:pt x="1785" y="3258"/>
                </a:lnTo>
                <a:lnTo>
                  <a:pt x="2038" y="3432"/>
                </a:lnTo>
                <a:lnTo>
                  <a:pt x="2061" y="3554"/>
                </a:lnTo>
                <a:lnTo>
                  <a:pt x="2086" y="3676"/>
                </a:lnTo>
                <a:lnTo>
                  <a:pt x="2110" y="3799"/>
                </a:lnTo>
                <a:lnTo>
                  <a:pt x="2134" y="3921"/>
                </a:lnTo>
                <a:lnTo>
                  <a:pt x="2160" y="4043"/>
                </a:lnTo>
                <a:lnTo>
                  <a:pt x="2183" y="4166"/>
                </a:lnTo>
                <a:lnTo>
                  <a:pt x="2207" y="4288"/>
                </a:lnTo>
                <a:lnTo>
                  <a:pt x="2232" y="4411"/>
                </a:lnTo>
                <a:lnTo>
                  <a:pt x="2256" y="4534"/>
                </a:lnTo>
                <a:lnTo>
                  <a:pt x="2281" y="4655"/>
                </a:lnTo>
                <a:lnTo>
                  <a:pt x="2305" y="4777"/>
                </a:lnTo>
                <a:lnTo>
                  <a:pt x="2329" y="4900"/>
                </a:lnTo>
                <a:lnTo>
                  <a:pt x="2353" y="5021"/>
                </a:lnTo>
                <a:lnTo>
                  <a:pt x="2378" y="5144"/>
                </a:lnTo>
                <a:lnTo>
                  <a:pt x="2402" y="5267"/>
                </a:lnTo>
                <a:lnTo>
                  <a:pt x="2426" y="5389"/>
                </a:lnTo>
                <a:lnTo>
                  <a:pt x="2476" y="5440"/>
                </a:lnTo>
                <a:lnTo>
                  <a:pt x="2526" y="5491"/>
                </a:lnTo>
                <a:lnTo>
                  <a:pt x="2576" y="5540"/>
                </a:lnTo>
                <a:lnTo>
                  <a:pt x="2626" y="5591"/>
                </a:lnTo>
                <a:lnTo>
                  <a:pt x="2674" y="5641"/>
                </a:lnTo>
                <a:lnTo>
                  <a:pt x="2725" y="5693"/>
                </a:lnTo>
                <a:lnTo>
                  <a:pt x="2774" y="5743"/>
                </a:lnTo>
                <a:lnTo>
                  <a:pt x="2824" y="5794"/>
                </a:lnTo>
                <a:lnTo>
                  <a:pt x="2811" y="5728"/>
                </a:lnTo>
                <a:lnTo>
                  <a:pt x="2799" y="5664"/>
                </a:lnTo>
                <a:lnTo>
                  <a:pt x="2787" y="5600"/>
                </a:lnTo>
                <a:lnTo>
                  <a:pt x="2775" y="5535"/>
                </a:lnTo>
                <a:lnTo>
                  <a:pt x="2763" y="5471"/>
                </a:lnTo>
                <a:lnTo>
                  <a:pt x="2751" y="5406"/>
                </a:lnTo>
                <a:lnTo>
                  <a:pt x="2737" y="5341"/>
                </a:lnTo>
                <a:lnTo>
                  <a:pt x="2725" y="5277"/>
                </a:lnTo>
                <a:lnTo>
                  <a:pt x="2743" y="5267"/>
                </a:lnTo>
                <a:lnTo>
                  <a:pt x="2759" y="5258"/>
                </a:lnTo>
                <a:lnTo>
                  <a:pt x="2775" y="5252"/>
                </a:lnTo>
                <a:lnTo>
                  <a:pt x="2790" y="5245"/>
                </a:lnTo>
                <a:lnTo>
                  <a:pt x="2804" y="5241"/>
                </a:lnTo>
                <a:lnTo>
                  <a:pt x="2818" y="5238"/>
                </a:lnTo>
                <a:lnTo>
                  <a:pt x="2831" y="5236"/>
                </a:lnTo>
                <a:lnTo>
                  <a:pt x="2844" y="5236"/>
                </a:lnTo>
                <a:lnTo>
                  <a:pt x="2856" y="5236"/>
                </a:lnTo>
                <a:lnTo>
                  <a:pt x="2867" y="5238"/>
                </a:lnTo>
                <a:lnTo>
                  <a:pt x="2878" y="5241"/>
                </a:lnTo>
                <a:lnTo>
                  <a:pt x="2888" y="5244"/>
                </a:lnTo>
                <a:lnTo>
                  <a:pt x="2898" y="5248"/>
                </a:lnTo>
                <a:lnTo>
                  <a:pt x="2908" y="5254"/>
                </a:lnTo>
                <a:lnTo>
                  <a:pt x="2917" y="5260"/>
                </a:lnTo>
                <a:lnTo>
                  <a:pt x="2925" y="5266"/>
                </a:lnTo>
                <a:lnTo>
                  <a:pt x="2935" y="5274"/>
                </a:lnTo>
                <a:lnTo>
                  <a:pt x="2943" y="5283"/>
                </a:lnTo>
                <a:lnTo>
                  <a:pt x="2952" y="5290"/>
                </a:lnTo>
                <a:lnTo>
                  <a:pt x="2960" y="5299"/>
                </a:lnTo>
                <a:lnTo>
                  <a:pt x="2976" y="5319"/>
                </a:lnTo>
                <a:lnTo>
                  <a:pt x="2992" y="5340"/>
                </a:lnTo>
                <a:lnTo>
                  <a:pt x="3008" y="5361"/>
                </a:lnTo>
                <a:lnTo>
                  <a:pt x="3025" y="5383"/>
                </a:lnTo>
                <a:lnTo>
                  <a:pt x="3043" y="5404"/>
                </a:lnTo>
                <a:lnTo>
                  <a:pt x="3060" y="5425"/>
                </a:lnTo>
                <a:lnTo>
                  <a:pt x="3078" y="5442"/>
                </a:lnTo>
                <a:lnTo>
                  <a:pt x="3096" y="5461"/>
                </a:lnTo>
                <a:lnTo>
                  <a:pt x="3115" y="5477"/>
                </a:lnTo>
                <a:lnTo>
                  <a:pt x="3135" y="5494"/>
                </a:lnTo>
                <a:lnTo>
                  <a:pt x="3156" y="5510"/>
                </a:lnTo>
                <a:lnTo>
                  <a:pt x="3177" y="5527"/>
                </a:lnTo>
                <a:lnTo>
                  <a:pt x="3199" y="5541"/>
                </a:lnTo>
                <a:lnTo>
                  <a:pt x="3221" y="5557"/>
                </a:lnTo>
                <a:lnTo>
                  <a:pt x="3244" y="5571"/>
                </a:lnTo>
                <a:lnTo>
                  <a:pt x="3267" y="5583"/>
                </a:lnTo>
                <a:lnTo>
                  <a:pt x="3292" y="5597"/>
                </a:lnTo>
                <a:lnTo>
                  <a:pt x="3317" y="5609"/>
                </a:lnTo>
                <a:lnTo>
                  <a:pt x="3341" y="5620"/>
                </a:lnTo>
                <a:lnTo>
                  <a:pt x="3367" y="5630"/>
                </a:lnTo>
                <a:lnTo>
                  <a:pt x="3392" y="5639"/>
                </a:lnTo>
                <a:lnTo>
                  <a:pt x="3418" y="5648"/>
                </a:lnTo>
                <a:lnTo>
                  <a:pt x="3443" y="5653"/>
                </a:lnTo>
                <a:lnTo>
                  <a:pt x="3469" y="5660"/>
                </a:lnTo>
                <a:lnTo>
                  <a:pt x="3494" y="5663"/>
                </a:lnTo>
                <a:lnTo>
                  <a:pt x="3520" y="5665"/>
                </a:lnTo>
                <a:lnTo>
                  <a:pt x="3544" y="5668"/>
                </a:lnTo>
                <a:lnTo>
                  <a:pt x="3569" y="5666"/>
                </a:lnTo>
                <a:lnTo>
                  <a:pt x="3594" y="5664"/>
                </a:lnTo>
                <a:lnTo>
                  <a:pt x="3618" y="5661"/>
                </a:lnTo>
                <a:lnTo>
                  <a:pt x="3642" y="5655"/>
                </a:lnTo>
                <a:lnTo>
                  <a:pt x="3665" y="5649"/>
                </a:lnTo>
                <a:lnTo>
                  <a:pt x="3688" y="5639"/>
                </a:lnTo>
                <a:lnTo>
                  <a:pt x="3710" y="5628"/>
                </a:lnTo>
                <a:lnTo>
                  <a:pt x="3731" y="5616"/>
                </a:lnTo>
                <a:lnTo>
                  <a:pt x="3752" y="5600"/>
                </a:lnTo>
                <a:lnTo>
                  <a:pt x="3772" y="5583"/>
                </a:lnTo>
                <a:lnTo>
                  <a:pt x="3790" y="5564"/>
                </a:lnTo>
                <a:lnTo>
                  <a:pt x="3806" y="5547"/>
                </a:lnTo>
                <a:lnTo>
                  <a:pt x="3821" y="5530"/>
                </a:lnTo>
                <a:lnTo>
                  <a:pt x="3836" y="5517"/>
                </a:lnTo>
                <a:lnTo>
                  <a:pt x="3853" y="5504"/>
                </a:lnTo>
                <a:lnTo>
                  <a:pt x="3863" y="5497"/>
                </a:lnTo>
                <a:lnTo>
                  <a:pt x="3871" y="5493"/>
                </a:lnTo>
                <a:lnTo>
                  <a:pt x="3881" y="5488"/>
                </a:lnTo>
                <a:lnTo>
                  <a:pt x="3891" y="5484"/>
                </a:lnTo>
                <a:lnTo>
                  <a:pt x="3902" y="5482"/>
                </a:lnTo>
                <a:lnTo>
                  <a:pt x="3913" y="5479"/>
                </a:lnTo>
                <a:lnTo>
                  <a:pt x="3927" y="5477"/>
                </a:lnTo>
                <a:lnTo>
                  <a:pt x="3940" y="5477"/>
                </a:lnTo>
                <a:lnTo>
                  <a:pt x="3948" y="5477"/>
                </a:lnTo>
                <a:lnTo>
                  <a:pt x="3956" y="5477"/>
                </a:lnTo>
                <a:lnTo>
                  <a:pt x="3963" y="5479"/>
                </a:lnTo>
                <a:lnTo>
                  <a:pt x="3970" y="5481"/>
                </a:lnTo>
                <a:lnTo>
                  <a:pt x="3977" y="5483"/>
                </a:lnTo>
                <a:lnTo>
                  <a:pt x="3984" y="5485"/>
                </a:lnTo>
                <a:lnTo>
                  <a:pt x="3990" y="5488"/>
                </a:lnTo>
                <a:lnTo>
                  <a:pt x="3996" y="5493"/>
                </a:lnTo>
                <a:lnTo>
                  <a:pt x="4001" y="5496"/>
                </a:lnTo>
                <a:lnTo>
                  <a:pt x="4006" y="5501"/>
                </a:lnTo>
                <a:lnTo>
                  <a:pt x="4011" y="5506"/>
                </a:lnTo>
                <a:lnTo>
                  <a:pt x="4015" y="5512"/>
                </a:lnTo>
                <a:lnTo>
                  <a:pt x="4019" y="5517"/>
                </a:lnTo>
                <a:lnTo>
                  <a:pt x="4021" y="5523"/>
                </a:lnTo>
                <a:lnTo>
                  <a:pt x="4023" y="5529"/>
                </a:lnTo>
                <a:lnTo>
                  <a:pt x="4025" y="5536"/>
                </a:lnTo>
                <a:lnTo>
                  <a:pt x="4027" y="5544"/>
                </a:lnTo>
                <a:lnTo>
                  <a:pt x="4027" y="5550"/>
                </a:lnTo>
                <a:lnTo>
                  <a:pt x="4027" y="5559"/>
                </a:lnTo>
                <a:lnTo>
                  <a:pt x="4027" y="5567"/>
                </a:lnTo>
                <a:lnTo>
                  <a:pt x="4025" y="5575"/>
                </a:lnTo>
                <a:lnTo>
                  <a:pt x="4024" y="5583"/>
                </a:lnTo>
                <a:lnTo>
                  <a:pt x="4021" y="5592"/>
                </a:lnTo>
                <a:lnTo>
                  <a:pt x="4017" y="5601"/>
                </a:lnTo>
                <a:lnTo>
                  <a:pt x="4013" y="5611"/>
                </a:lnTo>
                <a:lnTo>
                  <a:pt x="4008" y="5620"/>
                </a:lnTo>
                <a:lnTo>
                  <a:pt x="4003" y="5630"/>
                </a:lnTo>
                <a:lnTo>
                  <a:pt x="3996" y="5640"/>
                </a:lnTo>
                <a:lnTo>
                  <a:pt x="3989" y="5650"/>
                </a:lnTo>
                <a:lnTo>
                  <a:pt x="3981" y="5661"/>
                </a:lnTo>
                <a:lnTo>
                  <a:pt x="3971" y="5671"/>
                </a:lnTo>
                <a:lnTo>
                  <a:pt x="3961" y="5681"/>
                </a:lnTo>
                <a:lnTo>
                  <a:pt x="4003" y="5678"/>
                </a:lnTo>
                <a:lnTo>
                  <a:pt x="4042" y="5672"/>
                </a:lnTo>
                <a:lnTo>
                  <a:pt x="4079" y="5665"/>
                </a:lnTo>
                <a:lnTo>
                  <a:pt x="4115" y="5659"/>
                </a:lnTo>
                <a:lnTo>
                  <a:pt x="4147" y="5650"/>
                </a:lnTo>
                <a:lnTo>
                  <a:pt x="4178" y="5639"/>
                </a:lnTo>
                <a:lnTo>
                  <a:pt x="4207" y="5629"/>
                </a:lnTo>
                <a:lnTo>
                  <a:pt x="4233" y="5617"/>
                </a:lnTo>
                <a:lnTo>
                  <a:pt x="4259" y="5605"/>
                </a:lnTo>
                <a:lnTo>
                  <a:pt x="4282" y="5591"/>
                </a:lnTo>
                <a:lnTo>
                  <a:pt x="4303" y="5576"/>
                </a:lnTo>
                <a:lnTo>
                  <a:pt x="4323" y="5561"/>
                </a:lnTo>
                <a:lnTo>
                  <a:pt x="4341" y="5545"/>
                </a:lnTo>
                <a:lnTo>
                  <a:pt x="4357" y="5528"/>
                </a:lnTo>
                <a:lnTo>
                  <a:pt x="4373" y="5510"/>
                </a:lnTo>
                <a:lnTo>
                  <a:pt x="4386" y="5492"/>
                </a:lnTo>
                <a:lnTo>
                  <a:pt x="4399" y="5473"/>
                </a:lnTo>
                <a:lnTo>
                  <a:pt x="4410" y="5454"/>
                </a:lnTo>
                <a:lnTo>
                  <a:pt x="4420" y="5434"/>
                </a:lnTo>
                <a:lnTo>
                  <a:pt x="4429" y="5414"/>
                </a:lnTo>
                <a:lnTo>
                  <a:pt x="4437" y="5393"/>
                </a:lnTo>
                <a:lnTo>
                  <a:pt x="4443" y="5373"/>
                </a:lnTo>
                <a:lnTo>
                  <a:pt x="4450" y="5351"/>
                </a:lnTo>
                <a:lnTo>
                  <a:pt x="4455" y="5329"/>
                </a:lnTo>
                <a:lnTo>
                  <a:pt x="4460" y="5308"/>
                </a:lnTo>
                <a:lnTo>
                  <a:pt x="4463" y="5286"/>
                </a:lnTo>
                <a:lnTo>
                  <a:pt x="4467" y="5264"/>
                </a:lnTo>
                <a:lnTo>
                  <a:pt x="4469" y="5242"/>
                </a:lnTo>
                <a:lnTo>
                  <a:pt x="4472" y="5197"/>
                </a:lnTo>
                <a:lnTo>
                  <a:pt x="4474" y="5154"/>
                </a:lnTo>
                <a:lnTo>
                  <a:pt x="4504" y="4427"/>
                </a:lnTo>
                <a:lnTo>
                  <a:pt x="4552" y="4391"/>
                </a:lnTo>
                <a:lnTo>
                  <a:pt x="4601" y="4354"/>
                </a:lnTo>
                <a:lnTo>
                  <a:pt x="4624" y="4334"/>
                </a:lnTo>
                <a:lnTo>
                  <a:pt x="4647" y="4313"/>
                </a:lnTo>
                <a:lnTo>
                  <a:pt x="4669" y="4294"/>
                </a:lnTo>
                <a:lnTo>
                  <a:pt x="4690" y="4271"/>
                </a:lnTo>
                <a:lnTo>
                  <a:pt x="4711" y="4248"/>
                </a:lnTo>
                <a:lnTo>
                  <a:pt x="4731" y="4224"/>
                </a:lnTo>
                <a:lnTo>
                  <a:pt x="4749" y="4198"/>
                </a:lnTo>
                <a:lnTo>
                  <a:pt x="4768" y="4171"/>
                </a:lnTo>
                <a:lnTo>
                  <a:pt x="4783" y="4143"/>
                </a:lnTo>
                <a:lnTo>
                  <a:pt x="4800" y="4112"/>
                </a:lnTo>
                <a:lnTo>
                  <a:pt x="4806" y="4097"/>
                </a:lnTo>
                <a:lnTo>
                  <a:pt x="4814" y="4080"/>
                </a:lnTo>
                <a:lnTo>
                  <a:pt x="4820" y="4062"/>
                </a:lnTo>
                <a:lnTo>
                  <a:pt x="4825" y="4046"/>
                </a:lnTo>
                <a:lnTo>
                  <a:pt x="4799" y="4051"/>
                </a:lnTo>
                <a:lnTo>
                  <a:pt x="4771" y="4057"/>
                </a:lnTo>
                <a:lnTo>
                  <a:pt x="4744" y="4060"/>
                </a:lnTo>
                <a:lnTo>
                  <a:pt x="4718" y="4063"/>
                </a:lnTo>
                <a:lnTo>
                  <a:pt x="4692" y="4066"/>
                </a:lnTo>
                <a:lnTo>
                  <a:pt x="4665" y="4068"/>
                </a:lnTo>
                <a:lnTo>
                  <a:pt x="4638" y="4069"/>
                </a:lnTo>
                <a:lnTo>
                  <a:pt x="4614" y="4069"/>
                </a:lnTo>
                <a:lnTo>
                  <a:pt x="4587" y="4069"/>
                </a:lnTo>
                <a:lnTo>
                  <a:pt x="4561" y="4068"/>
                </a:lnTo>
                <a:lnTo>
                  <a:pt x="4536" y="4067"/>
                </a:lnTo>
                <a:lnTo>
                  <a:pt x="4511" y="4063"/>
                </a:lnTo>
                <a:lnTo>
                  <a:pt x="4485" y="4061"/>
                </a:lnTo>
                <a:lnTo>
                  <a:pt x="4461" y="4058"/>
                </a:lnTo>
                <a:lnTo>
                  <a:pt x="4436" y="4053"/>
                </a:lnTo>
                <a:lnTo>
                  <a:pt x="4410" y="4049"/>
                </a:lnTo>
                <a:lnTo>
                  <a:pt x="4396" y="4043"/>
                </a:lnTo>
                <a:lnTo>
                  <a:pt x="4384" y="4036"/>
                </a:lnTo>
                <a:lnTo>
                  <a:pt x="4373" y="4028"/>
                </a:lnTo>
                <a:lnTo>
                  <a:pt x="4362" y="4020"/>
                </a:lnTo>
                <a:lnTo>
                  <a:pt x="4353" y="4011"/>
                </a:lnTo>
                <a:lnTo>
                  <a:pt x="4345" y="4003"/>
                </a:lnTo>
                <a:lnTo>
                  <a:pt x="4338" y="3991"/>
                </a:lnTo>
                <a:lnTo>
                  <a:pt x="4333" y="3982"/>
                </a:lnTo>
                <a:lnTo>
                  <a:pt x="4328" y="3970"/>
                </a:lnTo>
                <a:lnTo>
                  <a:pt x="4327" y="3960"/>
                </a:lnTo>
                <a:lnTo>
                  <a:pt x="4327" y="3949"/>
                </a:lnTo>
                <a:lnTo>
                  <a:pt x="4328" y="3938"/>
                </a:lnTo>
                <a:lnTo>
                  <a:pt x="4331" y="3927"/>
                </a:lnTo>
                <a:lnTo>
                  <a:pt x="4335" y="3916"/>
                </a:lnTo>
                <a:lnTo>
                  <a:pt x="4342" y="3906"/>
                </a:lnTo>
                <a:lnTo>
                  <a:pt x="4351" y="3895"/>
                </a:lnTo>
                <a:lnTo>
                  <a:pt x="4362" y="3884"/>
                </a:lnTo>
                <a:lnTo>
                  <a:pt x="4373" y="3874"/>
                </a:lnTo>
                <a:lnTo>
                  <a:pt x="4385" y="3865"/>
                </a:lnTo>
                <a:lnTo>
                  <a:pt x="4397" y="3858"/>
                </a:lnTo>
                <a:lnTo>
                  <a:pt x="4409" y="3850"/>
                </a:lnTo>
                <a:lnTo>
                  <a:pt x="4422" y="3844"/>
                </a:lnTo>
                <a:lnTo>
                  <a:pt x="4436" y="3839"/>
                </a:lnTo>
                <a:lnTo>
                  <a:pt x="4449" y="3834"/>
                </a:lnTo>
                <a:lnTo>
                  <a:pt x="4461" y="3830"/>
                </a:lnTo>
                <a:lnTo>
                  <a:pt x="4476" y="3828"/>
                </a:lnTo>
                <a:lnTo>
                  <a:pt x="4489" y="3826"/>
                </a:lnTo>
                <a:lnTo>
                  <a:pt x="4503" y="3824"/>
                </a:lnTo>
                <a:lnTo>
                  <a:pt x="4516" y="3823"/>
                </a:lnTo>
                <a:lnTo>
                  <a:pt x="4532" y="3822"/>
                </a:lnTo>
                <a:lnTo>
                  <a:pt x="4546" y="3823"/>
                </a:lnTo>
                <a:lnTo>
                  <a:pt x="4561" y="3823"/>
                </a:lnTo>
                <a:lnTo>
                  <a:pt x="4592" y="3826"/>
                </a:lnTo>
                <a:lnTo>
                  <a:pt x="4622" y="3831"/>
                </a:lnTo>
                <a:lnTo>
                  <a:pt x="4653" y="3837"/>
                </a:lnTo>
                <a:lnTo>
                  <a:pt x="4684" y="3843"/>
                </a:lnTo>
                <a:lnTo>
                  <a:pt x="4749" y="3859"/>
                </a:lnTo>
                <a:lnTo>
                  <a:pt x="4813" y="3873"/>
                </a:lnTo>
                <a:lnTo>
                  <a:pt x="4889" y="3890"/>
                </a:lnTo>
                <a:lnTo>
                  <a:pt x="4968" y="3906"/>
                </a:lnTo>
                <a:lnTo>
                  <a:pt x="5048" y="3922"/>
                </a:lnTo>
                <a:lnTo>
                  <a:pt x="5129" y="3936"/>
                </a:lnTo>
                <a:lnTo>
                  <a:pt x="5170" y="3942"/>
                </a:lnTo>
                <a:lnTo>
                  <a:pt x="5212" y="3947"/>
                </a:lnTo>
                <a:lnTo>
                  <a:pt x="5252" y="3953"/>
                </a:lnTo>
                <a:lnTo>
                  <a:pt x="5292" y="3958"/>
                </a:lnTo>
                <a:lnTo>
                  <a:pt x="5333" y="3962"/>
                </a:lnTo>
                <a:lnTo>
                  <a:pt x="5373" y="3966"/>
                </a:lnTo>
                <a:lnTo>
                  <a:pt x="5412" y="3969"/>
                </a:lnTo>
                <a:lnTo>
                  <a:pt x="5451" y="3970"/>
                </a:lnTo>
                <a:lnTo>
                  <a:pt x="5683" y="4371"/>
                </a:lnTo>
                <a:lnTo>
                  <a:pt x="5696" y="4396"/>
                </a:lnTo>
                <a:lnTo>
                  <a:pt x="5709" y="4421"/>
                </a:lnTo>
                <a:lnTo>
                  <a:pt x="5721" y="4442"/>
                </a:lnTo>
                <a:lnTo>
                  <a:pt x="5736" y="4462"/>
                </a:lnTo>
                <a:lnTo>
                  <a:pt x="5749" y="4480"/>
                </a:lnTo>
                <a:lnTo>
                  <a:pt x="5765" y="4498"/>
                </a:lnTo>
                <a:lnTo>
                  <a:pt x="5778" y="4513"/>
                </a:lnTo>
                <a:lnTo>
                  <a:pt x="5793" y="4527"/>
                </a:lnTo>
                <a:lnTo>
                  <a:pt x="5810" y="4539"/>
                </a:lnTo>
                <a:lnTo>
                  <a:pt x="5824" y="4551"/>
                </a:lnTo>
                <a:lnTo>
                  <a:pt x="5841" y="4561"/>
                </a:lnTo>
                <a:lnTo>
                  <a:pt x="5857" y="4569"/>
                </a:lnTo>
                <a:lnTo>
                  <a:pt x="5875" y="4578"/>
                </a:lnTo>
                <a:lnTo>
                  <a:pt x="5892" y="4583"/>
                </a:lnTo>
                <a:lnTo>
                  <a:pt x="5909" y="4589"/>
                </a:lnTo>
                <a:lnTo>
                  <a:pt x="5927" y="4592"/>
                </a:lnTo>
                <a:lnTo>
                  <a:pt x="5945" y="4597"/>
                </a:lnTo>
                <a:lnTo>
                  <a:pt x="5965" y="4599"/>
                </a:lnTo>
                <a:lnTo>
                  <a:pt x="5983" y="4600"/>
                </a:lnTo>
                <a:lnTo>
                  <a:pt x="6002" y="4600"/>
                </a:lnTo>
                <a:lnTo>
                  <a:pt x="6021" y="4600"/>
                </a:lnTo>
                <a:lnTo>
                  <a:pt x="6042" y="4600"/>
                </a:lnTo>
                <a:lnTo>
                  <a:pt x="6062" y="4599"/>
                </a:lnTo>
                <a:lnTo>
                  <a:pt x="6083" y="4597"/>
                </a:lnTo>
                <a:lnTo>
                  <a:pt x="6125" y="4590"/>
                </a:lnTo>
                <a:lnTo>
                  <a:pt x="6168" y="4582"/>
                </a:lnTo>
                <a:lnTo>
                  <a:pt x="6214" y="4575"/>
                </a:lnTo>
                <a:lnTo>
                  <a:pt x="6260" y="4565"/>
                </a:lnTo>
                <a:lnTo>
                  <a:pt x="6282" y="4560"/>
                </a:lnTo>
                <a:lnTo>
                  <a:pt x="6303" y="4556"/>
                </a:lnTo>
                <a:lnTo>
                  <a:pt x="6323" y="4553"/>
                </a:lnTo>
                <a:lnTo>
                  <a:pt x="6342" y="4551"/>
                </a:lnTo>
                <a:lnTo>
                  <a:pt x="6362" y="4550"/>
                </a:lnTo>
                <a:lnTo>
                  <a:pt x="6380" y="4550"/>
                </a:lnTo>
                <a:lnTo>
                  <a:pt x="6396" y="4551"/>
                </a:lnTo>
                <a:lnTo>
                  <a:pt x="6413" y="4552"/>
                </a:lnTo>
                <a:lnTo>
                  <a:pt x="6428" y="4555"/>
                </a:lnTo>
                <a:lnTo>
                  <a:pt x="6444" y="4557"/>
                </a:lnTo>
                <a:lnTo>
                  <a:pt x="6458" y="4561"/>
                </a:lnTo>
                <a:lnTo>
                  <a:pt x="6472" y="4566"/>
                </a:lnTo>
                <a:lnTo>
                  <a:pt x="6484" y="4570"/>
                </a:lnTo>
                <a:lnTo>
                  <a:pt x="6496" y="4577"/>
                </a:lnTo>
                <a:lnTo>
                  <a:pt x="6507" y="4583"/>
                </a:lnTo>
                <a:lnTo>
                  <a:pt x="6518" y="4590"/>
                </a:lnTo>
                <a:lnTo>
                  <a:pt x="6528" y="4600"/>
                </a:lnTo>
                <a:lnTo>
                  <a:pt x="6538" y="4609"/>
                </a:lnTo>
                <a:lnTo>
                  <a:pt x="6547" y="4618"/>
                </a:lnTo>
                <a:lnTo>
                  <a:pt x="6555" y="4629"/>
                </a:lnTo>
                <a:lnTo>
                  <a:pt x="6561" y="4640"/>
                </a:lnTo>
                <a:lnTo>
                  <a:pt x="6568" y="4652"/>
                </a:lnTo>
                <a:lnTo>
                  <a:pt x="6573" y="4664"/>
                </a:lnTo>
                <a:lnTo>
                  <a:pt x="6579" y="4677"/>
                </a:lnTo>
                <a:lnTo>
                  <a:pt x="6583" y="4691"/>
                </a:lnTo>
                <a:lnTo>
                  <a:pt x="6587" y="4706"/>
                </a:lnTo>
                <a:lnTo>
                  <a:pt x="6590" y="4722"/>
                </a:lnTo>
                <a:lnTo>
                  <a:pt x="6593" y="4738"/>
                </a:lnTo>
                <a:lnTo>
                  <a:pt x="6594" y="4755"/>
                </a:lnTo>
                <a:lnTo>
                  <a:pt x="6595" y="4773"/>
                </a:lnTo>
                <a:lnTo>
                  <a:pt x="6595" y="4790"/>
                </a:lnTo>
                <a:lnTo>
                  <a:pt x="6595" y="4809"/>
                </a:lnTo>
                <a:lnTo>
                  <a:pt x="6594" y="4827"/>
                </a:lnTo>
                <a:lnTo>
                  <a:pt x="6594" y="4844"/>
                </a:lnTo>
                <a:lnTo>
                  <a:pt x="6592" y="4861"/>
                </a:lnTo>
                <a:lnTo>
                  <a:pt x="6589" y="4878"/>
                </a:lnTo>
                <a:lnTo>
                  <a:pt x="6584" y="4893"/>
                </a:lnTo>
                <a:lnTo>
                  <a:pt x="6580" y="4909"/>
                </a:lnTo>
                <a:lnTo>
                  <a:pt x="6574" y="4923"/>
                </a:lnTo>
                <a:lnTo>
                  <a:pt x="6569" y="4937"/>
                </a:lnTo>
                <a:lnTo>
                  <a:pt x="6561" y="4951"/>
                </a:lnTo>
                <a:lnTo>
                  <a:pt x="6553" y="4964"/>
                </a:lnTo>
                <a:lnTo>
                  <a:pt x="6546" y="4975"/>
                </a:lnTo>
                <a:lnTo>
                  <a:pt x="6537" y="4986"/>
                </a:lnTo>
                <a:lnTo>
                  <a:pt x="6528" y="4997"/>
                </a:lnTo>
                <a:lnTo>
                  <a:pt x="6517" y="5008"/>
                </a:lnTo>
                <a:lnTo>
                  <a:pt x="6506" y="5018"/>
                </a:lnTo>
                <a:lnTo>
                  <a:pt x="6495" y="5026"/>
                </a:lnTo>
                <a:lnTo>
                  <a:pt x="6482" y="5034"/>
                </a:lnTo>
                <a:lnTo>
                  <a:pt x="6468" y="5041"/>
                </a:lnTo>
                <a:lnTo>
                  <a:pt x="6454" y="5048"/>
                </a:lnTo>
                <a:lnTo>
                  <a:pt x="6439" y="5054"/>
                </a:lnTo>
                <a:lnTo>
                  <a:pt x="6425" y="5059"/>
                </a:lnTo>
                <a:lnTo>
                  <a:pt x="6408" y="5064"/>
                </a:lnTo>
                <a:lnTo>
                  <a:pt x="6392" y="5067"/>
                </a:lnTo>
                <a:lnTo>
                  <a:pt x="6374" y="5070"/>
                </a:lnTo>
                <a:lnTo>
                  <a:pt x="6358" y="5072"/>
                </a:lnTo>
                <a:lnTo>
                  <a:pt x="6339" y="5073"/>
                </a:lnTo>
                <a:lnTo>
                  <a:pt x="6319" y="5073"/>
                </a:lnTo>
                <a:lnTo>
                  <a:pt x="6300" y="5072"/>
                </a:lnTo>
                <a:lnTo>
                  <a:pt x="6279" y="5071"/>
                </a:lnTo>
                <a:lnTo>
                  <a:pt x="6258" y="5069"/>
                </a:lnTo>
                <a:lnTo>
                  <a:pt x="6237" y="5065"/>
                </a:lnTo>
                <a:lnTo>
                  <a:pt x="6215" y="5061"/>
                </a:lnTo>
                <a:lnTo>
                  <a:pt x="6186" y="5055"/>
                </a:lnTo>
                <a:lnTo>
                  <a:pt x="6160" y="5048"/>
                </a:lnTo>
                <a:lnTo>
                  <a:pt x="6133" y="5039"/>
                </a:lnTo>
                <a:lnTo>
                  <a:pt x="6106" y="5029"/>
                </a:lnTo>
                <a:lnTo>
                  <a:pt x="6080" y="5018"/>
                </a:lnTo>
                <a:lnTo>
                  <a:pt x="6053" y="5006"/>
                </a:lnTo>
                <a:lnTo>
                  <a:pt x="6028" y="4993"/>
                </a:lnTo>
                <a:lnTo>
                  <a:pt x="6001" y="4977"/>
                </a:lnTo>
                <a:lnTo>
                  <a:pt x="5976" y="4962"/>
                </a:lnTo>
                <a:lnTo>
                  <a:pt x="5949" y="4944"/>
                </a:lnTo>
                <a:lnTo>
                  <a:pt x="5923" y="4926"/>
                </a:lnTo>
                <a:lnTo>
                  <a:pt x="5897" y="4906"/>
                </a:lnTo>
                <a:lnTo>
                  <a:pt x="5871" y="4886"/>
                </a:lnTo>
                <a:lnTo>
                  <a:pt x="5844" y="4864"/>
                </a:lnTo>
                <a:lnTo>
                  <a:pt x="5819" y="4841"/>
                </a:lnTo>
                <a:lnTo>
                  <a:pt x="5791" y="4817"/>
                </a:lnTo>
                <a:lnTo>
                  <a:pt x="5760" y="4789"/>
                </a:lnTo>
                <a:lnTo>
                  <a:pt x="5730" y="4766"/>
                </a:lnTo>
                <a:lnTo>
                  <a:pt x="5699" y="4748"/>
                </a:lnTo>
                <a:lnTo>
                  <a:pt x="5669" y="4733"/>
                </a:lnTo>
                <a:lnTo>
                  <a:pt x="5641" y="4722"/>
                </a:lnTo>
                <a:lnTo>
                  <a:pt x="5611" y="4714"/>
                </a:lnTo>
                <a:lnTo>
                  <a:pt x="5583" y="4711"/>
                </a:lnTo>
                <a:lnTo>
                  <a:pt x="5555" y="4709"/>
                </a:lnTo>
                <a:lnTo>
                  <a:pt x="5528" y="4711"/>
                </a:lnTo>
                <a:lnTo>
                  <a:pt x="5501" y="4716"/>
                </a:lnTo>
                <a:lnTo>
                  <a:pt x="5476" y="4724"/>
                </a:lnTo>
                <a:lnTo>
                  <a:pt x="5450" y="4734"/>
                </a:lnTo>
                <a:lnTo>
                  <a:pt x="5425" y="4747"/>
                </a:lnTo>
                <a:lnTo>
                  <a:pt x="5402" y="4763"/>
                </a:lnTo>
                <a:lnTo>
                  <a:pt x="5378" y="4779"/>
                </a:lnTo>
                <a:lnTo>
                  <a:pt x="5356" y="4799"/>
                </a:lnTo>
                <a:lnTo>
                  <a:pt x="5335" y="4820"/>
                </a:lnTo>
                <a:lnTo>
                  <a:pt x="5315" y="4843"/>
                </a:lnTo>
                <a:lnTo>
                  <a:pt x="5297" y="4867"/>
                </a:lnTo>
                <a:lnTo>
                  <a:pt x="5278" y="4892"/>
                </a:lnTo>
                <a:lnTo>
                  <a:pt x="5260" y="4920"/>
                </a:lnTo>
                <a:lnTo>
                  <a:pt x="5245" y="4946"/>
                </a:lnTo>
                <a:lnTo>
                  <a:pt x="5229" y="4975"/>
                </a:lnTo>
                <a:lnTo>
                  <a:pt x="5214" y="5005"/>
                </a:lnTo>
                <a:lnTo>
                  <a:pt x="5201" y="5035"/>
                </a:lnTo>
                <a:lnTo>
                  <a:pt x="5190" y="5065"/>
                </a:lnTo>
                <a:lnTo>
                  <a:pt x="5179" y="5096"/>
                </a:lnTo>
                <a:lnTo>
                  <a:pt x="5169" y="5127"/>
                </a:lnTo>
                <a:lnTo>
                  <a:pt x="5160" y="5156"/>
                </a:lnTo>
                <a:lnTo>
                  <a:pt x="5155" y="5187"/>
                </a:lnTo>
                <a:lnTo>
                  <a:pt x="5148" y="5218"/>
                </a:lnTo>
                <a:lnTo>
                  <a:pt x="5145" y="5247"/>
                </a:lnTo>
                <a:lnTo>
                  <a:pt x="5298" y="5263"/>
                </a:lnTo>
                <a:lnTo>
                  <a:pt x="5292" y="5288"/>
                </a:lnTo>
                <a:lnTo>
                  <a:pt x="5289" y="5318"/>
                </a:lnTo>
                <a:lnTo>
                  <a:pt x="5284" y="5351"/>
                </a:lnTo>
                <a:lnTo>
                  <a:pt x="5281" y="5388"/>
                </a:lnTo>
                <a:lnTo>
                  <a:pt x="5279" y="5425"/>
                </a:lnTo>
                <a:lnTo>
                  <a:pt x="5275" y="5463"/>
                </a:lnTo>
                <a:lnTo>
                  <a:pt x="5273" y="5503"/>
                </a:lnTo>
                <a:lnTo>
                  <a:pt x="5271" y="5541"/>
                </a:lnTo>
                <a:lnTo>
                  <a:pt x="5312" y="5533"/>
                </a:lnTo>
                <a:lnTo>
                  <a:pt x="5345" y="5526"/>
                </a:lnTo>
                <a:lnTo>
                  <a:pt x="5377" y="5520"/>
                </a:lnTo>
                <a:lnTo>
                  <a:pt x="5405" y="5516"/>
                </a:lnTo>
                <a:lnTo>
                  <a:pt x="5432" y="5513"/>
                </a:lnTo>
                <a:lnTo>
                  <a:pt x="5456" y="5509"/>
                </a:lnTo>
                <a:lnTo>
                  <a:pt x="5479" y="5506"/>
                </a:lnTo>
                <a:lnTo>
                  <a:pt x="5505" y="5504"/>
                </a:lnTo>
                <a:lnTo>
                  <a:pt x="5508" y="5523"/>
                </a:lnTo>
                <a:lnTo>
                  <a:pt x="5511" y="5546"/>
                </a:lnTo>
                <a:lnTo>
                  <a:pt x="5517" y="5571"/>
                </a:lnTo>
                <a:lnTo>
                  <a:pt x="5521" y="5599"/>
                </a:lnTo>
                <a:lnTo>
                  <a:pt x="5526" y="5629"/>
                </a:lnTo>
                <a:lnTo>
                  <a:pt x="5530" y="5660"/>
                </a:lnTo>
                <a:lnTo>
                  <a:pt x="5533" y="5690"/>
                </a:lnTo>
                <a:lnTo>
                  <a:pt x="5537" y="5720"/>
                </a:lnTo>
                <a:lnTo>
                  <a:pt x="5547" y="5696"/>
                </a:lnTo>
                <a:lnTo>
                  <a:pt x="5558" y="5674"/>
                </a:lnTo>
                <a:lnTo>
                  <a:pt x="5570" y="5651"/>
                </a:lnTo>
                <a:lnTo>
                  <a:pt x="5584" y="5629"/>
                </a:lnTo>
                <a:lnTo>
                  <a:pt x="5599" y="5608"/>
                </a:lnTo>
                <a:lnTo>
                  <a:pt x="5613" y="5588"/>
                </a:lnTo>
                <a:lnTo>
                  <a:pt x="5621" y="5579"/>
                </a:lnTo>
                <a:lnTo>
                  <a:pt x="5628" y="5570"/>
                </a:lnTo>
                <a:lnTo>
                  <a:pt x="5637" y="5561"/>
                </a:lnTo>
                <a:lnTo>
                  <a:pt x="5645" y="5554"/>
                </a:lnTo>
                <a:lnTo>
                  <a:pt x="5655" y="5547"/>
                </a:lnTo>
                <a:lnTo>
                  <a:pt x="5664" y="5539"/>
                </a:lnTo>
                <a:lnTo>
                  <a:pt x="5673" y="5534"/>
                </a:lnTo>
                <a:lnTo>
                  <a:pt x="5682" y="5528"/>
                </a:lnTo>
                <a:lnTo>
                  <a:pt x="5692" y="5525"/>
                </a:lnTo>
                <a:lnTo>
                  <a:pt x="5701" y="5520"/>
                </a:lnTo>
                <a:lnTo>
                  <a:pt x="5711" y="5518"/>
                </a:lnTo>
                <a:lnTo>
                  <a:pt x="5721" y="5517"/>
                </a:lnTo>
                <a:lnTo>
                  <a:pt x="5732" y="5516"/>
                </a:lnTo>
                <a:lnTo>
                  <a:pt x="5744" y="5517"/>
                </a:lnTo>
                <a:lnTo>
                  <a:pt x="5755" y="5517"/>
                </a:lnTo>
                <a:lnTo>
                  <a:pt x="5766" y="5519"/>
                </a:lnTo>
                <a:lnTo>
                  <a:pt x="5777" y="5524"/>
                </a:lnTo>
                <a:lnTo>
                  <a:pt x="5788" y="5528"/>
                </a:lnTo>
                <a:lnTo>
                  <a:pt x="5799" y="5535"/>
                </a:lnTo>
                <a:lnTo>
                  <a:pt x="5811" y="5543"/>
                </a:lnTo>
                <a:lnTo>
                  <a:pt x="5859" y="5575"/>
                </a:lnTo>
                <a:lnTo>
                  <a:pt x="5909" y="5607"/>
                </a:lnTo>
                <a:lnTo>
                  <a:pt x="5936" y="5624"/>
                </a:lnTo>
                <a:lnTo>
                  <a:pt x="5963" y="5640"/>
                </a:lnTo>
                <a:lnTo>
                  <a:pt x="5989" y="5655"/>
                </a:lnTo>
                <a:lnTo>
                  <a:pt x="6018" y="5671"/>
                </a:lnTo>
                <a:lnTo>
                  <a:pt x="6046" y="5685"/>
                </a:lnTo>
                <a:lnTo>
                  <a:pt x="6074" y="5700"/>
                </a:lnTo>
                <a:lnTo>
                  <a:pt x="6103" y="5713"/>
                </a:lnTo>
                <a:lnTo>
                  <a:pt x="6132" y="5725"/>
                </a:lnTo>
                <a:lnTo>
                  <a:pt x="6162" y="5736"/>
                </a:lnTo>
                <a:lnTo>
                  <a:pt x="6191" y="5746"/>
                </a:lnTo>
                <a:lnTo>
                  <a:pt x="6219" y="5755"/>
                </a:lnTo>
                <a:lnTo>
                  <a:pt x="6249" y="5762"/>
                </a:lnTo>
                <a:lnTo>
                  <a:pt x="6278" y="5767"/>
                </a:lnTo>
                <a:lnTo>
                  <a:pt x="6307" y="5772"/>
                </a:lnTo>
                <a:lnTo>
                  <a:pt x="6337" y="5773"/>
                </a:lnTo>
                <a:lnTo>
                  <a:pt x="6364" y="5773"/>
                </a:lnTo>
                <a:lnTo>
                  <a:pt x="6393" y="5772"/>
                </a:lnTo>
                <a:lnTo>
                  <a:pt x="6421" y="5766"/>
                </a:lnTo>
                <a:lnTo>
                  <a:pt x="6448" y="5760"/>
                </a:lnTo>
                <a:lnTo>
                  <a:pt x="6475" y="5749"/>
                </a:lnTo>
                <a:lnTo>
                  <a:pt x="6501" y="5738"/>
                </a:lnTo>
                <a:lnTo>
                  <a:pt x="6527" y="5724"/>
                </a:lnTo>
                <a:lnTo>
                  <a:pt x="6551" y="5706"/>
                </a:lnTo>
                <a:lnTo>
                  <a:pt x="6576" y="5686"/>
                </a:lnTo>
                <a:lnTo>
                  <a:pt x="6599" y="5662"/>
                </a:lnTo>
                <a:lnTo>
                  <a:pt x="6621" y="5637"/>
                </a:lnTo>
                <a:lnTo>
                  <a:pt x="6643" y="5606"/>
                </a:lnTo>
                <a:lnTo>
                  <a:pt x="6663" y="5572"/>
                </a:lnTo>
                <a:lnTo>
                  <a:pt x="6676" y="5551"/>
                </a:lnTo>
                <a:lnTo>
                  <a:pt x="6688" y="5534"/>
                </a:lnTo>
                <a:lnTo>
                  <a:pt x="6702" y="5517"/>
                </a:lnTo>
                <a:lnTo>
                  <a:pt x="6715" y="5505"/>
                </a:lnTo>
                <a:lnTo>
                  <a:pt x="6727" y="5493"/>
                </a:lnTo>
                <a:lnTo>
                  <a:pt x="6742" y="5484"/>
                </a:lnTo>
                <a:lnTo>
                  <a:pt x="6755" y="5476"/>
                </a:lnTo>
                <a:lnTo>
                  <a:pt x="6767" y="5471"/>
                </a:lnTo>
                <a:lnTo>
                  <a:pt x="6780" y="5467"/>
                </a:lnTo>
                <a:lnTo>
                  <a:pt x="6792" y="5465"/>
                </a:lnTo>
                <a:lnTo>
                  <a:pt x="6805" y="5465"/>
                </a:lnTo>
                <a:lnTo>
                  <a:pt x="6816" y="5467"/>
                </a:lnTo>
                <a:lnTo>
                  <a:pt x="6827" y="5472"/>
                </a:lnTo>
                <a:lnTo>
                  <a:pt x="6838" y="5475"/>
                </a:lnTo>
                <a:lnTo>
                  <a:pt x="6849" y="5483"/>
                </a:lnTo>
                <a:lnTo>
                  <a:pt x="6858" y="5489"/>
                </a:lnTo>
                <a:lnTo>
                  <a:pt x="6865" y="5498"/>
                </a:lnTo>
                <a:lnTo>
                  <a:pt x="6873" y="5508"/>
                </a:lnTo>
                <a:lnTo>
                  <a:pt x="6881" y="5520"/>
                </a:lnTo>
                <a:lnTo>
                  <a:pt x="6886" y="5533"/>
                </a:lnTo>
                <a:lnTo>
                  <a:pt x="6892" y="5546"/>
                </a:lnTo>
                <a:lnTo>
                  <a:pt x="6894" y="5561"/>
                </a:lnTo>
                <a:lnTo>
                  <a:pt x="6898" y="5576"/>
                </a:lnTo>
                <a:lnTo>
                  <a:pt x="6899" y="5591"/>
                </a:lnTo>
                <a:lnTo>
                  <a:pt x="6899" y="5608"/>
                </a:lnTo>
                <a:lnTo>
                  <a:pt x="6898" y="5626"/>
                </a:lnTo>
                <a:lnTo>
                  <a:pt x="6895" y="5643"/>
                </a:lnTo>
                <a:lnTo>
                  <a:pt x="6891" y="5661"/>
                </a:lnTo>
                <a:lnTo>
                  <a:pt x="6885" y="5680"/>
                </a:lnTo>
                <a:lnTo>
                  <a:pt x="6878" y="5699"/>
                </a:lnTo>
                <a:lnTo>
                  <a:pt x="6869" y="5717"/>
                </a:lnTo>
                <a:lnTo>
                  <a:pt x="6859" y="5737"/>
                </a:lnTo>
                <a:lnTo>
                  <a:pt x="6877" y="5737"/>
                </a:lnTo>
                <a:lnTo>
                  <a:pt x="6894" y="5736"/>
                </a:lnTo>
                <a:lnTo>
                  <a:pt x="6912" y="5734"/>
                </a:lnTo>
                <a:lnTo>
                  <a:pt x="6930" y="5731"/>
                </a:lnTo>
                <a:lnTo>
                  <a:pt x="6947" y="5727"/>
                </a:lnTo>
                <a:lnTo>
                  <a:pt x="6965" y="5722"/>
                </a:lnTo>
                <a:lnTo>
                  <a:pt x="6982" y="5716"/>
                </a:lnTo>
                <a:lnTo>
                  <a:pt x="6999" y="5710"/>
                </a:lnTo>
                <a:lnTo>
                  <a:pt x="7017" y="5703"/>
                </a:lnTo>
                <a:lnTo>
                  <a:pt x="7035" y="5694"/>
                </a:lnTo>
                <a:lnTo>
                  <a:pt x="7051" y="5684"/>
                </a:lnTo>
                <a:lnTo>
                  <a:pt x="7069" y="5674"/>
                </a:lnTo>
                <a:lnTo>
                  <a:pt x="7087" y="5662"/>
                </a:lnTo>
                <a:lnTo>
                  <a:pt x="7103" y="5650"/>
                </a:lnTo>
                <a:lnTo>
                  <a:pt x="7121" y="5637"/>
                </a:lnTo>
                <a:lnTo>
                  <a:pt x="7139" y="5621"/>
                </a:lnTo>
                <a:lnTo>
                  <a:pt x="7151" y="5609"/>
                </a:lnTo>
                <a:lnTo>
                  <a:pt x="7163" y="5597"/>
                </a:lnTo>
                <a:lnTo>
                  <a:pt x="7174" y="5583"/>
                </a:lnTo>
                <a:lnTo>
                  <a:pt x="7185" y="5570"/>
                </a:lnTo>
                <a:lnTo>
                  <a:pt x="7195" y="5556"/>
                </a:lnTo>
                <a:lnTo>
                  <a:pt x="7204" y="5540"/>
                </a:lnTo>
                <a:lnTo>
                  <a:pt x="7214" y="5525"/>
                </a:lnTo>
                <a:lnTo>
                  <a:pt x="7222" y="5507"/>
                </a:lnTo>
                <a:lnTo>
                  <a:pt x="7228" y="5491"/>
                </a:lnTo>
                <a:lnTo>
                  <a:pt x="7236" y="5473"/>
                </a:lnTo>
                <a:lnTo>
                  <a:pt x="7242" y="5453"/>
                </a:lnTo>
                <a:lnTo>
                  <a:pt x="7247" y="5433"/>
                </a:lnTo>
                <a:lnTo>
                  <a:pt x="7252" y="5413"/>
                </a:lnTo>
                <a:lnTo>
                  <a:pt x="7256" y="5392"/>
                </a:lnTo>
                <a:lnTo>
                  <a:pt x="7259" y="5370"/>
                </a:lnTo>
                <a:lnTo>
                  <a:pt x="7263" y="5348"/>
                </a:lnTo>
                <a:lnTo>
                  <a:pt x="7265" y="5325"/>
                </a:lnTo>
                <a:lnTo>
                  <a:pt x="7266" y="5300"/>
                </a:lnTo>
                <a:lnTo>
                  <a:pt x="7267" y="5275"/>
                </a:lnTo>
                <a:lnTo>
                  <a:pt x="7267" y="5249"/>
                </a:lnTo>
                <a:lnTo>
                  <a:pt x="7267" y="5223"/>
                </a:lnTo>
                <a:lnTo>
                  <a:pt x="7266" y="5196"/>
                </a:lnTo>
                <a:lnTo>
                  <a:pt x="7264" y="5168"/>
                </a:lnTo>
                <a:lnTo>
                  <a:pt x="7260" y="5139"/>
                </a:lnTo>
                <a:lnTo>
                  <a:pt x="7258" y="5109"/>
                </a:lnTo>
                <a:lnTo>
                  <a:pt x="7255" y="5079"/>
                </a:lnTo>
                <a:lnTo>
                  <a:pt x="7249" y="5048"/>
                </a:lnTo>
                <a:lnTo>
                  <a:pt x="7245" y="5016"/>
                </a:lnTo>
                <a:lnTo>
                  <a:pt x="7233" y="4950"/>
                </a:lnTo>
                <a:lnTo>
                  <a:pt x="7217" y="4880"/>
                </a:lnTo>
                <a:lnTo>
                  <a:pt x="7210" y="4843"/>
                </a:lnTo>
                <a:lnTo>
                  <a:pt x="7203" y="4806"/>
                </a:lnTo>
                <a:lnTo>
                  <a:pt x="7195" y="4768"/>
                </a:lnTo>
                <a:lnTo>
                  <a:pt x="7190" y="4731"/>
                </a:lnTo>
                <a:lnTo>
                  <a:pt x="7184" y="4692"/>
                </a:lnTo>
                <a:lnTo>
                  <a:pt x="7181" y="4653"/>
                </a:lnTo>
                <a:lnTo>
                  <a:pt x="7176" y="4613"/>
                </a:lnTo>
                <a:lnTo>
                  <a:pt x="7174" y="4575"/>
                </a:lnTo>
                <a:lnTo>
                  <a:pt x="7172" y="4534"/>
                </a:lnTo>
                <a:lnTo>
                  <a:pt x="7170" y="4494"/>
                </a:lnTo>
                <a:lnTo>
                  <a:pt x="7170" y="4454"/>
                </a:lnTo>
                <a:lnTo>
                  <a:pt x="7170" y="4412"/>
                </a:lnTo>
                <a:lnTo>
                  <a:pt x="7171" y="4371"/>
                </a:lnTo>
                <a:lnTo>
                  <a:pt x="7173" y="4329"/>
                </a:lnTo>
                <a:lnTo>
                  <a:pt x="7176" y="4287"/>
                </a:lnTo>
                <a:lnTo>
                  <a:pt x="7181" y="4244"/>
                </a:lnTo>
                <a:lnTo>
                  <a:pt x="7202" y="4228"/>
                </a:lnTo>
                <a:lnTo>
                  <a:pt x="7222" y="4212"/>
                </a:lnTo>
                <a:lnTo>
                  <a:pt x="7242" y="4193"/>
                </a:lnTo>
                <a:lnTo>
                  <a:pt x="7260" y="4175"/>
                </a:lnTo>
                <a:lnTo>
                  <a:pt x="7279" y="4155"/>
                </a:lnTo>
                <a:lnTo>
                  <a:pt x="7296" y="4135"/>
                </a:lnTo>
                <a:lnTo>
                  <a:pt x="7312" y="4113"/>
                </a:lnTo>
                <a:lnTo>
                  <a:pt x="7327" y="4089"/>
                </a:lnTo>
                <a:lnTo>
                  <a:pt x="7341" y="4064"/>
                </a:lnTo>
                <a:lnTo>
                  <a:pt x="7354" y="4037"/>
                </a:lnTo>
                <a:lnTo>
                  <a:pt x="7366" y="4009"/>
                </a:lnTo>
                <a:lnTo>
                  <a:pt x="7376" y="3980"/>
                </a:lnTo>
                <a:lnTo>
                  <a:pt x="7384" y="3947"/>
                </a:lnTo>
                <a:lnTo>
                  <a:pt x="7391" y="3914"/>
                </a:lnTo>
                <a:lnTo>
                  <a:pt x="7398" y="3878"/>
                </a:lnTo>
                <a:lnTo>
                  <a:pt x="7401" y="3839"/>
                </a:lnTo>
                <a:lnTo>
                  <a:pt x="7345" y="3852"/>
                </a:lnTo>
                <a:lnTo>
                  <a:pt x="7288" y="3863"/>
                </a:lnTo>
                <a:lnTo>
                  <a:pt x="7231" y="3874"/>
                </a:lnTo>
                <a:lnTo>
                  <a:pt x="7173" y="3884"/>
                </a:lnTo>
                <a:lnTo>
                  <a:pt x="7114" y="3893"/>
                </a:lnTo>
                <a:lnTo>
                  <a:pt x="7057" y="3902"/>
                </a:lnTo>
                <a:lnTo>
                  <a:pt x="6997" y="3909"/>
                </a:lnTo>
                <a:lnTo>
                  <a:pt x="6937" y="3915"/>
                </a:lnTo>
                <a:lnTo>
                  <a:pt x="6878" y="3921"/>
                </a:lnTo>
                <a:lnTo>
                  <a:pt x="6817" y="3925"/>
                </a:lnTo>
                <a:lnTo>
                  <a:pt x="6756" y="3927"/>
                </a:lnTo>
                <a:lnTo>
                  <a:pt x="6694" y="3930"/>
                </a:lnTo>
                <a:lnTo>
                  <a:pt x="6632" y="3931"/>
                </a:lnTo>
                <a:lnTo>
                  <a:pt x="6570" y="3931"/>
                </a:lnTo>
                <a:lnTo>
                  <a:pt x="6506" y="3928"/>
                </a:lnTo>
                <a:lnTo>
                  <a:pt x="6443" y="3925"/>
                </a:lnTo>
                <a:lnTo>
                  <a:pt x="6411" y="3924"/>
                </a:lnTo>
                <a:lnTo>
                  <a:pt x="6379" y="3920"/>
                </a:lnTo>
                <a:lnTo>
                  <a:pt x="6363" y="3916"/>
                </a:lnTo>
                <a:lnTo>
                  <a:pt x="6349" y="3914"/>
                </a:lnTo>
                <a:lnTo>
                  <a:pt x="6334" y="3911"/>
                </a:lnTo>
                <a:lnTo>
                  <a:pt x="6319" y="3906"/>
                </a:lnTo>
                <a:lnTo>
                  <a:pt x="6306" y="3903"/>
                </a:lnTo>
                <a:lnTo>
                  <a:pt x="6292" y="3897"/>
                </a:lnTo>
                <a:lnTo>
                  <a:pt x="6279" y="3892"/>
                </a:lnTo>
                <a:lnTo>
                  <a:pt x="6266" y="3885"/>
                </a:lnTo>
                <a:lnTo>
                  <a:pt x="6254" y="3880"/>
                </a:lnTo>
                <a:lnTo>
                  <a:pt x="6241" y="3871"/>
                </a:lnTo>
                <a:lnTo>
                  <a:pt x="6230" y="3863"/>
                </a:lnTo>
                <a:lnTo>
                  <a:pt x="6220" y="3854"/>
                </a:lnTo>
                <a:lnTo>
                  <a:pt x="6209" y="3844"/>
                </a:lnTo>
                <a:lnTo>
                  <a:pt x="6200" y="3834"/>
                </a:lnTo>
                <a:lnTo>
                  <a:pt x="6192" y="3822"/>
                </a:lnTo>
                <a:lnTo>
                  <a:pt x="6184" y="3810"/>
                </a:lnTo>
                <a:lnTo>
                  <a:pt x="6175" y="3796"/>
                </a:lnTo>
                <a:lnTo>
                  <a:pt x="6168" y="3781"/>
                </a:lnTo>
                <a:lnTo>
                  <a:pt x="6163" y="3767"/>
                </a:lnTo>
                <a:lnTo>
                  <a:pt x="6156" y="3749"/>
                </a:lnTo>
                <a:lnTo>
                  <a:pt x="6152" y="3733"/>
                </a:lnTo>
                <a:lnTo>
                  <a:pt x="6147" y="3715"/>
                </a:lnTo>
                <a:lnTo>
                  <a:pt x="6144" y="3694"/>
                </a:lnTo>
                <a:lnTo>
                  <a:pt x="6141" y="3673"/>
                </a:lnTo>
                <a:lnTo>
                  <a:pt x="6140" y="3651"/>
                </a:lnTo>
                <a:lnTo>
                  <a:pt x="6139" y="3627"/>
                </a:lnTo>
                <a:lnTo>
                  <a:pt x="6139" y="3604"/>
                </a:lnTo>
                <a:lnTo>
                  <a:pt x="6140" y="3578"/>
                </a:lnTo>
                <a:lnTo>
                  <a:pt x="6141" y="3561"/>
                </a:lnTo>
                <a:lnTo>
                  <a:pt x="6140" y="3545"/>
                </a:lnTo>
                <a:lnTo>
                  <a:pt x="6140" y="3527"/>
                </a:lnTo>
                <a:lnTo>
                  <a:pt x="6137" y="3511"/>
                </a:lnTo>
                <a:lnTo>
                  <a:pt x="6135" y="3494"/>
                </a:lnTo>
                <a:lnTo>
                  <a:pt x="6132" y="3478"/>
                </a:lnTo>
                <a:lnTo>
                  <a:pt x="6129" y="3462"/>
                </a:lnTo>
                <a:lnTo>
                  <a:pt x="6124" y="3445"/>
                </a:lnTo>
                <a:lnTo>
                  <a:pt x="6120" y="3428"/>
                </a:lnTo>
                <a:lnTo>
                  <a:pt x="6114" y="3412"/>
                </a:lnTo>
                <a:lnTo>
                  <a:pt x="6109" y="3395"/>
                </a:lnTo>
                <a:lnTo>
                  <a:pt x="6102" y="3379"/>
                </a:lnTo>
                <a:lnTo>
                  <a:pt x="6088" y="3345"/>
                </a:lnTo>
                <a:lnTo>
                  <a:pt x="6072" y="3312"/>
                </a:lnTo>
                <a:lnTo>
                  <a:pt x="6127" y="3308"/>
                </a:lnTo>
                <a:lnTo>
                  <a:pt x="6184" y="3302"/>
                </a:lnTo>
                <a:lnTo>
                  <a:pt x="6243" y="3296"/>
                </a:lnTo>
                <a:lnTo>
                  <a:pt x="6303" y="3286"/>
                </a:lnTo>
                <a:lnTo>
                  <a:pt x="6364" y="3276"/>
                </a:lnTo>
                <a:lnTo>
                  <a:pt x="6428" y="3264"/>
                </a:lnTo>
                <a:lnTo>
                  <a:pt x="6491" y="3250"/>
                </a:lnTo>
                <a:lnTo>
                  <a:pt x="6556" y="3234"/>
                </a:lnTo>
                <a:lnTo>
                  <a:pt x="6620" y="3217"/>
                </a:lnTo>
                <a:lnTo>
                  <a:pt x="6684" y="3197"/>
                </a:lnTo>
                <a:lnTo>
                  <a:pt x="6749" y="3177"/>
                </a:lnTo>
                <a:lnTo>
                  <a:pt x="6813" y="3155"/>
                </a:lnTo>
                <a:lnTo>
                  <a:pt x="6877" y="3131"/>
                </a:lnTo>
                <a:lnTo>
                  <a:pt x="6938" y="3105"/>
                </a:lnTo>
                <a:lnTo>
                  <a:pt x="7000" y="3077"/>
                </a:lnTo>
                <a:lnTo>
                  <a:pt x="7060" y="3048"/>
                </a:lnTo>
                <a:lnTo>
                  <a:pt x="7119" y="3017"/>
                </a:lnTo>
                <a:lnTo>
                  <a:pt x="7175" y="2984"/>
                </a:lnTo>
                <a:lnTo>
                  <a:pt x="7229" y="2948"/>
                </a:lnTo>
                <a:lnTo>
                  <a:pt x="7280" y="2912"/>
                </a:lnTo>
                <a:lnTo>
                  <a:pt x="7330" y="2873"/>
                </a:lnTo>
                <a:lnTo>
                  <a:pt x="7377" y="2832"/>
                </a:lnTo>
                <a:lnTo>
                  <a:pt x="7420" y="2790"/>
                </a:lnTo>
                <a:lnTo>
                  <a:pt x="7460" y="2746"/>
                </a:lnTo>
                <a:lnTo>
                  <a:pt x="7496" y="2699"/>
                </a:lnTo>
                <a:lnTo>
                  <a:pt x="7528" y="2653"/>
                </a:lnTo>
                <a:lnTo>
                  <a:pt x="7556" y="2602"/>
                </a:lnTo>
                <a:lnTo>
                  <a:pt x="7579" y="2551"/>
                </a:lnTo>
                <a:lnTo>
                  <a:pt x="7599" y="2497"/>
                </a:lnTo>
                <a:lnTo>
                  <a:pt x="7612" y="2442"/>
                </a:lnTo>
                <a:lnTo>
                  <a:pt x="7622" y="2384"/>
                </a:lnTo>
                <a:lnTo>
                  <a:pt x="7626" y="2323"/>
                </a:lnTo>
                <a:lnTo>
                  <a:pt x="7624" y="2284"/>
                </a:lnTo>
                <a:lnTo>
                  <a:pt x="7622" y="2245"/>
                </a:lnTo>
                <a:lnTo>
                  <a:pt x="7619" y="2207"/>
                </a:lnTo>
                <a:lnTo>
                  <a:pt x="7613" y="2168"/>
                </a:lnTo>
                <a:lnTo>
                  <a:pt x="7607" y="2133"/>
                </a:lnTo>
                <a:lnTo>
                  <a:pt x="7599" y="2097"/>
                </a:lnTo>
                <a:lnTo>
                  <a:pt x="7589" y="2062"/>
                </a:lnTo>
                <a:lnTo>
                  <a:pt x="7577" y="2028"/>
                </a:lnTo>
                <a:lnTo>
                  <a:pt x="7565" y="1995"/>
                </a:lnTo>
                <a:lnTo>
                  <a:pt x="7550" y="1961"/>
                </a:lnTo>
                <a:lnTo>
                  <a:pt x="7535" y="1929"/>
                </a:lnTo>
                <a:lnTo>
                  <a:pt x="7519" y="1898"/>
                </a:lnTo>
                <a:lnTo>
                  <a:pt x="7502" y="1868"/>
                </a:lnTo>
                <a:lnTo>
                  <a:pt x="7484" y="1837"/>
                </a:lnTo>
                <a:lnTo>
                  <a:pt x="7465" y="1809"/>
                </a:lnTo>
                <a:lnTo>
                  <a:pt x="7445" y="1780"/>
                </a:lnTo>
                <a:lnTo>
                  <a:pt x="7424" y="1751"/>
                </a:lnTo>
                <a:lnTo>
                  <a:pt x="7402" y="1725"/>
                </a:lnTo>
                <a:lnTo>
                  <a:pt x="7380" y="1697"/>
                </a:lnTo>
                <a:lnTo>
                  <a:pt x="7358" y="1670"/>
                </a:lnTo>
                <a:lnTo>
                  <a:pt x="7335" y="1645"/>
                </a:lnTo>
                <a:lnTo>
                  <a:pt x="7310" y="1620"/>
                </a:lnTo>
                <a:lnTo>
                  <a:pt x="7286" y="1594"/>
                </a:lnTo>
                <a:lnTo>
                  <a:pt x="7262" y="1571"/>
                </a:lnTo>
                <a:lnTo>
                  <a:pt x="7213" y="1523"/>
                </a:lnTo>
                <a:lnTo>
                  <a:pt x="7162" y="1477"/>
                </a:lnTo>
                <a:lnTo>
                  <a:pt x="7112" y="1433"/>
                </a:lnTo>
                <a:lnTo>
                  <a:pt x="7061" y="1389"/>
                </a:lnTo>
                <a:lnTo>
                  <a:pt x="7094" y="1362"/>
                </a:lnTo>
                <a:lnTo>
                  <a:pt x="7128" y="1335"/>
                </a:lnTo>
                <a:lnTo>
                  <a:pt x="7159" y="1306"/>
                </a:lnTo>
                <a:lnTo>
                  <a:pt x="7190" y="1279"/>
                </a:lnTo>
                <a:lnTo>
                  <a:pt x="7218" y="1250"/>
                </a:lnTo>
                <a:lnTo>
                  <a:pt x="7246" y="1220"/>
                </a:lnTo>
                <a:lnTo>
                  <a:pt x="7273" y="1190"/>
                </a:lnTo>
                <a:lnTo>
                  <a:pt x="7298" y="1159"/>
                </a:lnTo>
                <a:lnTo>
                  <a:pt x="7321" y="1128"/>
                </a:lnTo>
                <a:lnTo>
                  <a:pt x="7345" y="1095"/>
                </a:lnTo>
                <a:lnTo>
                  <a:pt x="7364" y="1062"/>
                </a:lnTo>
                <a:lnTo>
                  <a:pt x="7384" y="1027"/>
                </a:lnTo>
                <a:lnTo>
                  <a:pt x="7402" y="990"/>
                </a:lnTo>
                <a:lnTo>
                  <a:pt x="7418" y="954"/>
                </a:lnTo>
                <a:lnTo>
                  <a:pt x="7424" y="935"/>
                </a:lnTo>
                <a:lnTo>
                  <a:pt x="7432" y="915"/>
                </a:lnTo>
                <a:lnTo>
                  <a:pt x="7439" y="896"/>
                </a:lnTo>
                <a:lnTo>
                  <a:pt x="7445" y="875"/>
                </a:lnTo>
                <a:lnTo>
                  <a:pt x="7458" y="874"/>
                </a:lnTo>
                <a:lnTo>
                  <a:pt x="7472" y="871"/>
                </a:lnTo>
                <a:lnTo>
                  <a:pt x="7485" y="867"/>
                </a:lnTo>
                <a:lnTo>
                  <a:pt x="7497" y="863"/>
                </a:lnTo>
                <a:lnTo>
                  <a:pt x="7508" y="859"/>
                </a:lnTo>
                <a:lnTo>
                  <a:pt x="7518" y="853"/>
                </a:lnTo>
                <a:lnTo>
                  <a:pt x="7528" y="847"/>
                </a:lnTo>
                <a:lnTo>
                  <a:pt x="7537" y="841"/>
                </a:lnTo>
                <a:lnTo>
                  <a:pt x="7545" y="833"/>
                </a:lnTo>
                <a:lnTo>
                  <a:pt x="7554" y="826"/>
                </a:lnTo>
                <a:lnTo>
                  <a:pt x="7560" y="819"/>
                </a:lnTo>
                <a:lnTo>
                  <a:pt x="7567" y="809"/>
                </a:lnTo>
                <a:lnTo>
                  <a:pt x="7572" y="800"/>
                </a:lnTo>
                <a:lnTo>
                  <a:pt x="7578" y="790"/>
                </a:lnTo>
                <a:lnTo>
                  <a:pt x="7581" y="780"/>
                </a:lnTo>
                <a:lnTo>
                  <a:pt x="7586" y="770"/>
                </a:lnTo>
                <a:lnTo>
                  <a:pt x="7589" y="760"/>
                </a:lnTo>
                <a:lnTo>
                  <a:pt x="7591" y="749"/>
                </a:lnTo>
                <a:lnTo>
                  <a:pt x="7592" y="738"/>
                </a:lnTo>
                <a:lnTo>
                  <a:pt x="7593" y="727"/>
                </a:lnTo>
                <a:lnTo>
                  <a:pt x="7595" y="716"/>
                </a:lnTo>
                <a:lnTo>
                  <a:pt x="7595" y="703"/>
                </a:lnTo>
                <a:lnTo>
                  <a:pt x="7593" y="692"/>
                </a:lnTo>
                <a:lnTo>
                  <a:pt x="7592" y="680"/>
                </a:lnTo>
                <a:lnTo>
                  <a:pt x="7590" y="669"/>
                </a:lnTo>
                <a:lnTo>
                  <a:pt x="7588" y="657"/>
                </a:lnTo>
                <a:lnTo>
                  <a:pt x="7585" y="646"/>
                </a:lnTo>
                <a:lnTo>
                  <a:pt x="7580" y="634"/>
                </a:lnTo>
                <a:lnTo>
                  <a:pt x="7576" y="623"/>
                </a:lnTo>
                <a:lnTo>
                  <a:pt x="7570" y="612"/>
                </a:lnTo>
                <a:lnTo>
                  <a:pt x="7566" y="601"/>
                </a:lnTo>
                <a:lnTo>
                  <a:pt x="7558" y="590"/>
                </a:lnTo>
                <a:lnTo>
                  <a:pt x="7549" y="576"/>
                </a:lnTo>
                <a:lnTo>
                  <a:pt x="7539" y="562"/>
                </a:lnTo>
                <a:lnTo>
                  <a:pt x="7528" y="549"/>
                </a:lnTo>
                <a:lnTo>
                  <a:pt x="7516" y="535"/>
                </a:lnTo>
                <a:lnTo>
                  <a:pt x="7504" y="523"/>
                </a:lnTo>
                <a:lnTo>
                  <a:pt x="7491" y="511"/>
                </a:lnTo>
                <a:lnTo>
                  <a:pt x="7477" y="500"/>
                </a:lnTo>
                <a:lnTo>
                  <a:pt x="7463" y="489"/>
                </a:lnTo>
                <a:lnTo>
                  <a:pt x="7447" y="479"/>
                </a:lnTo>
                <a:lnTo>
                  <a:pt x="7433" y="469"/>
                </a:lnTo>
                <a:lnTo>
                  <a:pt x="7416" y="460"/>
                </a:lnTo>
                <a:lnTo>
                  <a:pt x="7401" y="451"/>
                </a:lnTo>
                <a:lnTo>
                  <a:pt x="7384" y="443"/>
                </a:lnTo>
                <a:lnTo>
                  <a:pt x="7368" y="435"/>
                </a:lnTo>
                <a:lnTo>
                  <a:pt x="7350" y="428"/>
                </a:lnTo>
                <a:lnTo>
                  <a:pt x="7332" y="421"/>
                </a:lnTo>
                <a:lnTo>
                  <a:pt x="7297" y="409"/>
                </a:lnTo>
                <a:lnTo>
                  <a:pt x="7260" y="399"/>
                </a:lnTo>
                <a:lnTo>
                  <a:pt x="7224" y="390"/>
                </a:lnTo>
                <a:lnTo>
                  <a:pt x="7187" y="385"/>
                </a:lnTo>
                <a:lnTo>
                  <a:pt x="7151" y="379"/>
                </a:lnTo>
                <a:lnTo>
                  <a:pt x="7115" y="377"/>
                </a:lnTo>
                <a:lnTo>
                  <a:pt x="7081" y="377"/>
                </a:lnTo>
                <a:lnTo>
                  <a:pt x="7049" y="377"/>
                </a:lnTo>
                <a:lnTo>
                  <a:pt x="7078" y="408"/>
                </a:lnTo>
                <a:lnTo>
                  <a:pt x="7103" y="438"/>
                </a:lnTo>
                <a:lnTo>
                  <a:pt x="7127" y="467"/>
                </a:lnTo>
                <a:lnTo>
                  <a:pt x="7148" y="497"/>
                </a:lnTo>
                <a:lnTo>
                  <a:pt x="7168" y="525"/>
                </a:lnTo>
                <a:lnTo>
                  <a:pt x="7184" y="554"/>
                </a:lnTo>
                <a:lnTo>
                  <a:pt x="7198" y="582"/>
                </a:lnTo>
                <a:lnTo>
                  <a:pt x="7211" y="609"/>
                </a:lnTo>
                <a:lnTo>
                  <a:pt x="7221" y="637"/>
                </a:lnTo>
                <a:lnTo>
                  <a:pt x="7228" y="664"/>
                </a:lnTo>
                <a:lnTo>
                  <a:pt x="7235" y="690"/>
                </a:lnTo>
                <a:lnTo>
                  <a:pt x="7239" y="717"/>
                </a:lnTo>
                <a:lnTo>
                  <a:pt x="7242" y="741"/>
                </a:lnTo>
                <a:lnTo>
                  <a:pt x="7243" y="767"/>
                </a:lnTo>
                <a:lnTo>
                  <a:pt x="7242" y="792"/>
                </a:lnTo>
                <a:lnTo>
                  <a:pt x="7238" y="816"/>
                </a:lnTo>
                <a:lnTo>
                  <a:pt x="7235" y="841"/>
                </a:lnTo>
                <a:lnTo>
                  <a:pt x="7229" y="863"/>
                </a:lnTo>
                <a:lnTo>
                  <a:pt x="7223" y="886"/>
                </a:lnTo>
                <a:lnTo>
                  <a:pt x="7214" y="908"/>
                </a:lnTo>
                <a:lnTo>
                  <a:pt x="7204" y="930"/>
                </a:lnTo>
                <a:lnTo>
                  <a:pt x="7193" y="951"/>
                </a:lnTo>
                <a:lnTo>
                  <a:pt x="7181" y="973"/>
                </a:lnTo>
                <a:lnTo>
                  <a:pt x="7169" y="993"/>
                </a:lnTo>
                <a:lnTo>
                  <a:pt x="7154" y="1013"/>
                </a:lnTo>
                <a:lnTo>
                  <a:pt x="7139" y="1032"/>
                </a:lnTo>
                <a:lnTo>
                  <a:pt x="7123" y="1051"/>
                </a:lnTo>
                <a:lnTo>
                  <a:pt x="7106" y="1070"/>
                </a:lnTo>
                <a:lnTo>
                  <a:pt x="7089" y="1086"/>
                </a:lnTo>
                <a:lnTo>
                  <a:pt x="7070" y="1104"/>
                </a:lnTo>
                <a:lnTo>
                  <a:pt x="7051" y="1121"/>
                </a:lnTo>
                <a:lnTo>
                  <a:pt x="7033" y="1137"/>
                </a:lnTo>
                <a:lnTo>
                  <a:pt x="6917" y="1228"/>
                </a:lnTo>
                <a:lnTo>
                  <a:pt x="6894" y="1206"/>
                </a:lnTo>
                <a:lnTo>
                  <a:pt x="6872" y="1183"/>
                </a:lnTo>
                <a:lnTo>
                  <a:pt x="6850" y="1160"/>
                </a:lnTo>
                <a:lnTo>
                  <a:pt x="6830" y="1137"/>
                </a:lnTo>
                <a:lnTo>
                  <a:pt x="6811" y="1114"/>
                </a:lnTo>
                <a:lnTo>
                  <a:pt x="6794" y="1090"/>
                </a:lnTo>
                <a:lnTo>
                  <a:pt x="6776" y="1066"/>
                </a:lnTo>
                <a:lnTo>
                  <a:pt x="6760" y="1042"/>
                </a:lnTo>
                <a:lnTo>
                  <a:pt x="6745" y="1018"/>
                </a:lnTo>
                <a:lnTo>
                  <a:pt x="6732" y="993"/>
                </a:lnTo>
                <a:lnTo>
                  <a:pt x="6719" y="968"/>
                </a:lnTo>
                <a:lnTo>
                  <a:pt x="6708" y="942"/>
                </a:lnTo>
                <a:lnTo>
                  <a:pt x="6699" y="918"/>
                </a:lnTo>
                <a:lnTo>
                  <a:pt x="6692" y="893"/>
                </a:lnTo>
                <a:lnTo>
                  <a:pt x="6684" y="866"/>
                </a:lnTo>
                <a:lnTo>
                  <a:pt x="6680" y="840"/>
                </a:lnTo>
                <a:lnTo>
                  <a:pt x="6675" y="813"/>
                </a:lnTo>
                <a:lnTo>
                  <a:pt x="6673" y="785"/>
                </a:lnTo>
                <a:lnTo>
                  <a:pt x="6673" y="759"/>
                </a:lnTo>
                <a:lnTo>
                  <a:pt x="6674" y="731"/>
                </a:lnTo>
                <a:lnTo>
                  <a:pt x="6676" y="702"/>
                </a:lnTo>
                <a:lnTo>
                  <a:pt x="6682" y="675"/>
                </a:lnTo>
                <a:lnTo>
                  <a:pt x="6687" y="645"/>
                </a:lnTo>
                <a:lnTo>
                  <a:pt x="6695" y="616"/>
                </a:lnTo>
                <a:lnTo>
                  <a:pt x="6705" y="586"/>
                </a:lnTo>
                <a:lnTo>
                  <a:pt x="6716" y="555"/>
                </a:lnTo>
                <a:lnTo>
                  <a:pt x="6729" y="525"/>
                </a:lnTo>
                <a:lnTo>
                  <a:pt x="6745" y="494"/>
                </a:lnTo>
                <a:lnTo>
                  <a:pt x="6761" y="463"/>
                </a:lnTo>
                <a:lnTo>
                  <a:pt x="6781" y="431"/>
                </a:lnTo>
                <a:lnTo>
                  <a:pt x="6801" y="399"/>
                </a:lnTo>
                <a:lnTo>
                  <a:pt x="6825" y="366"/>
                </a:lnTo>
                <a:lnTo>
                  <a:pt x="6790" y="369"/>
                </a:lnTo>
                <a:lnTo>
                  <a:pt x="6756" y="373"/>
                </a:lnTo>
                <a:lnTo>
                  <a:pt x="6722" y="377"/>
                </a:lnTo>
                <a:lnTo>
                  <a:pt x="6690" y="384"/>
                </a:lnTo>
                <a:lnTo>
                  <a:pt x="6657" y="390"/>
                </a:lnTo>
                <a:lnTo>
                  <a:pt x="6625" y="399"/>
                </a:lnTo>
                <a:lnTo>
                  <a:pt x="6594" y="409"/>
                </a:lnTo>
                <a:lnTo>
                  <a:pt x="6564" y="420"/>
                </a:lnTo>
                <a:lnTo>
                  <a:pt x="6537" y="432"/>
                </a:lnTo>
                <a:lnTo>
                  <a:pt x="6508" y="445"/>
                </a:lnTo>
                <a:lnTo>
                  <a:pt x="6482" y="460"/>
                </a:lnTo>
                <a:lnTo>
                  <a:pt x="6455" y="477"/>
                </a:lnTo>
                <a:lnTo>
                  <a:pt x="6430" y="494"/>
                </a:lnTo>
                <a:lnTo>
                  <a:pt x="6406" y="514"/>
                </a:lnTo>
                <a:lnTo>
                  <a:pt x="6383" y="534"/>
                </a:lnTo>
                <a:lnTo>
                  <a:pt x="6361" y="557"/>
                </a:lnTo>
                <a:lnTo>
                  <a:pt x="6349" y="571"/>
                </a:lnTo>
                <a:lnTo>
                  <a:pt x="6338" y="585"/>
                </a:lnTo>
                <a:lnTo>
                  <a:pt x="6327" y="598"/>
                </a:lnTo>
                <a:lnTo>
                  <a:pt x="6318" y="612"/>
                </a:lnTo>
                <a:lnTo>
                  <a:pt x="6309" y="625"/>
                </a:lnTo>
                <a:lnTo>
                  <a:pt x="6302" y="637"/>
                </a:lnTo>
                <a:lnTo>
                  <a:pt x="6296" y="650"/>
                </a:lnTo>
                <a:lnTo>
                  <a:pt x="6291" y="663"/>
                </a:lnTo>
                <a:lnTo>
                  <a:pt x="6288" y="675"/>
                </a:lnTo>
                <a:lnTo>
                  <a:pt x="6285" y="687"/>
                </a:lnTo>
                <a:lnTo>
                  <a:pt x="6283" y="698"/>
                </a:lnTo>
                <a:lnTo>
                  <a:pt x="6282" y="710"/>
                </a:lnTo>
                <a:lnTo>
                  <a:pt x="6282" y="721"/>
                </a:lnTo>
                <a:lnTo>
                  <a:pt x="6283" y="732"/>
                </a:lnTo>
                <a:lnTo>
                  <a:pt x="6285" y="743"/>
                </a:lnTo>
                <a:lnTo>
                  <a:pt x="6288" y="754"/>
                </a:lnTo>
                <a:lnTo>
                  <a:pt x="6292" y="764"/>
                </a:lnTo>
                <a:lnTo>
                  <a:pt x="6297" y="774"/>
                </a:lnTo>
                <a:lnTo>
                  <a:pt x="6302" y="785"/>
                </a:lnTo>
                <a:lnTo>
                  <a:pt x="6309" y="795"/>
                </a:lnTo>
                <a:lnTo>
                  <a:pt x="6318" y="804"/>
                </a:lnTo>
                <a:lnTo>
                  <a:pt x="6327" y="814"/>
                </a:lnTo>
                <a:lnTo>
                  <a:pt x="6335" y="822"/>
                </a:lnTo>
                <a:lnTo>
                  <a:pt x="6347" y="831"/>
                </a:lnTo>
                <a:lnTo>
                  <a:pt x="6359" y="840"/>
                </a:lnTo>
                <a:lnTo>
                  <a:pt x="6371" y="848"/>
                </a:lnTo>
                <a:lnTo>
                  <a:pt x="6384" y="855"/>
                </a:lnTo>
                <a:lnTo>
                  <a:pt x="6399" y="863"/>
                </a:lnTo>
                <a:lnTo>
                  <a:pt x="6414" y="871"/>
                </a:lnTo>
                <a:lnTo>
                  <a:pt x="6430" y="877"/>
                </a:lnTo>
                <a:lnTo>
                  <a:pt x="6447" y="885"/>
                </a:lnTo>
                <a:lnTo>
                  <a:pt x="6465" y="890"/>
                </a:lnTo>
                <a:lnTo>
                  <a:pt x="6475" y="930"/>
                </a:lnTo>
                <a:lnTo>
                  <a:pt x="6485" y="969"/>
                </a:lnTo>
                <a:lnTo>
                  <a:pt x="6496" y="1005"/>
                </a:lnTo>
                <a:lnTo>
                  <a:pt x="6507" y="1041"/>
                </a:lnTo>
                <a:lnTo>
                  <a:pt x="6518" y="1074"/>
                </a:lnTo>
                <a:lnTo>
                  <a:pt x="6531" y="1107"/>
                </a:lnTo>
                <a:lnTo>
                  <a:pt x="6545" y="1139"/>
                </a:lnTo>
                <a:lnTo>
                  <a:pt x="6558" y="1169"/>
                </a:lnTo>
                <a:lnTo>
                  <a:pt x="6572" y="1199"/>
                </a:lnTo>
                <a:lnTo>
                  <a:pt x="6588" y="1228"/>
                </a:lnTo>
                <a:lnTo>
                  <a:pt x="6604" y="1256"/>
                </a:lnTo>
                <a:lnTo>
                  <a:pt x="6621" y="1283"/>
                </a:lnTo>
                <a:lnTo>
                  <a:pt x="6639" y="1311"/>
                </a:lnTo>
                <a:lnTo>
                  <a:pt x="6659" y="1337"/>
                </a:lnTo>
                <a:lnTo>
                  <a:pt x="6678" y="1364"/>
                </a:lnTo>
                <a:lnTo>
                  <a:pt x="6699" y="1391"/>
                </a:lnTo>
                <a:lnTo>
                  <a:pt x="6441" y="1615"/>
                </a:lnTo>
                <a:lnTo>
                  <a:pt x="6417" y="1636"/>
                </a:lnTo>
                <a:lnTo>
                  <a:pt x="6394" y="1657"/>
                </a:lnTo>
                <a:lnTo>
                  <a:pt x="6372" y="1678"/>
                </a:lnTo>
                <a:lnTo>
                  <a:pt x="6351" y="1699"/>
                </a:lnTo>
                <a:lnTo>
                  <a:pt x="6330" y="1720"/>
                </a:lnTo>
                <a:lnTo>
                  <a:pt x="6310" y="1741"/>
                </a:lnTo>
                <a:lnTo>
                  <a:pt x="6292" y="1761"/>
                </a:lnTo>
                <a:lnTo>
                  <a:pt x="6275" y="1782"/>
                </a:lnTo>
                <a:lnTo>
                  <a:pt x="6258" y="1803"/>
                </a:lnTo>
                <a:lnTo>
                  <a:pt x="6243" y="1824"/>
                </a:lnTo>
                <a:lnTo>
                  <a:pt x="6228" y="1845"/>
                </a:lnTo>
                <a:lnTo>
                  <a:pt x="6214" y="1865"/>
                </a:lnTo>
                <a:lnTo>
                  <a:pt x="6200" y="1885"/>
                </a:lnTo>
                <a:lnTo>
                  <a:pt x="6188" y="1905"/>
                </a:lnTo>
                <a:lnTo>
                  <a:pt x="6177" y="1926"/>
                </a:lnTo>
                <a:lnTo>
                  <a:pt x="6166" y="1947"/>
                </a:lnTo>
                <a:lnTo>
                  <a:pt x="6156" y="1967"/>
                </a:lnTo>
                <a:lnTo>
                  <a:pt x="6147" y="1987"/>
                </a:lnTo>
                <a:lnTo>
                  <a:pt x="6140" y="2007"/>
                </a:lnTo>
                <a:lnTo>
                  <a:pt x="6131" y="2027"/>
                </a:lnTo>
                <a:lnTo>
                  <a:pt x="6124" y="2047"/>
                </a:lnTo>
                <a:lnTo>
                  <a:pt x="6119" y="2066"/>
                </a:lnTo>
                <a:lnTo>
                  <a:pt x="6112" y="2086"/>
                </a:lnTo>
                <a:lnTo>
                  <a:pt x="6108" y="2106"/>
                </a:lnTo>
                <a:lnTo>
                  <a:pt x="6103" y="2126"/>
                </a:lnTo>
                <a:lnTo>
                  <a:pt x="6099" y="2145"/>
                </a:lnTo>
                <a:lnTo>
                  <a:pt x="6096" y="2166"/>
                </a:lnTo>
                <a:lnTo>
                  <a:pt x="6093" y="2185"/>
                </a:lnTo>
                <a:lnTo>
                  <a:pt x="6091" y="2205"/>
                </a:lnTo>
                <a:lnTo>
                  <a:pt x="6090" y="2225"/>
                </a:lnTo>
                <a:lnTo>
                  <a:pt x="6089" y="2245"/>
                </a:lnTo>
                <a:lnTo>
                  <a:pt x="6088" y="2264"/>
                </a:lnTo>
                <a:lnTo>
                  <a:pt x="6088" y="2301"/>
                </a:lnTo>
                <a:lnTo>
                  <a:pt x="6090" y="2339"/>
                </a:lnTo>
                <a:lnTo>
                  <a:pt x="6092" y="2374"/>
                </a:lnTo>
                <a:lnTo>
                  <a:pt x="6096" y="2408"/>
                </a:lnTo>
                <a:lnTo>
                  <a:pt x="6100" y="2440"/>
                </a:lnTo>
                <a:lnTo>
                  <a:pt x="6106" y="2472"/>
                </a:lnTo>
                <a:lnTo>
                  <a:pt x="6112" y="2502"/>
                </a:lnTo>
                <a:lnTo>
                  <a:pt x="6120" y="2532"/>
                </a:lnTo>
                <a:lnTo>
                  <a:pt x="6130" y="2561"/>
                </a:lnTo>
                <a:lnTo>
                  <a:pt x="6139" y="2588"/>
                </a:lnTo>
                <a:lnTo>
                  <a:pt x="6150" y="2614"/>
                </a:lnTo>
                <a:lnTo>
                  <a:pt x="6161" y="2641"/>
                </a:lnTo>
                <a:lnTo>
                  <a:pt x="6174" y="2665"/>
                </a:lnTo>
                <a:lnTo>
                  <a:pt x="6186" y="2687"/>
                </a:lnTo>
                <a:lnTo>
                  <a:pt x="6200" y="2709"/>
                </a:lnTo>
                <a:lnTo>
                  <a:pt x="6216" y="2731"/>
                </a:lnTo>
                <a:lnTo>
                  <a:pt x="6231" y="2752"/>
                </a:lnTo>
                <a:lnTo>
                  <a:pt x="6248" y="2772"/>
                </a:lnTo>
                <a:lnTo>
                  <a:pt x="6266" y="2790"/>
                </a:lnTo>
                <a:lnTo>
                  <a:pt x="6285" y="2809"/>
                </a:lnTo>
                <a:lnTo>
                  <a:pt x="6302" y="2825"/>
                </a:lnTo>
                <a:lnTo>
                  <a:pt x="6322" y="2842"/>
                </a:lnTo>
                <a:lnTo>
                  <a:pt x="6342" y="2857"/>
                </a:lnTo>
                <a:lnTo>
                  <a:pt x="6363" y="2873"/>
                </a:lnTo>
                <a:lnTo>
                  <a:pt x="6384" y="2886"/>
                </a:lnTo>
                <a:lnTo>
                  <a:pt x="6406" y="2900"/>
                </a:lnTo>
                <a:lnTo>
                  <a:pt x="6430" y="2913"/>
                </a:lnTo>
                <a:lnTo>
                  <a:pt x="6453" y="2925"/>
                </a:lnTo>
                <a:lnTo>
                  <a:pt x="6476" y="2937"/>
                </a:lnTo>
                <a:lnTo>
                  <a:pt x="6501" y="2947"/>
                </a:lnTo>
                <a:lnTo>
                  <a:pt x="6526" y="2958"/>
                </a:lnTo>
                <a:lnTo>
                  <a:pt x="6551" y="2967"/>
                </a:lnTo>
                <a:lnTo>
                  <a:pt x="6530" y="2979"/>
                </a:lnTo>
                <a:lnTo>
                  <a:pt x="6510" y="2990"/>
                </a:lnTo>
                <a:lnTo>
                  <a:pt x="6488" y="3001"/>
                </a:lnTo>
                <a:lnTo>
                  <a:pt x="6466" y="3011"/>
                </a:lnTo>
                <a:lnTo>
                  <a:pt x="6443" y="3020"/>
                </a:lnTo>
                <a:lnTo>
                  <a:pt x="6418" y="3029"/>
                </a:lnTo>
                <a:lnTo>
                  <a:pt x="6394" y="3037"/>
                </a:lnTo>
                <a:lnTo>
                  <a:pt x="6369" y="3043"/>
                </a:lnTo>
                <a:lnTo>
                  <a:pt x="6342" y="3050"/>
                </a:lnTo>
                <a:lnTo>
                  <a:pt x="6317" y="3054"/>
                </a:lnTo>
                <a:lnTo>
                  <a:pt x="6289" y="3060"/>
                </a:lnTo>
                <a:lnTo>
                  <a:pt x="6261" y="3063"/>
                </a:lnTo>
                <a:lnTo>
                  <a:pt x="6231" y="3067"/>
                </a:lnTo>
                <a:lnTo>
                  <a:pt x="6204" y="3070"/>
                </a:lnTo>
                <a:lnTo>
                  <a:pt x="6174" y="3072"/>
                </a:lnTo>
                <a:lnTo>
                  <a:pt x="6143" y="3073"/>
                </a:lnTo>
                <a:lnTo>
                  <a:pt x="6115" y="3073"/>
                </a:lnTo>
                <a:lnTo>
                  <a:pt x="6087" y="3072"/>
                </a:lnTo>
                <a:lnTo>
                  <a:pt x="6059" y="3071"/>
                </a:lnTo>
                <a:lnTo>
                  <a:pt x="6031" y="3070"/>
                </a:lnTo>
                <a:lnTo>
                  <a:pt x="6006" y="3067"/>
                </a:lnTo>
                <a:lnTo>
                  <a:pt x="5979" y="3063"/>
                </a:lnTo>
                <a:lnTo>
                  <a:pt x="5954" y="3061"/>
                </a:lnTo>
                <a:lnTo>
                  <a:pt x="5929" y="3056"/>
                </a:lnTo>
                <a:lnTo>
                  <a:pt x="5905" y="3051"/>
                </a:lnTo>
                <a:lnTo>
                  <a:pt x="5881" y="3044"/>
                </a:lnTo>
                <a:lnTo>
                  <a:pt x="5859" y="3038"/>
                </a:lnTo>
                <a:lnTo>
                  <a:pt x="5836" y="3030"/>
                </a:lnTo>
                <a:lnTo>
                  <a:pt x="5815" y="3021"/>
                </a:lnTo>
                <a:lnTo>
                  <a:pt x="5796" y="3011"/>
                </a:lnTo>
                <a:lnTo>
                  <a:pt x="5777" y="3001"/>
                </a:lnTo>
                <a:lnTo>
                  <a:pt x="5758" y="2990"/>
                </a:lnTo>
                <a:lnTo>
                  <a:pt x="5741" y="2977"/>
                </a:lnTo>
                <a:lnTo>
                  <a:pt x="5725" y="2964"/>
                </a:lnTo>
                <a:lnTo>
                  <a:pt x="5709" y="2950"/>
                </a:lnTo>
                <a:lnTo>
                  <a:pt x="5695" y="2935"/>
                </a:lnTo>
                <a:lnTo>
                  <a:pt x="5682" y="2918"/>
                </a:lnTo>
                <a:lnTo>
                  <a:pt x="5670" y="2901"/>
                </a:lnTo>
                <a:lnTo>
                  <a:pt x="5659" y="2883"/>
                </a:lnTo>
                <a:lnTo>
                  <a:pt x="5651" y="2863"/>
                </a:lnTo>
                <a:lnTo>
                  <a:pt x="5642" y="2842"/>
                </a:lnTo>
                <a:lnTo>
                  <a:pt x="5635" y="2820"/>
                </a:lnTo>
                <a:lnTo>
                  <a:pt x="5630" y="2797"/>
                </a:lnTo>
                <a:lnTo>
                  <a:pt x="5625" y="2772"/>
                </a:lnTo>
                <a:lnTo>
                  <a:pt x="5622" y="2746"/>
                </a:lnTo>
                <a:lnTo>
                  <a:pt x="5622" y="2719"/>
                </a:lnTo>
                <a:lnTo>
                  <a:pt x="5622" y="2690"/>
                </a:lnTo>
                <a:lnTo>
                  <a:pt x="5623" y="2661"/>
                </a:lnTo>
                <a:lnTo>
                  <a:pt x="5624" y="2647"/>
                </a:lnTo>
                <a:lnTo>
                  <a:pt x="5626" y="2633"/>
                </a:lnTo>
                <a:lnTo>
                  <a:pt x="5630" y="2621"/>
                </a:lnTo>
                <a:lnTo>
                  <a:pt x="5633" y="2607"/>
                </a:lnTo>
                <a:lnTo>
                  <a:pt x="5640" y="2580"/>
                </a:lnTo>
                <a:lnTo>
                  <a:pt x="5649" y="2554"/>
                </a:lnTo>
                <a:lnTo>
                  <a:pt x="5662" y="2528"/>
                </a:lnTo>
                <a:lnTo>
                  <a:pt x="5675" y="2500"/>
                </a:lnTo>
                <a:lnTo>
                  <a:pt x="5690" y="2475"/>
                </a:lnTo>
                <a:lnTo>
                  <a:pt x="5708" y="2447"/>
                </a:lnTo>
                <a:lnTo>
                  <a:pt x="5727" y="2419"/>
                </a:lnTo>
                <a:lnTo>
                  <a:pt x="5748" y="2391"/>
                </a:lnTo>
                <a:lnTo>
                  <a:pt x="5770" y="2362"/>
                </a:lnTo>
                <a:lnTo>
                  <a:pt x="5794" y="2332"/>
                </a:lnTo>
                <a:lnTo>
                  <a:pt x="5846" y="2268"/>
                </a:lnTo>
                <a:lnTo>
                  <a:pt x="5904" y="2200"/>
                </a:lnTo>
                <a:lnTo>
                  <a:pt x="5948" y="2145"/>
                </a:lnTo>
                <a:lnTo>
                  <a:pt x="5990" y="2089"/>
                </a:lnTo>
                <a:lnTo>
                  <a:pt x="6031" y="2030"/>
                </a:lnTo>
                <a:lnTo>
                  <a:pt x="6069" y="1969"/>
                </a:lnTo>
                <a:lnTo>
                  <a:pt x="6104" y="1905"/>
                </a:lnTo>
                <a:lnTo>
                  <a:pt x="6137" y="1841"/>
                </a:lnTo>
                <a:lnTo>
                  <a:pt x="6168" y="1776"/>
                </a:lnTo>
                <a:lnTo>
                  <a:pt x="6196" y="1709"/>
                </a:lnTo>
                <a:lnTo>
                  <a:pt x="6221" y="1641"/>
                </a:lnTo>
                <a:lnTo>
                  <a:pt x="6244" y="1572"/>
                </a:lnTo>
                <a:lnTo>
                  <a:pt x="6262" y="1504"/>
                </a:lnTo>
                <a:lnTo>
                  <a:pt x="6278" y="1435"/>
                </a:lnTo>
                <a:lnTo>
                  <a:pt x="6290" y="1365"/>
                </a:lnTo>
                <a:lnTo>
                  <a:pt x="6299" y="1295"/>
                </a:lnTo>
                <a:lnTo>
                  <a:pt x="6304" y="1227"/>
                </a:lnTo>
                <a:lnTo>
                  <a:pt x="6306" y="1158"/>
                </a:lnTo>
                <a:lnTo>
                  <a:pt x="6302" y="1091"/>
                </a:lnTo>
                <a:lnTo>
                  <a:pt x="6296" y="1024"/>
                </a:lnTo>
                <a:lnTo>
                  <a:pt x="6285" y="958"/>
                </a:lnTo>
                <a:lnTo>
                  <a:pt x="6269" y="894"/>
                </a:lnTo>
                <a:lnTo>
                  <a:pt x="6249" y="831"/>
                </a:lnTo>
                <a:lnTo>
                  <a:pt x="6225" y="770"/>
                </a:lnTo>
                <a:lnTo>
                  <a:pt x="6196" y="710"/>
                </a:lnTo>
                <a:lnTo>
                  <a:pt x="6162" y="654"/>
                </a:lnTo>
                <a:lnTo>
                  <a:pt x="6122" y="598"/>
                </a:lnTo>
                <a:lnTo>
                  <a:pt x="6077" y="546"/>
                </a:lnTo>
                <a:lnTo>
                  <a:pt x="6028" y="498"/>
                </a:lnTo>
                <a:lnTo>
                  <a:pt x="5973" y="451"/>
                </a:lnTo>
                <a:lnTo>
                  <a:pt x="5911" y="408"/>
                </a:lnTo>
                <a:lnTo>
                  <a:pt x="5844" y="367"/>
                </a:lnTo>
                <a:lnTo>
                  <a:pt x="5772" y="332"/>
                </a:lnTo>
                <a:lnTo>
                  <a:pt x="5694" y="300"/>
                </a:lnTo>
                <a:lnTo>
                  <a:pt x="5706" y="266"/>
                </a:lnTo>
                <a:lnTo>
                  <a:pt x="5717" y="234"/>
                </a:lnTo>
                <a:lnTo>
                  <a:pt x="5728" y="202"/>
                </a:lnTo>
                <a:lnTo>
                  <a:pt x="5739" y="170"/>
                </a:lnTo>
                <a:lnTo>
                  <a:pt x="5750" y="137"/>
                </a:lnTo>
                <a:lnTo>
                  <a:pt x="5761" y="105"/>
                </a:lnTo>
                <a:lnTo>
                  <a:pt x="5773" y="73"/>
                </a:lnTo>
                <a:lnTo>
                  <a:pt x="5784" y="41"/>
                </a:lnTo>
                <a:lnTo>
                  <a:pt x="5748" y="41"/>
                </a:lnTo>
                <a:lnTo>
                  <a:pt x="5713" y="40"/>
                </a:lnTo>
                <a:lnTo>
                  <a:pt x="5677" y="40"/>
                </a:lnTo>
                <a:lnTo>
                  <a:pt x="5642" y="39"/>
                </a:lnTo>
                <a:lnTo>
                  <a:pt x="5606" y="39"/>
                </a:lnTo>
                <a:lnTo>
                  <a:pt x="5571" y="37"/>
                </a:lnTo>
                <a:lnTo>
                  <a:pt x="5534" y="37"/>
                </a:lnTo>
                <a:lnTo>
                  <a:pt x="5500" y="36"/>
                </a:lnTo>
                <a:lnTo>
                  <a:pt x="5499" y="55"/>
                </a:lnTo>
                <a:lnTo>
                  <a:pt x="5498" y="71"/>
                </a:lnTo>
                <a:lnTo>
                  <a:pt x="5496" y="85"/>
                </a:lnTo>
                <a:lnTo>
                  <a:pt x="5492" y="98"/>
                </a:lnTo>
                <a:lnTo>
                  <a:pt x="5489" y="110"/>
                </a:lnTo>
                <a:lnTo>
                  <a:pt x="5484" y="120"/>
                </a:lnTo>
                <a:lnTo>
                  <a:pt x="5478" y="129"/>
                </a:lnTo>
                <a:lnTo>
                  <a:pt x="5472" y="137"/>
                </a:lnTo>
                <a:lnTo>
                  <a:pt x="5466" y="145"/>
                </a:lnTo>
                <a:lnTo>
                  <a:pt x="5458" y="149"/>
                </a:lnTo>
                <a:lnTo>
                  <a:pt x="5451" y="154"/>
                </a:lnTo>
                <a:lnTo>
                  <a:pt x="5444" y="157"/>
                </a:lnTo>
                <a:lnTo>
                  <a:pt x="5436" y="159"/>
                </a:lnTo>
                <a:lnTo>
                  <a:pt x="5428" y="160"/>
                </a:lnTo>
                <a:lnTo>
                  <a:pt x="5419" y="160"/>
                </a:lnTo>
                <a:lnTo>
                  <a:pt x="5412" y="159"/>
                </a:lnTo>
                <a:lnTo>
                  <a:pt x="5403" y="157"/>
                </a:lnTo>
                <a:lnTo>
                  <a:pt x="5395" y="155"/>
                </a:lnTo>
                <a:lnTo>
                  <a:pt x="5387" y="150"/>
                </a:lnTo>
                <a:lnTo>
                  <a:pt x="5378" y="145"/>
                </a:lnTo>
                <a:lnTo>
                  <a:pt x="5371" y="140"/>
                </a:lnTo>
                <a:lnTo>
                  <a:pt x="5364" y="134"/>
                </a:lnTo>
                <a:lnTo>
                  <a:pt x="5356" y="127"/>
                </a:lnTo>
                <a:lnTo>
                  <a:pt x="5351" y="119"/>
                </a:lnTo>
                <a:lnTo>
                  <a:pt x="5345" y="110"/>
                </a:lnTo>
                <a:lnTo>
                  <a:pt x="5340" y="101"/>
                </a:lnTo>
                <a:lnTo>
                  <a:pt x="5334" y="91"/>
                </a:lnTo>
                <a:lnTo>
                  <a:pt x="5331" y="81"/>
                </a:lnTo>
                <a:lnTo>
                  <a:pt x="5327" y="70"/>
                </a:lnTo>
                <a:lnTo>
                  <a:pt x="5325" y="57"/>
                </a:lnTo>
                <a:lnTo>
                  <a:pt x="5323" y="45"/>
                </a:lnTo>
                <a:lnTo>
                  <a:pt x="5323" y="34"/>
                </a:lnTo>
                <a:lnTo>
                  <a:pt x="5293" y="32"/>
                </a:lnTo>
                <a:lnTo>
                  <a:pt x="5263" y="30"/>
                </a:lnTo>
                <a:lnTo>
                  <a:pt x="5232" y="28"/>
                </a:lnTo>
                <a:lnTo>
                  <a:pt x="5201" y="25"/>
                </a:lnTo>
                <a:lnTo>
                  <a:pt x="5171" y="23"/>
                </a:lnTo>
                <a:lnTo>
                  <a:pt x="5142" y="23"/>
                </a:lnTo>
                <a:lnTo>
                  <a:pt x="5111" y="21"/>
                </a:lnTo>
                <a:lnTo>
                  <a:pt x="5080" y="19"/>
                </a:lnTo>
                <a:lnTo>
                  <a:pt x="5080" y="36"/>
                </a:lnTo>
                <a:lnTo>
                  <a:pt x="5077" y="54"/>
                </a:lnTo>
                <a:lnTo>
                  <a:pt x="5073" y="70"/>
                </a:lnTo>
                <a:lnTo>
                  <a:pt x="5069" y="84"/>
                </a:lnTo>
                <a:lnTo>
                  <a:pt x="5063" y="97"/>
                </a:lnTo>
                <a:lnTo>
                  <a:pt x="5058" y="108"/>
                </a:lnTo>
                <a:lnTo>
                  <a:pt x="5050" y="118"/>
                </a:lnTo>
                <a:lnTo>
                  <a:pt x="5042" y="127"/>
                </a:lnTo>
                <a:lnTo>
                  <a:pt x="5033" y="134"/>
                </a:lnTo>
                <a:lnTo>
                  <a:pt x="5024" y="140"/>
                </a:lnTo>
                <a:lnTo>
                  <a:pt x="5014" y="145"/>
                </a:lnTo>
                <a:lnTo>
                  <a:pt x="5004" y="149"/>
                </a:lnTo>
                <a:lnTo>
                  <a:pt x="4994" y="151"/>
                </a:lnTo>
                <a:lnTo>
                  <a:pt x="4985" y="153"/>
                </a:lnTo>
                <a:lnTo>
                  <a:pt x="4973" y="153"/>
                </a:lnTo>
                <a:lnTo>
                  <a:pt x="4963" y="151"/>
                </a:lnTo>
                <a:lnTo>
                  <a:pt x="4954" y="149"/>
                </a:lnTo>
                <a:lnTo>
                  <a:pt x="4944" y="146"/>
                </a:lnTo>
                <a:lnTo>
                  <a:pt x="4934" y="143"/>
                </a:lnTo>
                <a:lnTo>
                  <a:pt x="4925" y="136"/>
                </a:lnTo>
                <a:lnTo>
                  <a:pt x="4915" y="130"/>
                </a:lnTo>
                <a:lnTo>
                  <a:pt x="4907" y="123"/>
                </a:lnTo>
                <a:lnTo>
                  <a:pt x="4899" y="114"/>
                </a:lnTo>
                <a:lnTo>
                  <a:pt x="4892" y="105"/>
                </a:lnTo>
                <a:lnTo>
                  <a:pt x="4885" y="95"/>
                </a:lnTo>
                <a:lnTo>
                  <a:pt x="4880" y="84"/>
                </a:lnTo>
                <a:lnTo>
                  <a:pt x="4875" y="72"/>
                </a:lnTo>
                <a:lnTo>
                  <a:pt x="4872" y="58"/>
                </a:lnTo>
                <a:lnTo>
                  <a:pt x="4869" y="45"/>
                </a:lnTo>
                <a:lnTo>
                  <a:pt x="4869" y="31"/>
                </a:lnTo>
                <a:lnTo>
                  <a:pt x="4869" y="15"/>
                </a:lnTo>
                <a:lnTo>
                  <a:pt x="4871" y="0"/>
                </a:lnTo>
                <a:lnTo>
                  <a:pt x="4835" y="1"/>
                </a:lnTo>
                <a:lnTo>
                  <a:pt x="4800" y="1"/>
                </a:lnTo>
                <a:lnTo>
                  <a:pt x="4764" y="1"/>
                </a:lnTo>
                <a:lnTo>
                  <a:pt x="4728" y="1"/>
                </a:lnTo>
                <a:lnTo>
                  <a:pt x="4694" y="2"/>
                </a:lnTo>
                <a:lnTo>
                  <a:pt x="4658" y="2"/>
                </a:lnTo>
                <a:lnTo>
                  <a:pt x="4622" y="3"/>
                </a:lnTo>
                <a:lnTo>
                  <a:pt x="4586" y="3"/>
                </a:lnTo>
                <a:lnTo>
                  <a:pt x="4594" y="39"/>
                </a:lnTo>
                <a:lnTo>
                  <a:pt x="4603" y="74"/>
                </a:lnTo>
                <a:lnTo>
                  <a:pt x="4611" y="109"/>
                </a:lnTo>
                <a:lnTo>
                  <a:pt x="4618" y="145"/>
                </a:lnTo>
                <a:lnTo>
                  <a:pt x="4626" y="178"/>
                </a:lnTo>
                <a:lnTo>
                  <a:pt x="4634" y="213"/>
                </a:lnTo>
                <a:lnTo>
                  <a:pt x="4642" y="249"/>
                </a:lnTo>
                <a:lnTo>
                  <a:pt x="4649" y="284"/>
                </a:lnTo>
                <a:lnTo>
                  <a:pt x="4608" y="286"/>
                </a:lnTo>
                <a:lnTo>
                  <a:pt x="4556" y="289"/>
                </a:lnTo>
                <a:lnTo>
                  <a:pt x="4494" y="291"/>
                </a:lnTo>
                <a:lnTo>
                  <a:pt x="4430" y="293"/>
                </a:lnTo>
                <a:lnTo>
                  <a:pt x="4365" y="295"/>
                </a:lnTo>
                <a:lnTo>
                  <a:pt x="4305" y="296"/>
                </a:lnTo>
                <a:lnTo>
                  <a:pt x="4253" y="297"/>
                </a:lnTo>
                <a:lnTo>
                  <a:pt x="4213" y="296"/>
                </a:lnTo>
                <a:lnTo>
                  <a:pt x="4228" y="353"/>
                </a:lnTo>
                <a:lnTo>
                  <a:pt x="4241" y="414"/>
                </a:lnTo>
                <a:lnTo>
                  <a:pt x="4255" y="479"/>
                </a:lnTo>
                <a:lnTo>
                  <a:pt x="4270" y="545"/>
                </a:lnTo>
                <a:lnTo>
                  <a:pt x="4284" y="613"/>
                </a:lnTo>
                <a:lnTo>
                  <a:pt x="4296" y="678"/>
                </a:lnTo>
                <a:lnTo>
                  <a:pt x="4308" y="740"/>
                </a:lnTo>
                <a:lnTo>
                  <a:pt x="4321" y="796"/>
                </a:lnTo>
                <a:lnTo>
                  <a:pt x="4336" y="772"/>
                </a:lnTo>
                <a:lnTo>
                  <a:pt x="4352" y="750"/>
                </a:lnTo>
                <a:lnTo>
                  <a:pt x="4368" y="729"/>
                </a:lnTo>
                <a:lnTo>
                  <a:pt x="4385" y="709"/>
                </a:lnTo>
                <a:lnTo>
                  <a:pt x="4404" y="692"/>
                </a:lnTo>
                <a:lnTo>
                  <a:pt x="4421" y="677"/>
                </a:lnTo>
                <a:lnTo>
                  <a:pt x="4440" y="664"/>
                </a:lnTo>
                <a:lnTo>
                  <a:pt x="4460" y="653"/>
                </a:lnTo>
                <a:lnTo>
                  <a:pt x="4479" y="643"/>
                </a:lnTo>
                <a:lnTo>
                  <a:pt x="4499" y="633"/>
                </a:lnTo>
                <a:lnTo>
                  <a:pt x="4518" y="627"/>
                </a:lnTo>
                <a:lnTo>
                  <a:pt x="4539" y="622"/>
                </a:lnTo>
                <a:lnTo>
                  <a:pt x="4557" y="618"/>
                </a:lnTo>
                <a:lnTo>
                  <a:pt x="4576" y="616"/>
                </a:lnTo>
                <a:lnTo>
                  <a:pt x="4595" y="615"/>
                </a:lnTo>
                <a:lnTo>
                  <a:pt x="4615" y="615"/>
                </a:lnTo>
                <a:lnTo>
                  <a:pt x="4633" y="617"/>
                </a:lnTo>
                <a:lnTo>
                  <a:pt x="4650" y="620"/>
                </a:lnTo>
                <a:lnTo>
                  <a:pt x="4668" y="625"/>
                </a:lnTo>
                <a:lnTo>
                  <a:pt x="4684" y="630"/>
                </a:lnTo>
                <a:lnTo>
                  <a:pt x="4700" y="637"/>
                </a:lnTo>
                <a:lnTo>
                  <a:pt x="4716" y="645"/>
                </a:lnTo>
                <a:lnTo>
                  <a:pt x="4729" y="654"/>
                </a:lnTo>
                <a:lnTo>
                  <a:pt x="4742" y="665"/>
                </a:lnTo>
                <a:lnTo>
                  <a:pt x="4753" y="675"/>
                </a:lnTo>
                <a:lnTo>
                  <a:pt x="4764" y="687"/>
                </a:lnTo>
                <a:lnTo>
                  <a:pt x="4773" y="699"/>
                </a:lnTo>
                <a:lnTo>
                  <a:pt x="4782" y="712"/>
                </a:lnTo>
                <a:lnTo>
                  <a:pt x="4789" y="728"/>
                </a:lnTo>
                <a:lnTo>
                  <a:pt x="4793" y="742"/>
                </a:lnTo>
                <a:lnTo>
                  <a:pt x="4798" y="758"/>
                </a:lnTo>
                <a:lnTo>
                  <a:pt x="4800" y="774"/>
                </a:lnTo>
                <a:lnTo>
                  <a:pt x="4773" y="771"/>
                </a:lnTo>
                <a:lnTo>
                  <a:pt x="4748" y="767"/>
                </a:lnTo>
                <a:lnTo>
                  <a:pt x="4721" y="764"/>
                </a:lnTo>
                <a:lnTo>
                  <a:pt x="4695" y="763"/>
                </a:lnTo>
                <a:lnTo>
                  <a:pt x="4668" y="762"/>
                </a:lnTo>
                <a:lnTo>
                  <a:pt x="4642" y="761"/>
                </a:lnTo>
                <a:lnTo>
                  <a:pt x="4616" y="762"/>
                </a:lnTo>
                <a:lnTo>
                  <a:pt x="4590" y="763"/>
                </a:lnTo>
                <a:lnTo>
                  <a:pt x="4563" y="764"/>
                </a:lnTo>
                <a:lnTo>
                  <a:pt x="4538" y="768"/>
                </a:lnTo>
                <a:lnTo>
                  <a:pt x="4511" y="772"/>
                </a:lnTo>
                <a:lnTo>
                  <a:pt x="4484" y="775"/>
                </a:lnTo>
                <a:lnTo>
                  <a:pt x="4459" y="782"/>
                </a:lnTo>
                <a:lnTo>
                  <a:pt x="4432" y="788"/>
                </a:lnTo>
                <a:lnTo>
                  <a:pt x="4406" y="796"/>
                </a:lnTo>
                <a:lnTo>
                  <a:pt x="4380" y="804"/>
                </a:lnTo>
                <a:lnTo>
                  <a:pt x="4347" y="816"/>
                </a:lnTo>
                <a:lnTo>
                  <a:pt x="4314" y="826"/>
                </a:lnTo>
                <a:lnTo>
                  <a:pt x="4280" y="835"/>
                </a:lnTo>
                <a:lnTo>
                  <a:pt x="4247" y="844"/>
                </a:lnTo>
                <a:lnTo>
                  <a:pt x="4213" y="852"/>
                </a:lnTo>
                <a:lnTo>
                  <a:pt x="4180" y="857"/>
                </a:lnTo>
                <a:lnTo>
                  <a:pt x="4148" y="863"/>
                </a:lnTo>
                <a:lnTo>
                  <a:pt x="4115" y="868"/>
                </a:lnTo>
                <a:lnTo>
                  <a:pt x="4082" y="872"/>
                </a:lnTo>
                <a:lnTo>
                  <a:pt x="4048" y="874"/>
                </a:lnTo>
                <a:lnTo>
                  <a:pt x="4015" y="875"/>
                </a:lnTo>
                <a:lnTo>
                  <a:pt x="3982" y="876"/>
                </a:lnTo>
                <a:lnTo>
                  <a:pt x="3949" y="875"/>
                </a:lnTo>
                <a:lnTo>
                  <a:pt x="3916" y="874"/>
                </a:lnTo>
                <a:lnTo>
                  <a:pt x="3882" y="872"/>
                </a:lnTo>
                <a:lnTo>
                  <a:pt x="3849" y="868"/>
                </a:lnTo>
                <a:lnTo>
                  <a:pt x="3826" y="864"/>
                </a:lnTo>
                <a:lnTo>
                  <a:pt x="3804" y="862"/>
                </a:lnTo>
                <a:lnTo>
                  <a:pt x="3783" y="856"/>
                </a:lnTo>
                <a:lnTo>
                  <a:pt x="3764" y="852"/>
                </a:lnTo>
                <a:lnTo>
                  <a:pt x="3745" y="846"/>
                </a:lnTo>
                <a:lnTo>
                  <a:pt x="3729" y="841"/>
                </a:lnTo>
                <a:lnTo>
                  <a:pt x="3712" y="834"/>
                </a:lnTo>
                <a:lnTo>
                  <a:pt x="3698" y="828"/>
                </a:lnTo>
                <a:lnTo>
                  <a:pt x="3683" y="821"/>
                </a:lnTo>
                <a:lnTo>
                  <a:pt x="3670" y="813"/>
                </a:lnTo>
                <a:lnTo>
                  <a:pt x="3658" y="805"/>
                </a:lnTo>
                <a:lnTo>
                  <a:pt x="3647" y="796"/>
                </a:lnTo>
                <a:lnTo>
                  <a:pt x="3637" y="788"/>
                </a:lnTo>
                <a:lnTo>
                  <a:pt x="3628" y="779"/>
                </a:lnTo>
                <a:lnTo>
                  <a:pt x="3619" y="770"/>
                </a:lnTo>
                <a:lnTo>
                  <a:pt x="3611" y="761"/>
                </a:lnTo>
                <a:lnTo>
                  <a:pt x="3605" y="751"/>
                </a:lnTo>
                <a:lnTo>
                  <a:pt x="3598" y="740"/>
                </a:lnTo>
                <a:lnTo>
                  <a:pt x="3593" y="730"/>
                </a:lnTo>
                <a:lnTo>
                  <a:pt x="3587" y="719"/>
                </a:lnTo>
                <a:lnTo>
                  <a:pt x="3583" y="708"/>
                </a:lnTo>
                <a:lnTo>
                  <a:pt x="3578" y="697"/>
                </a:lnTo>
                <a:lnTo>
                  <a:pt x="3576" y="685"/>
                </a:lnTo>
                <a:lnTo>
                  <a:pt x="3573" y="672"/>
                </a:lnTo>
                <a:lnTo>
                  <a:pt x="3567" y="648"/>
                </a:lnTo>
                <a:lnTo>
                  <a:pt x="3565" y="624"/>
                </a:lnTo>
                <a:lnTo>
                  <a:pt x="3563" y="598"/>
                </a:lnTo>
                <a:lnTo>
                  <a:pt x="3561" y="573"/>
                </a:lnTo>
                <a:lnTo>
                  <a:pt x="3548" y="588"/>
                </a:lnTo>
                <a:lnTo>
                  <a:pt x="3537" y="606"/>
                </a:lnTo>
                <a:lnTo>
                  <a:pt x="3527" y="623"/>
                </a:lnTo>
                <a:lnTo>
                  <a:pt x="3520" y="640"/>
                </a:lnTo>
                <a:lnTo>
                  <a:pt x="3512" y="657"/>
                </a:lnTo>
                <a:lnTo>
                  <a:pt x="3507" y="675"/>
                </a:lnTo>
                <a:lnTo>
                  <a:pt x="3502" y="690"/>
                </a:lnTo>
                <a:lnTo>
                  <a:pt x="3499" y="708"/>
                </a:lnTo>
                <a:lnTo>
                  <a:pt x="3496" y="724"/>
                </a:lnTo>
                <a:lnTo>
                  <a:pt x="3495" y="741"/>
                </a:lnTo>
                <a:lnTo>
                  <a:pt x="3495" y="759"/>
                </a:lnTo>
                <a:lnTo>
                  <a:pt x="3496" y="774"/>
                </a:lnTo>
                <a:lnTo>
                  <a:pt x="3499" y="792"/>
                </a:lnTo>
                <a:lnTo>
                  <a:pt x="3500" y="809"/>
                </a:lnTo>
                <a:lnTo>
                  <a:pt x="3504" y="825"/>
                </a:lnTo>
                <a:lnTo>
                  <a:pt x="3509" y="842"/>
                </a:lnTo>
                <a:lnTo>
                  <a:pt x="3511" y="852"/>
                </a:lnTo>
                <a:lnTo>
                  <a:pt x="3515" y="862"/>
                </a:lnTo>
                <a:lnTo>
                  <a:pt x="3521" y="872"/>
                </a:lnTo>
                <a:lnTo>
                  <a:pt x="3525" y="880"/>
                </a:lnTo>
                <a:lnTo>
                  <a:pt x="3531" y="889"/>
                </a:lnTo>
                <a:lnTo>
                  <a:pt x="3537" y="898"/>
                </a:lnTo>
                <a:lnTo>
                  <a:pt x="3543" y="907"/>
                </a:lnTo>
                <a:lnTo>
                  <a:pt x="3551" y="915"/>
                </a:lnTo>
                <a:lnTo>
                  <a:pt x="3558" y="921"/>
                </a:lnTo>
                <a:lnTo>
                  <a:pt x="3567" y="929"/>
                </a:lnTo>
                <a:lnTo>
                  <a:pt x="3576" y="936"/>
                </a:lnTo>
                <a:lnTo>
                  <a:pt x="3586" y="942"/>
                </a:lnTo>
                <a:lnTo>
                  <a:pt x="3596" y="949"/>
                </a:lnTo>
                <a:lnTo>
                  <a:pt x="3606" y="955"/>
                </a:lnTo>
                <a:lnTo>
                  <a:pt x="3617" y="961"/>
                </a:lnTo>
                <a:lnTo>
                  <a:pt x="3629" y="966"/>
                </a:lnTo>
                <a:lnTo>
                  <a:pt x="3641" y="970"/>
                </a:lnTo>
                <a:lnTo>
                  <a:pt x="3653" y="975"/>
                </a:lnTo>
                <a:lnTo>
                  <a:pt x="3666" y="979"/>
                </a:lnTo>
                <a:lnTo>
                  <a:pt x="3680" y="983"/>
                </a:lnTo>
                <a:lnTo>
                  <a:pt x="3709" y="989"/>
                </a:lnTo>
                <a:lnTo>
                  <a:pt x="3740" y="993"/>
                </a:lnTo>
                <a:lnTo>
                  <a:pt x="3772" y="996"/>
                </a:lnTo>
                <a:lnTo>
                  <a:pt x="3806" y="998"/>
                </a:lnTo>
                <a:lnTo>
                  <a:pt x="3842" y="997"/>
                </a:lnTo>
                <a:lnTo>
                  <a:pt x="3879" y="996"/>
                </a:lnTo>
                <a:lnTo>
                  <a:pt x="3909" y="992"/>
                </a:lnTo>
                <a:lnTo>
                  <a:pt x="3940" y="989"/>
                </a:lnTo>
                <a:lnTo>
                  <a:pt x="3970" y="984"/>
                </a:lnTo>
                <a:lnTo>
                  <a:pt x="4000" y="979"/>
                </a:lnTo>
                <a:lnTo>
                  <a:pt x="4031" y="973"/>
                </a:lnTo>
                <a:lnTo>
                  <a:pt x="4062" y="966"/>
                </a:lnTo>
                <a:lnTo>
                  <a:pt x="4093" y="959"/>
                </a:lnTo>
                <a:lnTo>
                  <a:pt x="4124" y="951"/>
                </a:lnTo>
                <a:lnTo>
                  <a:pt x="4186" y="932"/>
                </a:lnTo>
                <a:lnTo>
                  <a:pt x="4250" y="913"/>
                </a:lnTo>
                <a:lnTo>
                  <a:pt x="4315" y="890"/>
                </a:lnTo>
                <a:lnTo>
                  <a:pt x="4380" y="867"/>
                </a:lnTo>
                <a:lnTo>
                  <a:pt x="4426" y="852"/>
                </a:lnTo>
                <a:lnTo>
                  <a:pt x="4469" y="840"/>
                </a:lnTo>
                <a:lnTo>
                  <a:pt x="4509" y="830"/>
                </a:lnTo>
                <a:lnTo>
                  <a:pt x="4547" y="821"/>
                </a:lnTo>
                <a:lnTo>
                  <a:pt x="4583" y="815"/>
                </a:lnTo>
                <a:lnTo>
                  <a:pt x="4616" y="812"/>
                </a:lnTo>
                <a:lnTo>
                  <a:pt x="4645" y="811"/>
                </a:lnTo>
                <a:lnTo>
                  <a:pt x="4671" y="811"/>
                </a:lnTo>
                <a:lnTo>
                  <a:pt x="4697" y="813"/>
                </a:lnTo>
                <a:lnTo>
                  <a:pt x="4718" y="817"/>
                </a:lnTo>
                <a:lnTo>
                  <a:pt x="4727" y="819"/>
                </a:lnTo>
                <a:lnTo>
                  <a:pt x="4737" y="822"/>
                </a:lnTo>
                <a:lnTo>
                  <a:pt x="4744" y="825"/>
                </a:lnTo>
                <a:lnTo>
                  <a:pt x="4751" y="830"/>
                </a:lnTo>
                <a:lnTo>
                  <a:pt x="4759" y="832"/>
                </a:lnTo>
                <a:lnTo>
                  <a:pt x="4763" y="836"/>
                </a:lnTo>
                <a:lnTo>
                  <a:pt x="4769" y="841"/>
                </a:lnTo>
                <a:lnTo>
                  <a:pt x="4772" y="845"/>
                </a:lnTo>
                <a:lnTo>
                  <a:pt x="4775" y="851"/>
                </a:lnTo>
                <a:lnTo>
                  <a:pt x="4778" y="855"/>
                </a:lnTo>
                <a:lnTo>
                  <a:pt x="4780" y="861"/>
                </a:lnTo>
                <a:lnTo>
                  <a:pt x="4780" y="865"/>
                </a:lnTo>
                <a:lnTo>
                  <a:pt x="4780" y="872"/>
                </a:lnTo>
                <a:lnTo>
                  <a:pt x="4778" y="878"/>
                </a:lnTo>
                <a:lnTo>
                  <a:pt x="4774" y="885"/>
                </a:lnTo>
                <a:lnTo>
                  <a:pt x="4770" y="892"/>
                </a:lnTo>
                <a:lnTo>
                  <a:pt x="4764" y="897"/>
                </a:lnTo>
                <a:lnTo>
                  <a:pt x="4758" y="905"/>
                </a:lnTo>
                <a:lnTo>
                  <a:pt x="4749" y="910"/>
                </a:lnTo>
                <a:lnTo>
                  <a:pt x="4740" y="918"/>
                </a:lnTo>
                <a:lnTo>
                  <a:pt x="4730" y="924"/>
                </a:lnTo>
                <a:lnTo>
                  <a:pt x="4719" y="929"/>
                </a:lnTo>
                <a:lnTo>
                  <a:pt x="4707" y="935"/>
                </a:lnTo>
                <a:lnTo>
                  <a:pt x="4694" y="940"/>
                </a:lnTo>
                <a:lnTo>
                  <a:pt x="4680" y="945"/>
                </a:lnTo>
                <a:lnTo>
                  <a:pt x="4666" y="950"/>
                </a:lnTo>
                <a:lnTo>
                  <a:pt x="4649" y="954"/>
                </a:lnTo>
                <a:lnTo>
                  <a:pt x="4635" y="957"/>
                </a:lnTo>
                <a:lnTo>
                  <a:pt x="4617" y="960"/>
                </a:lnTo>
                <a:lnTo>
                  <a:pt x="4601" y="962"/>
                </a:lnTo>
                <a:lnTo>
                  <a:pt x="4583" y="963"/>
                </a:lnTo>
                <a:lnTo>
                  <a:pt x="4564" y="965"/>
                </a:lnTo>
                <a:lnTo>
                  <a:pt x="4545" y="966"/>
                </a:lnTo>
                <a:lnTo>
                  <a:pt x="4526" y="965"/>
                </a:lnTo>
                <a:lnTo>
                  <a:pt x="4507" y="963"/>
                </a:lnTo>
                <a:lnTo>
                  <a:pt x="4487" y="961"/>
                </a:lnTo>
                <a:lnTo>
                  <a:pt x="4467" y="958"/>
                </a:lnTo>
                <a:lnTo>
                  <a:pt x="4447" y="954"/>
                </a:lnTo>
                <a:lnTo>
                  <a:pt x="4427" y="948"/>
                </a:lnTo>
                <a:lnTo>
                  <a:pt x="4406" y="941"/>
                </a:lnTo>
                <a:lnTo>
                  <a:pt x="4385" y="935"/>
                </a:lnTo>
                <a:lnTo>
                  <a:pt x="4365" y="926"/>
                </a:lnTo>
                <a:lnTo>
                  <a:pt x="4345" y="916"/>
                </a:lnTo>
                <a:lnTo>
                  <a:pt x="4324" y="905"/>
                </a:lnTo>
                <a:lnTo>
                  <a:pt x="4324" y="952"/>
                </a:lnTo>
                <a:lnTo>
                  <a:pt x="4324" y="1000"/>
                </a:lnTo>
                <a:lnTo>
                  <a:pt x="4324" y="1049"/>
                </a:lnTo>
                <a:lnTo>
                  <a:pt x="4324" y="1095"/>
                </a:lnTo>
                <a:lnTo>
                  <a:pt x="4324" y="1144"/>
                </a:lnTo>
                <a:lnTo>
                  <a:pt x="4324" y="1191"/>
                </a:lnTo>
                <a:lnTo>
                  <a:pt x="4324" y="1239"/>
                </a:lnTo>
                <a:lnTo>
                  <a:pt x="4324" y="1287"/>
                </a:lnTo>
                <a:lnTo>
                  <a:pt x="4345" y="1273"/>
                </a:lnTo>
                <a:lnTo>
                  <a:pt x="4365" y="1261"/>
                </a:lnTo>
                <a:lnTo>
                  <a:pt x="4384" y="1250"/>
                </a:lnTo>
                <a:lnTo>
                  <a:pt x="4404" y="1239"/>
                </a:lnTo>
                <a:lnTo>
                  <a:pt x="4421" y="1229"/>
                </a:lnTo>
                <a:lnTo>
                  <a:pt x="4439" y="1220"/>
                </a:lnTo>
                <a:lnTo>
                  <a:pt x="4457" y="1213"/>
                </a:lnTo>
                <a:lnTo>
                  <a:pt x="4473" y="1206"/>
                </a:lnTo>
                <a:lnTo>
                  <a:pt x="4491" y="1200"/>
                </a:lnTo>
                <a:lnTo>
                  <a:pt x="4507" y="1195"/>
                </a:lnTo>
                <a:lnTo>
                  <a:pt x="4523" y="1191"/>
                </a:lnTo>
                <a:lnTo>
                  <a:pt x="4539" y="1188"/>
                </a:lnTo>
                <a:lnTo>
                  <a:pt x="4554" y="1185"/>
                </a:lnTo>
                <a:lnTo>
                  <a:pt x="4570" y="1184"/>
                </a:lnTo>
                <a:lnTo>
                  <a:pt x="4584" y="1183"/>
                </a:lnTo>
                <a:lnTo>
                  <a:pt x="4598" y="1181"/>
                </a:lnTo>
                <a:lnTo>
                  <a:pt x="4627" y="1181"/>
                </a:lnTo>
                <a:lnTo>
                  <a:pt x="4655" y="1183"/>
                </a:lnTo>
                <a:lnTo>
                  <a:pt x="4682" y="1185"/>
                </a:lnTo>
                <a:lnTo>
                  <a:pt x="4708" y="1190"/>
                </a:lnTo>
                <a:lnTo>
                  <a:pt x="4759" y="1201"/>
                </a:lnTo>
                <a:lnTo>
                  <a:pt x="4811" y="1212"/>
                </a:lnTo>
                <a:lnTo>
                  <a:pt x="4747" y="1221"/>
                </a:lnTo>
                <a:lnTo>
                  <a:pt x="4681" y="1233"/>
                </a:lnTo>
                <a:lnTo>
                  <a:pt x="4616" y="1246"/>
                </a:lnTo>
                <a:lnTo>
                  <a:pt x="4550" y="1261"/>
                </a:lnTo>
                <a:lnTo>
                  <a:pt x="4484" y="1277"/>
                </a:lnTo>
                <a:lnTo>
                  <a:pt x="4420" y="1294"/>
                </a:lnTo>
                <a:lnTo>
                  <a:pt x="4357" y="1313"/>
                </a:lnTo>
                <a:lnTo>
                  <a:pt x="4295" y="1332"/>
                </a:lnTo>
                <a:lnTo>
                  <a:pt x="4234" y="1353"/>
                </a:lnTo>
                <a:lnTo>
                  <a:pt x="4177" y="1374"/>
                </a:lnTo>
                <a:lnTo>
                  <a:pt x="4121" y="1397"/>
                </a:lnTo>
                <a:lnTo>
                  <a:pt x="4071" y="1420"/>
                </a:lnTo>
                <a:lnTo>
                  <a:pt x="4046" y="1431"/>
                </a:lnTo>
                <a:lnTo>
                  <a:pt x="4022" y="1444"/>
                </a:lnTo>
                <a:lnTo>
                  <a:pt x="3999" y="1456"/>
                </a:lnTo>
                <a:lnTo>
                  <a:pt x="3978" y="1468"/>
                </a:lnTo>
                <a:lnTo>
                  <a:pt x="3957" y="1480"/>
                </a:lnTo>
                <a:lnTo>
                  <a:pt x="3938" y="1492"/>
                </a:lnTo>
                <a:lnTo>
                  <a:pt x="3919" y="1504"/>
                </a:lnTo>
                <a:lnTo>
                  <a:pt x="3902" y="1517"/>
                </a:lnTo>
                <a:lnTo>
                  <a:pt x="3854" y="1504"/>
                </a:lnTo>
                <a:lnTo>
                  <a:pt x="3805" y="1492"/>
                </a:lnTo>
                <a:lnTo>
                  <a:pt x="3756" y="1482"/>
                </a:lnTo>
                <a:lnTo>
                  <a:pt x="3708" y="1472"/>
                </a:lnTo>
                <a:lnTo>
                  <a:pt x="3658" y="1466"/>
                </a:lnTo>
                <a:lnTo>
                  <a:pt x="3608" y="1459"/>
                </a:lnTo>
                <a:lnTo>
                  <a:pt x="3557" y="1454"/>
                </a:lnTo>
                <a:lnTo>
                  <a:pt x="3506" y="1449"/>
                </a:lnTo>
                <a:lnTo>
                  <a:pt x="3454" y="1447"/>
                </a:lnTo>
                <a:lnTo>
                  <a:pt x="3402" y="1445"/>
                </a:lnTo>
                <a:lnTo>
                  <a:pt x="3349" y="1444"/>
                </a:lnTo>
                <a:lnTo>
                  <a:pt x="3295" y="1444"/>
                </a:lnTo>
                <a:lnTo>
                  <a:pt x="3240" y="1445"/>
                </a:lnTo>
                <a:lnTo>
                  <a:pt x="3184" y="1447"/>
                </a:lnTo>
                <a:lnTo>
                  <a:pt x="3127" y="1449"/>
                </a:lnTo>
                <a:lnTo>
                  <a:pt x="3068" y="1451"/>
                </a:lnTo>
                <a:lnTo>
                  <a:pt x="3003" y="1455"/>
                </a:lnTo>
                <a:lnTo>
                  <a:pt x="2941" y="1456"/>
                </a:lnTo>
                <a:lnTo>
                  <a:pt x="2910" y="1456"/>
                </a:lnTo>
                <a:lnTo>
                  <a:pt x="2880" y="1456"/>
                </a:lnTo>
                <a:lnTo>
                  <a:pt x="2851" y="1455"/>
                </a:lnTo>
                <a:lnTo>
                  <a:pt x="2824" y="1452"/>
                </a:lnTo>
                <a:lnTo>
                  <a:pt x="2795" y="1450"/>
                </a:lnTo>
                <a:lnTo>
                  <a:pt x="2769" y="1449"/>
                </a:lnTo>
                <a:lnTo>
                  <a:pt x="2742" y="1446"/>
                </a:lnTo>
                <a:lnTo>
                  <a:pt x="2716" y="1441"/>
                </a:lnTo>
                <a:lnTo>
                  <a:pt x="2692" y="1438"/>
                </a:lnTo>
                <a:lnTo>
                  <a:pt x="2668" y="1433"/>
                </a:lnTo>
                <a:lnTo>
                  <a:pt x="2644" y="1427"/>
                </a:lnTo>
                <a:lnTo>
                  <a:pt x="2622" y="1421"/>
                </a:lnTo>
                <a:lnTo>
                  <a:pt x="2600" y="1415"/>
                </a:lnTo>
                <a:lnTo>
                  <a:pt x="2579" y="1407"/>
                </a:lnTo>
                <a:lnTo>
                  <a:pt x="2558" y="1399"/>
                </a:lnTo>
                <a:lnTo>
                  <a:pt x="2538" y="1392"/>
                </a:lnTo>
                <a:lnTo>
                  <a:pt x="2519" y="1383"/>
                </a:lnTo>
                <a:lnTo>
                  <a:pt x="2502" y="1372"/>
                </a:lnTo>
                <a:lnTo>
                  <a:pt x="2484" y="1361"/>
                </a:lnTo>
                <a:lnTo>
                  <a:pt x="2467" y="1350"/>
                </a:lnTo>
                <a:lnTo>
                  <a:pt x="2451" y="1339"/>
                </a:lnTo>
                <a:lnTo>
                  <a:pt x="2436" y="1326"/>
                </a:lnTo>
                <a:lnTo>
                  <a:pt x="2422" y="1312"/>
                </a:lnTo>
                <a:lnTo>
                  <a:pt x="2408" y="1298"/>
                </a:lnTo>
                <a:lnTo>
                  <a:pt x="2395" y="1283"/>
                </a:lnTo>
                <a:lnTo>
                  <a:pt x="2383" y="1268"/>
                </a:lnTo>
                <a:lnTo>
                  <a:pt x="2372" y="1251"/>
                </a:lnTo>
                <a:lnTo>
                  <a:pt x="2361" y="1235"/>
                </a:lnTo>
                <a:lnTo>
                  <a:pt x="2356" y="1221"/>
                </a:lnTo>
                <a:lnTo>
                  <a:pt x="2349" y="1208"/>
                </a:lnTo>
                <a:lnTo>
                  <a:pt x="2343" y="1195"/>
                </a:lnTo>
                <a:lnTo>
                  <a:pt x="2338" y="1180"/>
                </a:lnTo>
                <a:lnTo>
                  <a:pt x="2333" y="1165"/>
                </a:lnTo>
                <a:lnTo>
                  <a:pt x="2329" y="1149"/>
                </a:lnTo>
                <a:lnTo>
                  <a:pt x="2326" y="1133"/>
                </a:lnTo>
                <a:lnTo>
                  <a:pt x="2322" y="1117"/>
                </a:lnTo>
                <a:lnTo>
                  <a:pt x="2316" y="1082"/>
                </a:lnTo>
                <a:lnTo>
                  <a:pt x="2314" y="1045"/>
                </a:lnTo>
                <a:lnTo>
                  <a:pt x="2311" y="1007"/>
                </a:lnTo>
                <a:lnTo>
                  <a:pt x="2311" y="967"/>
                </a:lnTo>
                <a:lnTo>
                  <a:pt x="2312" y="927"/>
                </a:lnTo>
                <a:lnTo>
                  <a:pt x="2315" y="885"/>
                </a:lnTo>
                <a:lnTo>
                  <a:pt x="2318" y="841"/>
                </a:lnTo>
                <a:lnTo>
                  <a:pt x="2324" y="796"/>
                </a:lnTo>
                <a:lnTo>
                  <a:pt x="2329" y="752"/>
                </a:lnTo>
                <a:lnTo>
                  <a:pt x="2337" y="708"/>
                </a:lnTo>
                <a:lnTo>
                  <a:pt x="2345" y="663"/>
                </a:lnTo>
                <a:lnTo>
                  <a:pt x="2353" y="616"/>
                </a:lnTo>
                <a:lnTo>
                  <a:pt x="2357" y="598"/>
                </a:lnTo>
                <a:lnTo>
                  <a:pt x="2359" y="581"/>
                </a:lnTo>
                <a:lnTo>
                  <a:pt x="2360" y="564"/>
                </a:lnTo>
                <a:lnTo>
                  <a:pt x="2362" y="547"/>
                </a:lnTo>
                <a:lnTo>
                  <a:pt x="2363" y="532"/>
                </a:lnTo>
                <a:lnTo>
                  <a:pt x="2363" y="515"/>
                </a:lnTo>
                <a:lnTo>
                  <a:pt x="2362" y="500"/>
                </a:lnTo>
                <a:lnTo>
                  <a:pt x="2361" y="486"/>
                </a:lnTo>
                <a:lnTo>
                  <a:pt x="2360" y="470"/>
                </a:lnTo>
                <a:lnTo>
                  <a:pt x="2359" y="456"/>
                </a:lnTo>
                <a:lnTo>
                  <a:pt x="2356" y="443"/>
                </a:lnTo>
                <a:lnTo>
                  <a:pt x="2352" y="430"/>
                </a:lnTo>
                <a:lnTo>
                  <a:pt x="2349" y="417"/>
                </a:lnTo>
                <a:lnTo>
                  <a:pt x="2345" y="405"/>
                </a:lnTo>
                <a:lnTo>
                  <a:pt x="2340" y="393"/>
                </a:lnTo>
                <a:lnTo>
                  <a:pt x="2336" y="380"/>
                </a:lnTo>
                <a:lnTo>
                  <a:pt x="2329" y="369"/>
                </a:lnTo>
                <a:lnTo>
                  <a:pt x="2324" y="359"/>
                </a:lnTo>
                <a:lnTo>
                  <a:pt x="2317" y="348"/>
                </a:lnTo>
                <a:lnTo>
                  <a:pt x="2310" y="338"/>
                </a:lnTo>
                <a:lnTo>
                  <a:pt x="2304" y="330"/>
                </a:lnTo>
                <a:lnTo>
                  <a:pt x="2296" y="321"/>
                </a:lnTo>
                <a:lnTo>
                  <a:pt x="2288" y="311"/>
                </a:lnTo>
                <a:lnTo>
                  <a:pt x="2280" y="303"/>
                </a:lnTo>
                <a:lnTo>
                  <a:pt x="2272" y="295"/>
                </a:lnTo>
                <a:lnTo>
                  <a:pt x="2262" y="289"/>
                </a:lnTo>
                <a:lnTo>
                  <a:pt x="2253" y="281"/>
                </a:lnTo>
                <a:lnTo>
                  <a:pt x="2244" y="274"/>
                </a:lnTo>
                <a:lnTo>
                  <a:pt x="2224" y="262"/>
                </a:lnTo>
                <a:lnTo>
                  <a:pt x="2204" y="252"/>
                </a:lnTo>
                <a:lnTo>
                  <a:pt x="2182" y="243"/>
                </a:lnTo>
                <a:lnTo>
                  <a:pt x="2160" y="235"/>
                </a:lnTo>
                <a:lnTo>
                  <a:pt x="2138" y="230"/>
                </a:lnTo>
                <a:lnTo>
                  <a:pt x="2114" y="226"/>
                </a:lnTo>
                <a:lnTo>
                  <a:pt x="2091" y="222"/>
                </a:lnTo>
                <a:lnTo>
                  <a:pt x="2068" y="221"/>
                </a:lnTo>
                <a:lnTo>
                  <a:pt x="2045" y="221"/>
                </a:lnTo>
                <a:lnTo>
                  <a:pt x="2021" y="222"/>
                </a:lnTo>
                <a:lnTo>
                  <a:pt x="1997" y="223"/>
                </a:lnTo>
                <a:lnTo>
                  <a:pt x="1974" y="227"/>
                </a:lnTo>
                <a:lnTo>
                  <a:pt x="1952" y="231"/>
                </a:lnTo>
                <a:lnTo>
                  <a:pt x="1929" y="235"/>
                </a:lnTo>
                <a:lnTo>
                  <a:pt x="1905" y="242"/>
                </a:lnTo>
                <a:lnTo>
                  <a:pt x="1882" y="249"/>
                </a:lnTo>
                <a:lnTo>
                  <a:pt x="1859" y="255"/>
                </a:lnTo>
                <a:lnTo>
                  <a:pt x="1837" y="264"/>
                </a:lnTo>
                <a:lnTo>
                  <a:pt x="1819" y="254"/>
                </a:lnTo>
                <a:lnTo>
                  <a:pt x="1800" y="244"/>
                </a:lnTo>
                <a:lnTo>
                  <a:pt x="1782" y="235"/>
                </a:lnTo>
                <a:lnTo>
                  <a:pt x="1764" y="228"/>
                </a:lnTo>
                <a:lnTo>
                  <a:pt x="1746" y="221"/>
                </a:lnTo>
                <a:lnTo>
                  <a:pt x="1728" y="214"/>
                </a:lnTo>
                <a:lnTo>
                  <a:pt x="1708" y="210"/>
                </a:lnTo>
                <a:lnTo>
                  <a:pt x="1690" y="205"/>
                </a:lnTo>
                <a:lnTo>
                  <a:pt x="1671" y="200"/>
                </a:lnTo>
                <a:lnTo>
                  <a:pt x="1652" y="197"/>
                </a:lnTo>
                <a:lnTo>
                  <a:pt x="1631" y="193"/>
                </a:lnTo>
                <a:lnTo>
                  <a:pt x="1611" y="191"/>
                </a:lnTo>
                <a:lnTo>
                  <a:pt x="1590" y="189"/>
                </a:lnTo>
                <a:lnTo>
                  <a:pt x="1569" y="189"/>
                </a:lnTo>
                <a:lnTo>
                  <a:pt x="1548" y="188"/>
                </a:lnTo>
                <a:lnTo>
                  <a:pt x="1526" y="188"/>
                </a:lnTo>
                <a:lnTo>
                  <a:pt x="1493" y="189"/>
                </a:lnTo>
                <a:lnTo>
                  <a:pt x="1460" y="190"/>
                </a:lnTo>
                <a:lnTo>
                  <a:pt x="1428" y="195"/>
                </a:lnTo>
                <a:lnTo>
                  <a:pt x="1396" y="200"/>
                </a:lnTo>
                <a:lnTo>
                  <a:pt x="1365" y="208"/>
                </a:lnTo>
                <a:lnTo>
                  <a:pt x="1334" y="216"/>
                </a:lnTo>
                <a:lnTo>
                  <a:pt x="1306" y="226"/>
                </a:lnTo>
                <a:lnTo>
                  <a:pt x="1277" y="238"/>
                </a:lnTo>
                <a:lnTo>
                  <a:pt x="1248" y="250"/>
                </a:lnTo>
                <a:lnTo>
                  <a:pt x="1220" y="264"/>
                </a:lnTo>
                <a:lnTo>
                  <a:pt x="1193" y="280"/>
                </a:lnTo>
                <a:lnTo>
                  <a:pt x="1166" y="296"/>
                </a:lnTo>
                <a:lnTo>
                  <a:pt x="1142" y="314"/>
                </a:lnTo>
                <a:lnTo>
                  <a:pt x="1118" y="333"/>
                </a:lnTo>
                <a:lnTo>
                  <a:pt x="1094" y="353"/>
                </a:lnTo>
                <a:lnTo>
                  <a:pt x="1072" y="374"/>
                </a:lnTo>
                <a:lnTo>
                  <a:pt x="1051" y="396"/>
                </a:lnTo>
                <a:lnTo>
                  <a:pt x="1031" y="419"/>
                </a:lnTo>
                <a:lnTo>
                  <a:pt x="1011" y="443"/>
                </a:lnTo>
                <a:lnTo>
                  <a:pt x="994" y="468"/>
                </a:lnTo>
                <a:lnTo>
                  <a:pt x="977" y="494"/>
                </a:lnTo>
                <a:lnTo>
                  <a:pt x="961" y="521"/>
                </a:lnTo>
                <a:lnTo>
                  <a:pt x="947" y="549"/>
                </a:lnTo>
                <a:lnTo>
                  <a:pt x="934" y="576"/>
                </a:lnTo>
                <a:lnTo>
                  <a:pt x="923" y="605"/>
                </a:lnTo>
                <a:lnTo>
                  <a:pt x="912" y="635"/>
                </a:lnTo>
                <a:lnTo>
                  <a:pt x="904" y="665"/>
                </a:lnTo>
                <a:lnTo>
                  <a:pt x="897" y="696"/>
                </a:lnTo>
                <a:lnTo>
                  <a:pt x="891" y="728"/>
                </a:lnTo>
                <a:lnTo>
                  <a:pt x="887" y="759"/>
                </a:lnTo>
                <a:lnTo>
                  <a:pt x="885" y="791"/>
                </a:lnTo>
                <a:lnTo>
                  <a:pt x="884" y="824"/>
                </a:lnTo>
                <a:lnTo>
                  <a:pt x="885" y="859"/>
                </a:lnTo>
                <a:lnTo>
                  <a:pt x="888" y="895"/>
                </a:lnTo>
                <a:lnTo>
                  <a:pt x="893" y="929"/>
                </a:lnTo>
                <a:lnTo>
                  <a:pt x="900" y="963"/>
                </a:lnTo>
                <a:lnTo>
                  <a:pt x="908" y="997"/>
                </a:lnTo>
                <a:lnTo>
                  <a:pt x="918" y="1030"/>
                </a:lnTo>
                <a:lnTo>
                  <a:pt x="931" y="1062"/>
                </a:lnTo>
                <a:lnTo>
                  <a:pt x="945" y="1094"/>
                </a:lnTo>
                <a:lnTo>
                  <a:pt x="959" y="1124"/>
                </a:lnTo>
                <a:lnTo>
                  <a:pt x="977" y="1153"/>
                </a:lnTo>
                <a:lnTo>
                  <a:pt x="995" y="1181"/>
                </a:lnTo>
                <a:lnTo>
                  <a:pt x="1015" y="1208"/>
                </a:lnTo>
                <a:lnTo>
                  <a:pt x="1036" y="1235"/>
                </a:lnTo>
                <a:lnTo>
                  <a:pt x="1058" y="1260"/>
                </a:lnTo>
                <a:lnTo>
                  <a:pt x="1082" y="1283"/>
                </a:lnTo>
                <a:lnTo>
                  <a:pt x="1108" y="1305"/>
                </a:lnTo>
                <a:lnTo>
                  <a:pt x="0" y="5735"/>
                </a:lnTo>
                <a:lnTo>
                  <a:pt x="389" y="5378"/>
                </a:lnTo>
                <a:lnTo>
                  <a:pt x="860" y="3415"/>
                </a:lnTo>
                <a:lnTo>
                  <a:pt x="1173" y="3247"/>
                </a:lnTo>
                <a:lnTo>
                  <a:pt x="1490" y="1877"/>
                </a:lnTo>
                <a:close/>
                <a:moveTo>
                  <a:pt x="1898" y="1622"/>
                </a:moveTo>
                <a:lnTo>
                  <a:pt x="1986" y="2087"/>
                </a:lnTo>
                <a:lnTo>
                  <a:pt x="1962" y="2087"/>
                </a:lnTo>
                <a:lnTo>
                  <a:pt x="1937" y="2087"/>
                </a:lnTo>
                <a:lnTo>
                  <a:pt x="1913" y="2090"/>
                </a:lnTo>
                <a:lnTo>
                  <a:pt x="1890" y="2092"/>
                </a:lnTo>
                <a:lnTo>
                  <a:pt x="1868" y="2097"/>
                </a:lnTo>
                <a:lnTo>
                  <a:pt x="1846" y="2103"/>
                </a:lnTo>
                <a:lnTo>
                  <a:pt x="1825" y="2111"/>
                </a:lnTo>
                <a:lnTo>
                  <a:pt x="1805" y="2120"/>
                </a:lnTo>
                <a:lnTo>
                  <a:pt x="1784" y="2128"/>
                </a:lnTo>
                <a:lnTo>
                  <a:pt x="1764" y="2139"/>
                </a:lnTo>
                <a:lnTo>
                  <a:pt x="1744" y="2152"/>
                </a:lnTo>
                <a:lnTo>
                  <a:pt x="1726" y="2165"/>
                </a:lnTo>
                <a:lnTo>
                  <a:pt x="1707" y="2178"/>
                </a:lnTo>
                <a:lnTo>
                  <a:pt x="1688" y="2194"/>
                </a:lnTo>
                <a:lnTo>
                  <a:pt x="1671" y="2210"/>
                </a:lnTo>
                <a:lnTo>
                  <a:pt x="1653" y="2227"/>
                </a:lnTo>
                <a:lnTo>
                  <a:pt x="1464" y="1383"/>
                </a:lnTo>
                <a:lnTo>
                  <a:pt x="1436" y="1381"/>
                </a:lnTo>
                <a:lnTo>
                  <a:pt x="1410" y="1375"/>
                </a:lnTo>
                <a:lnTo>
                  <a:pt x="1385" y="1369"/>
                </a:lnTo>
                <a:lnTo>
                  <a:pt x="1360" y="1362"/>
                </a:lnTo>
                <a:lnTo>
                  <a:pt x="1334" y="1354"/>
                </a:lnTo>
                <a:lnTo>
                  <a:pt x="1310" y="1345"/>
                </a:lnTo>
                <a:lnTo>
                  <a:pt x="1288" y="1335"/>
                </a:lnTo>
                <a:lnTo>
                  <a:pt x="1265" y="1324"/>
                </a:lnTo>
                <a:lnTo>
                  <a:pt x="1243" y="1311"/>
                </a:lnTo>
                <a:lnTo>
                  <a:pt x="1220" y="1298"/>
                </a:lnTo>
                <a:lnTo>
                  <a:pt x="1199" y="1283"/>
                </a:lnTo>
                <a:lnTo>
                  <a:pt x="1178" y="1269"/>
                </a:lnTo>
                <a:lnTo>
                  <a:pt x="1158" y="1252"/>
                </a:lnTo>
                <a:lnTo>
                  <a:pt x="1140" y="1237"/>
                </a:lnTo>
                <a:lnTo>
                  <a:pt x="1122" y="1218"/>
                </a:lnTo>
                <a:lnTo>
                  <a:pt x="1103" y="1200"/>
                </a:lnTo>
                <a:lnTo>
                  <a:pt x="1088" y="1181"/>
                </a:lnTo>
                <a:lnTo>
                  <a:pt x="1071" y="1161"/>
                </a:lnTo>
                <a:lnTo>
                  <a:pt x="1056" y="1140"/>
                </a:lnTo>
                <a:lnTo>
                  <a:pt x="1043" y="1119"/>
                </a:lnTo>
                <a:lnTo>
                  <a:pt x="1030" y="1097"/>
                </a:lnTo>
                <a:lnTo>
                  <a:pt x="1018" y="1075"/>
                </a:lnTo>
                <a:lnTo>
                  <a:pt x="1007" y="1052"/>
                </a:lnTo>
                <a:lnTo>
                  <a:pt x="997" y="1029"/>
                </a:lnTo>
                <a:lnTo>
                  <a:pt x="988" y="1005"/>
                </a:lnTo>
                <a:lnTo>
                  <a:pt x="979" y="980"/>
                </a:lnTo>
                <a:lnTo>
                  <a:pt x="973" y="955"/>
                </a:lnTo>
                <a:lnTo>
                  <a:pt x="967" y="929"/>
                </a:lnTo>
                <a:lnTo>
                  <a:pt x="964" y="904"/>
                </a:lnTo>
                <a:lnTo>
                  <a:pt x="959" y="877"/>
                </a:lnTo>
                <a:lnTo>
                  <a:pt x="958" y="851"/>
                </a:lnTo>
                <a:lnTo>
                  <a:pt x="957" y="824"/>
                </a:lnTo>
                <a:lnTo>
                  <a:pt x="958" y="795"/>
                </a:lnTo>
                <a:lnTo>
                  <a:pt x="960" y="767"/>
                </a:lnTo>
                <a:lnTo>
                  <a:pt x="964" y="739"/>
                </a:lnTo>
                <a:lnTo>
                  <a:pt x="968" y="710"/>
                </a:lnTo>
                <a:lnTo>
                  <a:pt x="976" y="684"/>
                </a:lnTo>
                <a:lnTo>
                  <a:pt x="983" y="657"/>
                </a:lnTo>
                <a:lnTo>
                  <a:pt x="991" y="632"/>
                </a:lnTo>
                <a:lnTo>
                  <a:pt x="1001" y="605"/>
                </a:lnTo>
                <a:lnTo>
                  <a:pt x="1013" y="580"/>
                </a:lnTo>
                <a:lnTo>
                  <a:pt x="1026" y="555"/>
                </a:lnTo>
                <a:lnTo>
                  <a:pt x="1040" y="532"/>
                </a:lnTo>
                <a:lnTo>
                  <a:pt x="1056" y="510"/>
                </a:lnTo>
                <a:lnTo>
                  <a:pt x="1070" y="488"/>
                </a:lnTo>
                <a:lnTo>
                  <a:pt x="1088" y="466"/>
                </a:lnTo>
                <a:lnTo>
                  <a:pt x="1105" y="446"/>
                </a:lnTo>
                <a:lnTo>
                  <a:pt x="1124" y="426"/>
                </a:lnTo>
                <a:lnTo>
                  <a:pt x="1144" y="408"/>
                </a:lnTo>
                <a:lnTo>
                  <a:pt x="1165" y="389"/>
                </a:lnTo>
                <a:lnTo>
                  <a:pt x="1186" y="373"/>
                </a:lnTo>
                <a:lnTo>
                  <a:pt x="1208" y="357"/>
                </a:lnTo>
                <a:lnTo>
                  <a:pt x="1231" y="343"/>
                </a:lnTo>
                <a:lnTo>
                  <a:pt x="1255" y="330"/>
                </a:lnTo>
                <a:lnTo>
                  <a:pt x="1279" y="316"/>
                </a:lnTo>
                <a:lnTo>
                  <a:pt x="1304" y="305"/>
                </a:lnTo>
                <a:lnTo>
                  <a:pt x="1331" y="295"/>
                </a:lnTo>
                <a:lnTo>
                  <a:pt x="1356" y="286"/>
                </a:lnTo>
                <a:lnTo>
                  <a:pt x="1384" y="279"/>
                </a:lnTo>
                <a:lnTo>
                  <a:pt x="1411" y="272"/>
                </a:lnTo>
                <a:lnTo>
                  <a:pt x="1439" y="266"/>
                </a:lnTo>
                <a:lnTo>
                  <a:pt x="1467" y="264"/>
                </a:lnTo>
                <a:lnTo>
                  <a:pt x="1497" y="262"/>
                </a:lnTo>
                <a:lnTo>
                  <a:pt x="1526" y="261"/>
                </a:lnTo>
                <a:lnTo>
                  <a:pt x="1555" y="262"/>
                </a:lnTo>
                <a:lnTo>
                  <a:pt x="1584" y="264"/>
                </a:lnTo>
                <a:lnTo>
                  <a:pt x="1612" y="266"/>
                </a:lnTo>
                <a:lnTo>
                  <a:pt x="1641" y="272"/>
                </a:lnTo>
                <a:lnTo>
                  <a:pt x="1667" y="279"/>
                </a:lnTo>
                <a:lnTo>
                  <a:pt x="1695" y="286"/>
                </a:lnTo>
                <a:lnTo>
                  <a:pt x="1721" y="295"/>
                </a:lnTo>
                <a:lnTo>
                  <a:pt x="1747" y="305"/>
                </a:lnTo>
                <a:lnTo>
                  <a:pt x="1709" y="330"/>
                </a:lnTo>
                <a:lnTo>
                  <a:pt x="1674" y="354"/>
                </a:lnTo>
                <a:lnTo>
                  <a:pt x="1636" y="377"/>
                </a:lnTo>
                <a:lnTo>
                  <a:pt x="1600" y="401"/>
                </a:lnTo>
                <a:lnTo>
                  <a:pt x="1581" y="399"/>
                </a:lnTo>
                <a:lnTo>
                  <a:pt x="1563" y="398"/>
                </a:lnTo>
                <a:lnTo>
                  <a:pt x="1543" y="397"/>
                </a:lnTo>
                <a:lnTo>
                  <a:pt x="1526" y="396"/>
                </a:lnTo>
                <a:lnTo>
                  <a:pt x="1504" y="397"/>
                </a:lnTo>
                <a:lnTo>
                  <a:pt x="1482" y="398"/>
                </a:lnTo>
                <a:lnTo>
                  <a:pt x="1459" y="400"/>
                </a:lnTo>
                <a:lnTo>
                  <a:pt x="1438" y="405"/>
                </a:lnTo>
                <a:lnTo>
                  <a:pt x="1417" y="410"/>
                </a:lnTo>
                <a:lnTo>
                  <a:pt x="1397" y="415"/>
                </a:lnTo>
                <a:lnTo>
                  <a:pt x="1376" y="421"/>
                </a:lnTo>
                <a:lnTo>
                  <a:pt x="1356" y="430"/>
                </a:lnTo>
                <a:lnTo>
                  <a:pt x="1338" y="438"/>
                </a:lnTo>
                <a:lnTo>
                  <a:pt x="1320" y="448"/>
                </a:lnTo>
                <a:lnTo>
                  <a:pt x="1301" y="458"/>
                </a:lnTo>
                <a:lnTo>
                  <a:pt x="1283" y="469"/>
                </a:lnTo>
                <a:lnTo>
                  <a:pt x="1266" y="481"/>
                </a:lnTo>
                <a:lnTo>
                  <a:pt x="1250" y="493"/>
                </a:lnTo>
                <a:lnTo>
                  <a:pt x="1234" y="508"/>
                </a:lnTo>
                <a:lnTo>
                  <a:pt x="1219" y="521"/>
                </a:lnTo>
                <a:lnTo>
                  <a:pt x="1205" y="536"/>
                </a:lnTo>
                <a:lnTo>
                  <a:pt x="1192" y="552"/>
                </a:lnTo>
                <a:lnTo>
                  <a:pt x="1178" y="567"/>
                </a:lnTo>
                <a:lnTo>
                  <a:pt x="1166" y="585"/>
                </a:lnTo>
                <a:lnTo>
                  <a:pt x="1155" y="602"/>
                </a:lnTo>
                <a:lnTo>
                  <a:pt x="1144" y="620"/>
                </a:lnTo>
                <a:lnTo>
                  <a:pt x="1135" y="638"/>
                </a:lnTo>
                <a:lnTo>
                  <a:pt x="1126" y="657"/>
                </a:lnTo>
                <a:lnTo>
                  <a:pt x="1119" y="677"/>
                </a:lnTo>
                <a:lnTo>
                  <a:pt x="1111" y="697"/>
                </a:lnTo>
                <a:lnTo>
                  <a:pt x="1106" y="718"/>
                </a:lnTo>
                <a:lnTo>
                  <a:pt x="1101" y="738"/>
                </a:lnTo>
                <a:lnTo>
                  <a:pt x="1098" y="759"/>
                </a:lnTo>
                <a:lnTo>
                  <a:pt x="1094" y="780"/>
                </a:lnTo>
                <a:lnTo>
                  <a:pt x="1093" y="802"/>
                </a:lnTo>
                <a:lnTo>
                  <a:pt x="1092" y="824"/>
                </a:lnTo>
                <a:lnTo>
                  <a:pt x="1093" y="846"/>
                </a:lnTo>
                <a:lnTo>
                  <a:pt x="1094" y="867"/>
                </a:lnTo>
                <a:lnTo>
                  <a:pt x="1098" y="888"/>
                </a:lnTo>
                <a:lnTo>
                  <a:pt x="1101" y="909"/>
                </a:lnTo>
                <a:lnTo>
                  <a:pt x="1106" y="930"/>
                </a:lnTo>
                <a:lnTo>
                  <a:pt x="1111" y="951"/>
                </a:lnTo>
                <a:lnTo>
                  <a:pt x="1119" y="971"/>
                </a:lnTo>
                <a:lnTo>
                  <a:pt x="1126" y="990"/>
                </a:lnTo>
                <a:lnTo>
                  <a:pt x="1135" y="1009"/>
                </a:lnTo>
                <a:lnTo>
                  <a:pt x="1144" y="1028"/>
                </a:lnTo>
                <a:lnTo>
                  <a:pt x="1155" y="1045"/>
                </a:lnTo>
                <a:lnTo>
                  <a:pt x="1166" y="1062"/>
                </a:lnTo>
                <a:lnTo>
                  <a:pt x="1178" y="1080"/>
                </a:lnTo>
                <a:lnTo>
                  <a:pt x="1192" y="1095"/>
                </a:lnTo>
                <a:lnTo>
                  <a:pt x="1205" y="1112"/>
                </a:lnTo>
                <a:lnTo>
                  <a:pt x="1219" y="1126"/>
                </a:lnTo>
                <a:lnTo>
                  <a:pt x="1234" y="1139"/>
                </a:lnTo>
                <a:lnTo>
                  <a:pt x="1250" y="1154"/>
                </a:lnTo>
                <a:lnTo>
                  <a:pt x="1266" y="1167"/>
                </a:lnTo>
                <a:lnTo>
                  <a:pt x="1283" y="1178"/>
                </a:lnTo>
                <a:lnTo>
                  <a:pt x="1301" y="1189"/>
                </a:lnTo>
                <a:lnTo>
                  <a:pt x="1320" y="1200"/>
                </a:lnTo>
                <a:lnTo>
                  <a:pt x="1338" y="1209"/>
                </a:lnTo>
                <a:lnTo>
                  <a:pt x="1356" y="1218"/>
                </a:lnTo>
                <a:lnTo>
                  <a:pt x="1376" y="1226"/>
                </a:lnTo>
                <a:lnTo>
                  <a:pt x="1397" y="1232"/>
                </a:lnTo>
                <a:lnTo>
                  <a:pt x="1417" y="1239"/>
                </a:lnTo>
                <a:lnTo>
                  <a:pt x="1438" y="1243"/>
                </a:lnTo>
                <a:lnTo>
                  <a:pt x="1459" y="1247"/>
                </a:lnTo>
                <a:lnTo>
                  <a:pt x="1482" y="1250"/>
                </a:lnTo>
                <a:lnTo>
                  <a:pt x="1504" y="1251"/>
                </a:lnTo>
                <a:lnTo>
                  <a:pt x="1526" y="1251"/>
                </a:lnTo>
                <a:lnTo>
                  <a:pt x="1542" y="1251"/>
                </a:lnTo>
                <a:lnTo>
                  <a:pt x="1559" y="1250"/>
                </a:lnTo>
                <a:lnTo>
                  <a:pt x="1576" y="1249"/>
                </a:lnTo>
                <a:lnTo>
                  <a:pt x="1592" y="1247"/>
                </a:lnTo>
                <a:lnTo>
                  <a:pt x="1609" y="1243"/>
                </a:lnTo>
                <a:lnTo>
                  <a:pt x="1624" y="1240"/>
                </a:lnTo>
                <a:lnTo>
                  <a:pt x="1640" y="1237"/>
                </a:lnTo>
                <a:lnTo>
                  <a:pt x="1655" y="1232"/>
                </a:lnTo>
                <a:lnTo>
                  <a:pt x="1671" y="1228"/>
                </a:lnTo>
                <a:lnTo>
                  <a:pt x="1686" y="1221"/>
                </a:lnTo>
                <a:lnTo>
                  <a:pt x="1699" y="1216"/>
                </a:lnTo>
                <a:lnTo>
                  <a:pt x="1715" y="1208"/>
                </a:lnTo>
                <a:lnTo>
                  <a:pt x="1729" y="1201"/>
                </a:lnTo>
                <a:lnTo>
                  <a:pt x="1742" y="1195"/>
                </a:lnTo>
                <a:lnTo>
                  <a:pt x="1756" y="1186"/>
                </a:lnTo>
                <a:lnTo>
                  <a:pt x="1769" y="1177"/>
                </a:lnTo>
                <a:lnTo>
                  <a:pt x="1777" y="1190"/>
                </a:lnTo>
                <a:lnTo>
                  <a:pt x="1785" y="1202"/>
                </a:lnTo>
                <a:lnTo>
                  <a:pt x="1790" y="1216"/>
                </a:lnTo>
                <a:lnTo>
                  <a:pt x="1796" y="1228"/>
                </a:lnTo>
                <a:lnTo>
                  <a:pt x="1800" y="1241"/>
                </a:lnTo>
                <a:lnTo>
                  <a:pt x="1805" y="1256"/>
                </a:lnTo>
                <a:lnTo>
                  <a:pt x="1808" y="1269"/>
                </a:lnTo>
                <a:lnTo>
                  <a:pt x="1811" y="1282"/>
                </a:lnTo>
                <a:lnTo>
                  <a:pt x="1816" y="1310"/>
                </a:lnTo>
                <a:lnTo>
                  <a:pt x="1819" y="1337"/>
                </a:lnTo>
                <a:lnTo>
                  <a:pt x="1822" y="1365"/>
                </a:lnTo>
                <a:lnTo>
                  <a:pt x="1826" y="1394"/>
                </a:lnTo>
                <a:lnTo>
                  <a:pt x="1829" y="1421"/>
                </a:lnTo>
                <a:lnTo>
                  <a:pt x="1832" y="1450"/>
                </a:lnTo>
                <a:lnTo>
                  <a:pt x="1837" y="1479"/>
                </a:lnTo>
                <a:lnTo>
                  <a:pt x="1843" y="1508"/>
                </a:lnTo>
                <a:lnTo>
                  <a:pt x="1848" y="1522"/>
                </a:lnTo>
                <a:lnTo>
                  <a:pt x="1852" y="1538"/>
                </a:lnTo>
                <a:lnTo>
                  <a:pt x="1858" y="1551"/>
                </a:lnTo>
                <a:lnTo>
                  <a:pt x="1864" y="1565"/>
                </a:lnTo>
                <a:lnTo>
                  <a:pt x="1872" y="1580"/>
                </a:lnTo>
                <a:lnTo>
                  <a:pt x="1879" y="1593"/>
                </a:lnTo>
                <a:lnTo>
                  <a:pt x="1888" y="1607"/>
                </a:lnTo>
                <a:lnTo>
                  <a:pt x="1898" y="1622"/>
                </a:lnTo>
                <a:close/>
              </a:path>
            </a:pathLst>
          </a:custGeom>
          <a:solidFill>
            <a:srgbClr val="0060AE"/>
          </a:solidFill>
          <a:ln w="3175" cmpd="sng">
            <a:noFill/>
            <a:round/>
            <a:headEnd/>
            <a:tailEnd/>
          </a:ln>
        </p:spPr>
        <p:txBody>
          <a:bodyPr/>
          <a:lstStyle/>
          <a:p>
            <a:endParaRPr lang="en-US" noProof="0"/>
          </a:p>
        </p:txBody>
      </p:sp>
      <p:pic>
        <p:nvPicPr>
          <p:cNvPr id="11" name="Picture 2674" descr="DCGI_LOGO_CMY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1845" y="121456"/>
            <a:ext cx="1848955" cy="8007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34060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CGI prezentace">
  <a:themeElements>
    <a:clrScheme name="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CECECE"/>
      </a:accent1>
      <a:accent2>
        <a:srgbClr val="474747"/>
      </a:accent2>
      <a:accent3>
        <a:srgbClr val="FFFFFF"/>
      </a:accent3>
      <a:accent4>
        <a:srgbClr val="000000"/>
      </a:accent4>
      <a:accent5>
        <a:srgbClr val="E3E3E3"/>
      </a:accent5>
      <a:accent6>
        <a:srgbClr val="3F3F3F"/>
      </a:accent6>
      <a:hlink>
        <a:srgbClr val="919191"/>
      </a:hlink>
      <a:folHlink>
        <a:srgbClr val="333333"/>
      </a:folHlink>
    </a:clrScheme>
    <a:fontScheme name="ZGDV-Folienvorlage2000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/>
      <a:bodyPr/>
      <a:lstStyle/>
      <a:style>
        <a:lnRef idx="1">
          <a:schemeClr val="dk1"/>
        </a:lnRef>
        <a:fillRef idx="0">
          <a:schemeClr val="dk1"/>
        </a:fillRef>
        <a:effectRef idx="0">
          <a:schemeClr val="dk1"/>
        </a:effectRef>
        <a:fontRef idx="minor">
          <a:schemeClr val="tx1"/>
        </a:fontRef>
      </a:style>
    </a:lnDef>
  </a:objectDefaults>
  <a:extraClrSchemeLst>
    <a:extraClrScheme>
      <a:clrScheme name="ZGDV-Folienvorlage2000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GDV-Folienvorlage2000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GDV-Folienvorlage2000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GDV-Folienvorlage2000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GDV-Folienvorlage2000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GDV-Folienvorlage2000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GDV-Folienvorlage2000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DCGI-Vzor-CZ2</Template>
  <TotalTime>6101</TotalTime>
  <Words>871</Words>
  <Application>Microsoft Office PowerPoint</Application>
  <PresentationFormat>Předvádění na obrazovce (4:3)</PresentationFormat>
  <Paragraphs>276</Paragraphs>
  <Slides>28</Slides>
  <Notes>2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DCGI prezentace</vt:lpstr>
      <vt:lpstr>Shadow Caster Culling For Efficient Shadow Mapping</vt:lpstr>
      <vt:lpstr>Motivation – Speed Up Shadow Mapping</vt:lpstr>
      <vt:lpstr>Previous Work</vt:lpstr>
      <vt:lpstr>Shadow Mapping</vt:lpstr>
      <vt:lpstr>Occlusion Queries</vt:lpstr>
      <vt:lpstr>Shadow Caster Culling - Overview</vt:lpstr>
      <vt:lpstr>Shadow Receiver Mask</vt:lpstr>
      <vt:lpstr>Bounding Volume Mask</vt:lpstr>
      <vt:lpstr>Geometry Mask</vt:lpstr>
      <vt:lpstr>Bounding Volume + Geometry Mask</vt:lpstr>
      <vt:lpstr>Fragment Mask</vt:lpstr>
      <vt:lpstr>Masks Visualization</vt:lpstr>
      <vt:lpstr>Additional Techniques</vt:lpstr>
      <vt:lpstr>Visibility-Aware Focusing</vt:lpstr>
      <vt:lpstr>Incremental Updates for Dynamic Scenes</vt:lpstr>
      <vt:lpstr>Results</vt:lpstr>
      <vt:lpstr>Walkthrough Timings</vt:lpstr>
      <vt:lpstr>Walkthrough Timings</vt:lpstr>
      <vt:lpstr>Prezentace aplikace PowerPoint</vt:lpstr>
      <vt:lpstr>Walkthrough Summary Results</vt:lpstr>
      <vt:lpstr>Incremental Updates</vt:lpstr>
      <vt:lpstr>Conclusion &amp; Future Work</vt:lpstr>
      <vt:lpstr>Thank you!</vt:lpstr>
      <vt:lpstr>Walkthrough Summary Results</vt:lpstr>
      <vt:lpstr>Light Elevation Angle</vt:lpstr>
      <vt:lpstr>Different Masking Techniques</vt:lpstr>
      <vt:lpstr>Masks Example</vt:lpstr>
      <vt:lpstr>… thank you</vt:lpstr>
    </vt:vector>
  </TitlesOfParts>
  <Company>CVUT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VZOROVÁ PREZENTACE DCGI</dc:title>
  <dc:creator>Jiri Zara</dc:creator>
  <cp:lastModifiedBy>bittner</cp:lastModifiedBy>
  <cp:revision>418</cp:revision>
  <cp:lastPrinted>2011-02-09T00:48:14Z</cp:lastPrinted>
  <dcterms:created xsi:type="dcterms:W3CDTF">2009-07-28T10:14:29Z</dcterms:created>
  <dcterms:modified xsi:type="dcterms:W3CDTF">2011-02-19T18:05:39Z</dcterms:modified>
</cp:coreProperties>
</file>